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7" autoAdjust="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EC311-77A8-4C41-B40A-B012D245F88C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E3B4-40F6-4CFC-9F42-AC340E00F5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5E3B4-40F6-4CFC-9F42-AC340E00F5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B1AD9-B3CF-4527-A9DB-5013BC22DF7F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D5BE-42D9-4D08-852E-93D6AF70F9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Types of Inheritance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ingle-inherit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4020445" cy="3528392"/>
          </a:xfrm>
          <a:prstGeom prst="rect">
            <a:avLst/>
          </a:prstGeom>
          <a:noFill/>
        </p:spPr>
      </p:pic>
      <p:pic>
        <p:nvPicPr>
          <p:cNvPr id="5124" name="Picture 4" descr="multiple-inheritanc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552825" cy="34861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ultilevel-inheritanc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628800"/>
            <a:ext cx="3848100" cy="3714751"/>
          </a:xfrm>
          <a:prstGeom prst="rect">
            <a:avLst/>
          </a:prstGeom>
          <a:noFill/>
        </p:spPr>
      </p:pic>
      <p:pic>
        <p:nvPicPr>
          <p:cNvPr id="4100" name="Picture 4" descr="Hierarchical-inheritanc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700808"/>
            <a:ext cx="4552950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Hybrid Inheritance in C++ - Simple Snippe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Hybrid Inheritance in C++ - Simple Snippe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 descr="Hybrid Inheritance in C++ - Simple Snippe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8460432" cy="4758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4</Words>
  <Application>Microsoft Office PowerPoint</Application>
  <PresentationFormat>On-screen Show (4:3)</PresentationFormat>
  <Paragraphs>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Types of Inheritance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Inheritance</dc:title>
  <dc:creator>Gururajan</dc:creator>
  <cp:lastModifiedBy>Gururajan</cp:lastModifiedBy>
  <cp:revision>1</cp:revision>
  <dcterms:created xsi:type="dcterms:W3CDTF">2021-07-09T03:27:38Z</dcterms:created>
  <dcterms:modified xsi:type="dcterms:W3CDTF">2021-07-10T12:57:45Z</dcterms:modified>
</cp:coreProperties>
</file>