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66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-7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25FE1-3CA2-214F-A257-93D044107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5976E5-97A2-924B-A2B9-B12847D3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903146-39F9-E344-8878-51C825BA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2B82CC-06B3-AE4C-B2F6-2798B035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6D0198-DAB8-9446-BD74-C77FF990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4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DB104-AE0F-AF48-B070-15C3E029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D16BC0-13BC-2D4A-88B7-A4D83837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036962-E69C-CB40-A9FA-E0EA0D03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CD8FDF-FBC2-B843-B5DA-FAD4442D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355360-BD08-ED49-ABE7-C18AE786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23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0CBF82-3B43-F24C-8B01-04F16393E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E9E95-68EF-D54F-9081-D81CAD659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C7D985-D921-9A44-8DF3-58E0128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7F66E6-49C3-A142-95B1-88C6B3BF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510B6C-4C03-8449-AA43-1F804DC0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535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B59F1-AD8B-0143-AB68-21465461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BBDE8E-36F1-BF42-8313-0A9124BE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FC1CE8-BBD2-BB43-8555-273E186C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1E30B1-21DE-754A-A7A5-63BAFF8E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360201-0CB5-1A4E-A6FA-E496E8EE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56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84864-C091-EF42-9F00-06E96670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7D23CA-5A25-C04E-8CE1-F3D1AD3C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D47260-402C-C849-9E51-57D23DF1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3C8AEF-419C-E241-98E1-44DD123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FF6A01-08F5-404C-A849-6D3AB4F6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14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14041-5088-8A4A-99D7-12D5BF2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DF638C-30E0-DE4F-A1E3-68BF37A2A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D8EE11-D90E-4241-AE14-4D7A63AEE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81F01B-E526-C645-9DD8-71E4B70A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522AF4-F513-FE45-8C36-CC362ABD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3F25C-9C66-764D-8E6C-C640A8D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77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05C45-1C59-4349-B85D-47057560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C353DD-6275-CD40-935F-F0830982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13157F-C22F-434D-B94C-DB48B15B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6F26DA-7E78-BF4D-BF7F-488DF0F16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4163F1-653D-FD4B-AD50-34431E714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59C3B4-AB8B-D146-A50B-2D5173A2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F3186A2-94CD-3B45-AB37-A154B835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3BAEA33-1EFC-1546-837F-23F3FD5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1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1DDCB4-0490-BE41-A156-54CF184E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C94267-F8CD-B34E-B57E-6600DBA6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665262-632C-F246-93BF-88E68141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963164-3A0F-1946-A676-116D3053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5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1A9839-84D5-BC41-9F19-8FE44371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F7F2CAF-C5DB-5645-9046-49956D6D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C0DCCF-110F-8842-97BC-64F6B339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2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A4B74-2DDD-BC46-9AC2-04B87DC8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DDE323-8C71-AD4C-B80D-6CEFA06F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E01011-E9D2-6146-87F0-6C348198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515544-A144-274D-92BE-11A36EC7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2FE82D-1CB2-7B48-8D7E-77F1A6B2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5BAFE-03F1-384F-87C8-10529E5A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44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702E8-622C-9F43-A8C8-2749D148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DFC05EC-E86F-EE4F-81C8-250A7E77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93BDCD-9100-034B-BF24-0FC2C774E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2A552E-AD9F-1E49-A129-D03D961C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4E8CF2-3BD2-BA40-A6BD-1DF35B63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41B342-19E9-9346-8C49-28F47EC6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65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EDE446-39D8-C544-A60C-261F3E7F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ADB465-7C25-1B49-B4E7-97E9AEBD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59BA81-6B7C-FE42-96FF-3AB1918F2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7E6C-890E-D146-A81E-8481009CC21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7769F7-5F19-BD47-8E8B-61FD2CC1E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C53EBC-162D-1A49-9864-0BE49FB8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8BD1-E8E3-2C4F-B0F9-1501DBA31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74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8046422-63E9-B740-96F3-09759EF5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418164"/>
            <a:ext cx="11628783" cy="601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912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26951D8-D7D8-8440-A0A5-79801D32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55" y="2310226"/>
            <a:ext cx="3977861" cy="2237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54F9AB-987E-0B4B-9C38-451E0181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61" y="2221496"/>
            <a:ext cx="6219592" cy="17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5BF88-1F59-B749-A710-88D362D4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i="1" dirty="0"/>
              <a:t>Normalization makes training less sensitive to the scale of features, so we can better solve for coefficients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i="1" dirty="0"/>
              <a:t>2. The use of a normalization method will improve analysis from multiple models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888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5BF88-1F59-B749-A710-88D362D4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/>
              <a:t>1. Compare features that have different units or scales.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i="1" dirty="0"/>
              <a:t>2. Standardizing tends to make the training process well behaved because the numerical condition of the optimization problems is improved.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16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29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</cp:lastModifiedBy>
  <cp:revision>4</cp:revision>
  <dcterms:created xsi:type="dcterms:W3CDTF">2019-07-05T02:11:01Z</dcterms:created>
  <dcterms:modified xsi:type="dcterms:W3CDTF">2020-04-08T04:42:27Z</dcterms:modified>
</cp:coreProperties>
</file>