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8" r:id="rId5"/>
    <p:sldId id="289" r:id="rId6"/>
    <p:sldId id="292" r:id="rId7"/>
    <p:sldId id="290" r:id="rId8"/>
    <p:sldId id="293" r:id="rId9"/>
    <p:sldId id="294" r:id="rId10"/>
    <p:sldId id="295" r:id="rId11"/>
    <p:sldId id="287" r:id="rId12"/>
    <p:sldId id="275" r:id="rId13"/>
    <p:sldId id="291" r:id="rId14"/>
    <p:sldId id="276" r:id="rId15"/>
    <p:sldId id="284" r:id="rId16"/>
    <p:sldId id="277" r:id="rId17"/>
    <p:sldId id="278" r:id="rId18"/>
    <p:sldId id="283" r:id="rId19"/>
    <p:sldId id="279" r:id="rId20"/>
    <p:sldId id="280" r:id="rId21"/>
    <p:sldId id="257" r:id="rId22"/>
    <p:sldId id="258" r:id="rId23"/>
    <p:sldId id="259" r:id="rId24"/>
    <p:sldId id="261" r:id="rId25"/>
    <p:sldId id="262" r:id="rId26"/>
    <p:sldId id="263" r:id="rId27"/>
    <p:sldId id="264" r:id="rId28"/>
    <p:sldId id="265" r:id="rId29"/>
    <p:sldId id="266" r:id="rId30"/>
    <p:sldId id="267" r:id="rId31"/>
    <p:sldId id="268"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412" autoAdjust="0"/>
    <p:restoredTop sz="94607" autoAdjust="0"/>
  </p:normalViewPr>
  <p:slideViewPr>
    <p:cSldViewPr>
      <p:cViewPr varScale="1">
        <p:scale>
          <a:sx n="86" d="100"/>
          <a:sy n="86"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D2D91-2DCC-4104-86FE-DD4437EB4E1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D2D91-2DCC-4104-86FE-DD4437EB4E1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D2D91-2DCC-4104-86FE-DD4437EB4E1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D2D91-2DCC-4104-86FE-DD4437EB4E1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D2D91-2DCC-4104-86FE-DD4437EB4E1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CD2D91-2DCC-4104-86FE-DD4437EB4E1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D2D91-2DCC-4104-86FE-DD4437EB4E1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CD2D91-2DCC-4104-86FE-DD4437EB4E1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D2D91-2DCC-4104-86FE-DD4437EB4E1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D2D91-2DCC-4104-86FE-DD4437EB4E1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D2D91-2DCC-4104-86FE-DD4437EB4E1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7A237-E56E-45B3-BE3D-8AAB45CEC3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D2D91-2DCC-4104-86FE-DD4437EB4E13}" type="datetimeFigureOut">
              <a:rPr lang="en-US" smtClean="0"/>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7A237-E56E-45B3-BE3D-8AAB45CEC3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 ML, 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Michael Hu - Key facts and implications on enterprise AI"/>
          <p:cNvPicPr>
            <a:picLocks noChangeAspect="1" noChangeArrowheads="1"/>
          </p:cNvPicPr>
          <p:nvPr/>
        </p:nvPicPr>
        <p:blipFill>
          <a:blip r:embed="rId2" cstate="print"/>
          <a:srcRect/>
          <a:stretch>
            <a:fillRect/>
          </a:stretch>
        </p:blipFill>
        <p:spPr bwMode="auto">
          <a:xfrm>
            <a:off x="-324544" y="0"/>
            <a:ext cx="1008112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ifferences between machine learning and software engineering — Futurice"/>
          <p:cNvPicPr>
            <a:picLocks noChangeAspect="1" noChangeArrowheads="1"/>
          </p:cNvPicPr>
          <p:nvPr/>
        </p:nvPicPr>
        <p:blipFill>
          <a:blip r:embed="rId2" cstate="print"/>
          <a:srcRect/>
          <a:stretch>
            <a:fillRect/>
          </a:stretch>
        </p:blipFill>
        <p:spPr bwMode="auto">
          <a:xfrm>
            <a:off x="539552" y="188640"/>
            <a:ext cx="7959130" cy="64730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Machine Learning"/>
          <p:cNvPicPr>
            <a:picLocks noChangeAspect="1" noChangeArrowheads="1"/>
          </p:cNvPicPr>
          <p:nvPr/>
        </p:nvPicPr>
        <p:blipFill>
          <a:blip r:embed="rId2" cstate="print"/>
          <a:srcRect/>
          <a:stretch>
            <a:fillRect/>
          </a:stretch>
        </p:blipFill>
        <p:spPr bwMode="auto">
          <a:xfrm>
            <a:off x="395536" y="332656"/>
            <a:ext cx="8316416" cy="624383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Artificial Intelligence"/>
          <p:cNvPicPr>
            <a:picLocks noChangeAspect="1" noChangeArrowheads="1"/>
          </p:cNvPicPr>
          <p:nvPr/>
        </p:nvPicPr>
        <p:blipFill>
          <a:blip r:embed="rId2" cstate="print"/>
          <a:srcRect/>
          <a:stretch>
            <a:fillRect/>
          </a:stretch>
        </p:blipFill>
        <p:spPr bwMode="auto">
          <a:xfrm>
            <a:off x="395536" y="476672"/>
            <a:ext cx="8352928" cy="601266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Using R for Data Science - ppt download"/>
          <p:cNvPicPr>
            <a:picLocks noChangeAspect="1" noChangeArrowheads="1"/>
          </p:cNvPicPr>
          <p:nvPr/>
        </p:nvPicPr>
        <p:blipFill>
          <a:blip r:embed="rId2" cstate="print"/>
          <a:srcRect/>
          <a:stretch>
            <a:fillRect/>
          </a:stretch>
        </p:blipFill>
        <p:spPr bwMode="auto">
          <a:xfrm>
            <a:off x="251520" y="260648"/>
            <a:ext cx="8749480" cy="626469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ntro to Data Science for Learning and Development - Degreed Blog"/>
          <p:cNvPicPr>
            <a:picLocks noChangeAspect="1" noChangeArrowheads="1"/>
          </p:cNvPicPr>
          <p:nvPr/>
        </p:nvPicPr>
        <p:blipFill>
          <a:blip r:embed="rId2" cstate="print"/>
          <a:srcRect/>
          <a:stretch>
            <a:fillRect/>
          </a:stretch>
        </p:blipFill>
        <p:spPr bwMode="auto">
          <a:xfrm>
            <a:off x="179512" y="620688"/>
            <a:ext cx="8748464" cy="593102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ata Science Knowledge Stack – Abstraction of the Data Science Skillset – Data  Science Blog"/>
          <p:cNvPicPr>
            <a:picLocks noChangeAspect="1" noChangeArrowheads="1"/>
          </p:cNvPicPr>
          <p:nvPr/>
        </p:nvPicPr>
        <p:blipFill>
          <a:blip r:embed="rId2" cstate="print"/>
          <a:srcRect/>
          <a:stretch>
            <a:fillRect/>
          </a:stretch>
        </p:blipFill>
        <p:spPr bwMode="auto">
          <a:xfrm>
            <a:off x="289520" y="260648"/>
            <a:ext cx="8602960" cy="618088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Data Analysts vs Data Scientists. What's the difference between the… | by  Cambridge Spark | Cambridge Spark"/>
          <p:cNvPicPr>
            <a:picLocks noChangeAspect="1" noChangeArrowheads="1"/>
          </p:cNvPicPr>
          <p:nvPr/>
        </p:nvPicPr>
        <p:blipFill>
          <a:blip r:embed="rId2" cstate="print"/>
          <a:srcRect/>
          <a:stretch>
            <a:fillRect/>
          </a:stretch>
        </p:blipFill>
        <p:spPr bwMode="auto">
          <a:xfrm>
            <a:off x="251520" y="188640"/>
            <a:ext cx="8640960" cy="640871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What is data science? - Quora"/>
          <p:cNvPicPr>
            <a:picLocks noChangeAspect="1" noChangeArrowheads="1"/>
          </p:cNvPicPr>
          <p:nvPr/>
        </p:nvPicPr>
        <p:blipFill>
          <a:blip r:embed="rId2" cstate="print"/>
          <a:srcRect/>
          <a:stretch>
            <a:fillRect/>
          </a:stretch>
        </p:blipFill>
        <p:spPr bwMode="auto">
          <a:xfrm>
            <a:off x="395536" y="476672"/>
            <a:ext cx="8280920" cy="597666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The Culture of Big Data – O'Reilly"/>
          <p:cNvPicPr>
            <a:picLocks noChangeAspect="1" noChangeArrowheads="1"/>
          </p:cNvPicPr>
          <p:nvPr/>
        </p:nvPicPr>
        <p:blipFill>
          <a:blip r:embed="rId2" cstate="print"/>
          <a:srcRect/>
          <a:stretch>
            <a:fillRect/>
          </a:stretch>
        </p:blipFill>
        <p:spPr bwMode="auto">
          <a:xfrm>
            <a:off x="683568" y="548680"/>
            <a:ext cx="7560840" cy="595550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What Is Artificial Intelligence Definition - Quantum Computing"/>
          <p:cNvPicPr>
            <a:picLocks noChangeAspect="1" noChangeArrowheads="1"/>
          </p:cNvPicPr>
          <p:nvPr/>
        </p:nvPicPr>
        <p:blipFill>
          <a:blip r:embed="rId2" cstate="print"/>
          <a:srcRect/>
          <a:stretch>
            <a:fillRect/>
          </a:stretch>
        </p:blipFill>
        <p:spPr bwMode="auto">
          <a:xfrm>
            <a:off x="179512" y="188640"/>
            <a:ext cx="8712968" cy="619268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Popular Machine Learning Algorithms | Nineleaps"/>
          <p:cNvPicPr>
            <a:picLocks noChangeAspect="1" noChangeArrowheads="1"/>
          </p:cNvPicPr>
          <p:nvPr/>
        </p:nvPicPr>
        <p:blipFill>
          <a:blip r:embed="rId2" cstate="print"/>
          <a:srcRect/>
          <a:stretch>
            <a:fillRect/>
          </a:stretch>
        </p:blipFill>
        <p:spPr bwMode="auto">
          <a:xfrm>
            <a:off x="1259632" y="260648"/>
            <a:ext cx="6480720" cy="626469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hapter 8 Machine learning types | Machine learning orientation"/>
          <p:cNvPicPr>
            <a:picLocks noChangeAspect="1" noChangeArrowheads="1"/>
          </p:cNvPicPr>
          <p:nvPr/>
        </p:nvPicPr>
        <p:blipFill>
          <a:blip r:embed="rId2" cstate="print"/>
          <a:srcRect/>
          <a:stretch>
            <a:fillRect/>
          </a:stretch>
        </p:blipFill>
        <p:spPr bwMode="auto">
          <a:xfrm>
            <a:off x="179512" y="260648"/>
            <a:ext cx="8647545" cy="612068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ro Tips: How to deal with Class Imbalance and Missing Labels"/>
          <p:cNvPicPr>
            <a:picLocks noChangeAspect="1" noChangeArrowheads="1"/>
          </p:cNvPicPr>
          <p:nvPr/>
        </p:nvPicPr>
        <p:blipFill>
          <a:blip r:embed="rId2" cstate="print"/>
          <a:srcRect/>
          <a:stretch>
            <a:fillRect/>
          </a:stretch>
        </p:blipFill>
        <p:spPr bwMode="auto">
          <a:xfrm>
            <a:off x="-972616" y="188640"/>
            <a:ext cx="11015564" cy="64807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he prior difference between classification and clustering is that classification is used in supervised learning technique where predefined labels are assigned to instances by properties whereas clustering is used in unsupervised learning where similar instances are grouped, based on their features or properties."/>
          <p:cNvPicPr>
            <a:picLocks noChangeAspect="1" noChangeArrowheads="1"/>
          </p:cNvPicPr>
          <p:nvPr/>
        </p:nvPicPr>
        <p:blipFill>
          <a:blip r:embed="rId2" cstate="print"/>
          <a:srcRect/>
          <a:stretch>
            <a:fillRect/>
          </a:stretch>
        </p:blipFill>
        <p:spPr bwMode="auto">
          <a:xfrm>
            <a:off x="179512" y="404664"/>
            <a:ext cx="8784976" cy="604867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achine learning model flow | Download Scientific Diagram"/>
          <p:cNvPicPr>
            <a:picLocks noChangeAspect="1" noChangeArrowheads="1"/>
          </p:cNvPicPr>
          <p:nvPr/>
        </p:nvPicPr>
        <p:blipFill>
          <a:blip r:embed="rId2" cstate="print"/>
          <a:srcRect/>
          <a:stretch>
            <a:fillRect/>
          </a:stretch>
        </p:blipFill>
        <p:spPr bwMode="auto">
          <a:xfrm>
            <a:off x="323528" y="404664"/>
            <a:ext cx="8568952" cy="590465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8 Supervised and unsupervised machine learning | Download Scientific Diagram"/>
          <p:cNvPicPr>
            <a:picLocks noChangeAspect="1" noChangeArrowheads="1"/>
          </p:cNvPicPr>
          <p:nvPr/>
        </p:nvPicPr>
        <p:blipFill>
          <a:blip r:embed="rId2" cstate="print"/>
          <a:srcRect/>
          <a:stretch>
            <a:fillRect/>
          </a:stretch>
        </p:blipFill>
        <p:spPr bwMode="auto">
          <a:xfrm>
            <a:off x="251520" y="836712"/>
            <a:ext cx="8456290" cy="532859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hat is Unsupervised Learning?"/>
          <p:cNvPicPr>
            <a:picLocks noChangeAspect="1" noChangeArrowheads="1"/>
          </p:cNvPicPr>
          <p:nvPr/>
        </p:nvPicPr>
        <p:blipFill>
          <a:blip r:embed="rId2" cstate="print"/>
          <a:srcRect/>
          <a:stretch>
            <a:fillRect/>
          </a:stretch>
        </p:blipFill>
        <p:spPr bwMode="auto">
          <a:xfrm>
            <a:off x="183004" y="836712"/>
            <a:ext cx="8709476" cy="547260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supervised learning machine learning"/>
          <p:cNvPicPr>
            <a:picLocks noChangeAspect="1" noChangeArrowheads="1"/>
          </p:cNvPicPr>
          <p:nvPr/>
        </p:nvPicPr>
        <p:blipFill>
          <a:blip r:embed="rId2" cstate="print"/>
          <a:srcRect/>
          <a:stretch>
            <a:fillRect/>
          </a:stretch>
        </p:blipFill>
        <p:spPr bwMode="auto">
          <a:xfrm>
            <a:off x="0" y="764704"/>
            <a:ext cx="9144000" cy="550354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unsupervised learning machine learning"/>
          <p:cNvPicPr>
            <a:picLocks noChangeAspect="1" noChangeArrowheads="1"/>
          </p:cNvPicPr>
          <p:nvPr/>
        </p:nvPicPr>
        <p:blipFill>
          <a:blip r:embed="rId2" cstate="print"/>
          <a:srcRect/>
          <a:stretch>
            <a:fillRect/>
          </a:stretch>
        </p:blipFill>
        <p:spPr bwMode="auto">
          <a:xfrm>
            <a:off x="0" y="476672"/>
            <a:ext cx="9144000" cy="609329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o write a Machine Learning algorithm - explained using a Flowchart -  YouTube"/>
          <p:cNvPicPr>
            <a:picLocks noChangeAspect="1" noChangeArrowheads="1"/>
          </p:cNvPicPr>
          <p:nvPr/>
        </p:nvPicPr>
        <p:blipFill>
          <a:blip r:embed="rId2" cstate="print"/>
          <a:srcRect/>
          <a:stretch>
            <a:fillRect/>
          </a:stretch>
        </p:blipFill>
        <p:spPr bwMode="auto">
          <a:xfrm>
            <a:off x="-468560" y="332656"/>
            <a:ext cx="10116616" cy="626469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Pin on Artificial Intelligence"/>
          <p:cNvPicPr>
            <a:picLocks noChangeAspect="1" noChangeArrowheads="1"/>
          </p:cNvPicPr>
          <p:nvPr/>
        </p:nvPicPr>
        <p:blipFill>
          <a:blip r:embed="rId2" cstate="print"/>
          <a:srcRect/>
          <a:stretch>
            <a:fillRect/>
          </a:stretch>
        </p:blipFill>
        <p:spPr bwMode="auto">
          <a:xfrm>
            <a:off x="395536" y="188640"/>
            <a:ext cx="8513167" cy="6037399"/>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chine Learning vs Deep Learning - Data Science Stack Exchange"/>
          <p:cNvPicPr>
            <a:picLocks noChangeAspect="1" noChangeArrowheads="1"/>
          </p:cNvPicPr>
          <p:nvPr/>
        </p:nvPicPr>
        <p:blipFill>
          <a:blip r:embed="rId2" cstate="print"/>
          <a:srcRect/>
          <a:stretch>
            <a:fillRect/>
          </a:stretch>
        </p:blipFill>
        <p:spPr bwMode="auto">
          <a:xfrm>
            <a:off x="467544" y="188640"/>
            <a:ext cx="8136904" cy="648411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chine learning work flow - Apache Spark 2.x for Java Developers"/>
          <p:cNvPicPr>
            <a:picLocks noChangeAspect="1" noChangeArrowheads="1"/>
          </p:cNvPicPr>
          <p:nvPr/>
        </p:nvPicPr>
        <p:blipFill>
          <a:blip r:embed="rId2" cstate="print"/>
          <a:srcRect/>
          <a:stretch>
            <a:fillRect/>
          </a:stretch>
        </p:blipFill>
        <p:spPr bwMode="auto">
          <a:xfrm>
            <a:off x="467544" y="404664"/>
            <a:ext cx="7920880" cy="593485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survey on applying machine learning techniques for management of diseases  - ScienceDirect"/>
          <p:cNvPicPr>
            <a:picLocks noChangeAspect="1" noChangeArrowheads="1"/>
          </p:cNvPicPr>
          <p:nvPr/>
        </p:nvPicPr>
        <p:blipFill>
          <a:blip r:embed="rId2" cstate="print"/>
          <a:srcRect/>
          <a:stretch>
            <a:fillRect/>
          </a:stretch>
        </p:blipFill>
        <p:spPr bwMode="auto">
          <a:xfrm>
            <a:off x="467544" y="620688"/>
            <a:ext cx="8166069" cy="540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The Many Ways to Define Artificial Intelligence | Intel Newsroom"/>
          <p:cNvPicPr>
            <a:picLocks noChangeAspect="1" noChangeArrowheads="1"/>
          </p:cNvPicPr>
          <p:nvPr/>
        </p:nvPicPr>
        <p:blipFill>
          <a:blip r:embed="rId2" cstate="print"/>
          <a:srcRect/>
          <a:stretch>
            <a:fillRect/>
          </a:stretch>
        </p:blipFill>
        <p:spPr bwMode="auto">
          <a:xfrm>
            <a:off x="179512" y="260648"/>
            <a:ext cx="8712968" cy="626469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Artificial Intelligence: Definition, Types, Examples, Technologies | by  Chethan Kumar GN | Medium"/>
          <p:cNvPicPr>
            <a:picLocks noChangeAspect="1" noChangeArrowheads="1"/>
          </p:cNvPicPr>
          <p:nvPr/>
        </p:nvPicPr>
        <p:blipFill>
          <a:blip r:embed="rId2" cstate="print"/>
          <a:srcRect/>
          <a:stretch>
            <a:fillRect/>
          </a:stretch>
        </p:blipFill>
        <p:spPr bwMode="auto">
          <a:xfrm>
            <a:off x="395536" y="620688"/>
            <a:ext cx="8352928" cy="579824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AI, machine learning and deep learning: What's the difference? - Servers &amp;  Storage"/>
          <p:cNvPicPr>
            <a:picLocks noChangeAspect="1" noChangeArrowheads="1"/>
          </p:cNvPicPr>
          <p:nvPr/>
        </p:nvPicPr>
        <p:blipFill>
          <a:blip r:embed="rId2" cstate="print"/>
          <a:srcRect/>
          <a:stretch>
            <a:fillRect/>
          </a:stretch>
        </p:blipFill>
        <p:spPr bwMode="auto">
          <a:xfrm>
            <a:off x="179512" y="404664"/>
            <a:ext cx="8768557" cy="61926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What Is Artificial Intelligence | Artificial Intelligence Wiki"/>
          <p:cNvPicPr>
            <a:picLocks noChangeAspect="1" noChangeArrowheads="1"/>
          </p:cNvPicPr>
          <p:nvPr/>
        </p:nvPicPr>
        <p:blipFill>
          <a:blip r:embed="rId2" cstate="print"/>
          <a:srcRect/>
          <a:stretch>
            <a:fillRect/>
          </a:stretch>
        </p:blipFill>
        <p:spPr bwMode="auto">
          <a:xfrm>
            <a:off x="467544" y="476672"/>
            <a:ext cx="8424936" cy="597666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Difference between General AI and Narrow AI – Neurogadget"/>
          <p:cNvPicPr>
            <a:picLocks noChangeAspect="1" noChangeArrowheads="1"/>
          </p:cNvPicPr>
          <p:nvPr/>
        </p:nvPicPr>
        <p:blipFill>
          <a:blip r:embed="rId2" cstate="print"/>
          <a:srcRect/>
          <a:stretch>
            <a:fillRect/>
          </a:stretch>
        </p:blipFill>
        <p:spPr bwMode="auto">
          <a:xfrm>
            <a:off x="395536" y="332656"/>
            <a:ext cx="8512104" cy="612068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Future Computing Hardware for AI | Semantic Scholar"/>
          <p:cNvPicPr>
            <a:picLocks noChangeAspect="1" noChangeArrowheads="1"/>
          </p:cNvPicPr>
          <p:nvPr/>
        </p:nvPicPr>
        <p:blipFill>
          <a:blip r:embed="rId2" cstate="print"/>
          <a:srcRect/>
          <a:stretch>
            <a:fillRect/>
          </a:stretch>
        </p:blipFill>
        <p:spPr bwMode="auto">
          <a:xfrm>
            <a:off x="539551" y="548680"/>
            <a:ext cx="8329135" cy="554461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5</Words>
  <Application>Microsoft Office PowerPoint</Application>
  <PresentationFormat>On-screen Show (4:3)</PresentationFormat>
  <Paragraphs>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AI, ML, DS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Gururajan</dc:creator>
  <cp:lastModifiedBy>Gururajan</cp:lastModifiedBy>
  <cp:revision>10</cp:revision>
  <dcterms:created xsi:type="dcterms:W3CDTF">2020-11-10T04:11:12Z</dcterms:created>
  <dcterms:modified xsi:type="dcterms:W3CDTF">2020-11-10T06:54:47Z</dcterms:modified>
</cp:coreProperties>
</file>