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28"/>
  </p:notesMasterIdLst>
  <p:handoutMasterIdLst>
    <p:handoutMasterId r:id="rId29"/>
  </p:handoutMasterIdLst>
  <p:sldIdLst>
    <p:sldId id="312" r:id="rId5"/>
    <p:sldId id="332" r:id="rId6"/>
    <p:sldId id="307" r:id="rId7"/>
    <p:sldId id="304" r:id="rId8"/>
    <p:sldId id="281" r:id="rId9"/>
    <p:sldId id="326" r:id="rId10"/>
    <p:sldId id="330" r:id="rId11"/>
    <p:sldId id="334" r:id="rId12"/>
    <p:sldId id="333" r:id="rId13"/>
    <p:sldId id="343" r:id="rId14"/>
    <p:sldId id="339" r:id="rId15"/>
    <p:sldId id="340" r:id="rId16"/>
    <p:sldId id="327" r:id="rId17"/>
    <p:sldId id="329" r:id="rId18"/>
    <p:sldId id="335" r:id="rId19"/>
    <p:sldId id="341" r:id="rId20"/>
    <p:sldId id="342" r:id="rId21"/>
    <p:sldId id="336" r:id="rId22"/>
    <p:sldId id="324" r:id="rId23"/>
    <p:sldId id="337" r:id="rId24"/>
    <p:sldId id="338" r:id="rId25"/>
    <p:sldId id="282" r:id="rId26"/>
    <p:sldId id="323" r:id="rId27"/>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3" orient="horz" pos="2616" userDrawn="1">
          <p15:clr>
            <a:srgbClr val="A4A3A4"/>
          </p15:clr>
        </p15:guide>
        <p15:guide id="4" orient="horz" pos="3264" userDrawn="1">
          <p15:clr>
            <a:srgbClr val="A4A3A4"/>
          </p15:clr>
        </p15:guide>
        <p15:guide id="5" pos="6912" userDrawn="1">
          <p15:clr>
            <a:srgbClr val="A4A3A4"/>
          </p15:clr>
        </p15:guide>
        <p15:guide id="6" orient="horz" userDrawn="1">
          <p15:clr>
            <a:srgbClr val="A4A3A4"/>
          </p15:clr>
        </p15:guide>
        <p15:guide id="7" orient="horz" pos="4008" userDrawn="1">
          <p15:clr>
            <a:srgbClr val="A4A3A4"/>
          </p15:clr>
        </p15:guide>
        <p15:guide id="9" orient="horz" pos="2352" userDrawn="1">
          <p15:clr>
            <a:srgbClr val="A4A3A4"/>
          </p15:clr>
        </p15:guide>
        <p15:guide id="12" pos="6696"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5" pos="5256" userDrawn="1">
          <p15:clr>
            <a:srgbClr val="A4A3A4"/>
          </p15:clr>
        </p15:guide>
        <p15:guide id="26" pos="7261"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3" autoAdjust="0"/>
    <p:restoredTop sz="95389" autoAdjust="0"/>
  </p:normalViewPr>
  <p:slideViewPr>
    <p:cSldViewPr snapToGrid="0" snapToObjects="1">
      <p:cViewPr varScale="1">
        <p:scale>
          <a:sx n="94" d="100"/>
          <a:sy n="94" d="100"/>
        </p:scale>
        <p:origin x="208" y="640"/>
      </p:cViewPr>
      <p:guideLst>
        <p:guide orient="horz" pos="2616"/>
        <p:guide orient="horz" pos="3264"/>
        <p:guide pos="6912"/>
        <p:guide orient="horz"/>
        <p:guide orient="horz" pos="4008"/>
        <p:guide orient="horz" pos="2352"/>
        <p:guide pos="6696"/>
        <p:guide pos="2136"/>
        <p:guide pos="2760"/>
        <p:guide pos="3288"/>
        <p:guide pos="4032"/>
        <p:guide pos="4392"/>
        <p:guide pos="4944"/>
        <p:guide pos="5544"/>
        <p:guide pos="6072"/>
        <p:guide orient="horz" pos="2448"/>
        <p:guide pos="5256"/>
        <p:guide pos="7261"/>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25" d="100"/>
          <a:sy n="25" d="100"/>
        </p:scale>
        <p:origin x="3480" y="7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2426ABF-A8C0-D94B-8DA4-89B3D95177FD}"/>
              </a:ext>
            </a:extLst>
          </p:cNvPr>
          <p:cNvSpPr>
            <a:spLocks noGrp="1"/>
          </p:cNvSpPr>
          <p:nvPr>
            <p:ph type="hdr" sz="quarter"/>
          </p:nvPr>
        </p:nvSpPr>
        <p:spPr>
          <a:xfrm>
            <a:off x="0" y="0"/>
            <a:ext cx="5943600" cy="1222375"/>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73E1C36-C21F-0B70-27E7-5B59DAE27561}"/>
              </a:ext>
            </a:extLst>
          </p:cNvPr>
          <p:cNvSpPr>
            <a:spLocks noGrp="1"/>
          </p:cNvSpPr>
          <p:nvPr>
            <p:ph type="dt" sz="quarter" idx="1"/>
          </p:nvPr>
        </p:nvSpPr>
        <p:spPr>
          <a:xfrm>
            <a:off x="7769225" y="0"/>
            <a:ext cx="5943600" cy="1222375"/>
          </a:xfrm>
          <a:prstGeom prst="rect">
            <a:avLst/>
          </a:prstGeom>
        </p:spPr>
        <p:txBody>
          <a:bodyPr vert="horz" lIns="91440" tIns="45720" rIns="91440" bIns="45720" rtlCol="0"/>
          <a:lstStyle>
            <a:lvl1pPr algn="r">
              <a:defRPr sz="1200"/>
            </a:lvl1pPr>
          </a:lstStyle>
          <a:p>
            <a:fld id="{AA970FB6-164E-0840-A35B-09E9F3D45F76}" type="datetimeyyyy">
              <a:rPr lang="en-US" smtClean="0"/>
              <a:t>2024</a:t>
            </a:fld>
            <a:endParaRPr lang="en-US" dirty="0"/>
          </a:p>
        </p:txBody>
      </p:sp>
      <p:sp>
        <p:nvSpPr>
          <p:cNvPr id="4" name="Footer Placeholder 3">
            <a:extLst>
              <a:ext uri="{FF2B5EF4-FFF2-40B4-BE49-F238E27FC236}">
                <a16:creationId xmlns:a16="http://schemas.microsoft.com/office/drawing/2014/main" id="{E5942066-244B-8673-5E9A-26E4265AD0B2}"/>
              </a:ext>
            </a:extLst>
          </p:cNvPr>
          <p:cNvSpPr>
            <a:spLocks noGrp="1"/>
          </p:cNvSpPr>
          <p:nvPr>
            <p:ph type="ftr" sz="quarter" idx="2"/>
          </p:nvPr>
        </p:nvSpPr>
        <p:spPr>
          <a:xfrm>
            <a:off x="0" y="23161625"/>
            <a:ext cx="5943600" cy="1222375"/>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530EE97-1F54-6631-A4BB-FD938296488E}"/>
              </a:ext>
            </a:extLst>
          </p:cNvPr>
          <p:cNvSpPr>
            <a:spLocks noGrp="1"/>
          </p:cNvSpPr>
          <p:nvPr>
            <p:ph type="sldNum" sz="quarter" idx="3"/>
          </p:nvPr>
        </p:nvSpPr>
        <p:spPr>
          <a:xfrm>
            <a:off x="7769225" y="23161625"/>
            <a:ext cx="5943600" cy="1222375"/>
          </a:xfrm>
          <a:prstGeom prst="rect">
            <a:avLst/>
          </a:prstGeom>
        </p:spPr>
        <p:txBody>
          <a:bodyPr vert="horz" lIns="91440" tIns="45720" rIns="91440" bIns="45720" rtlCol="0" anchor="b"/>
          <a:lstStyle>
            <a:lvl1pPr algn="r">
              <a:defRPr sz="1200"/>
            </a:lvl1pPr>
          </a:lstStyle>
          <a:p>
            <a:fld id="{420BD0AB-C59E-4A46-83D3-F07787446BA0}" type="slidenum">
              <a:rPr lang="en-US" smtClean="0"/>
              <a:t>‹#›</a:t>
            </a:fld>
            <a:endParaRPr lang="en-US" dirty="0"/>
          </a:p>
        </p:txBody>
      </p:sp>
    </p:spTree>
    <p:extLst>
      <p:ext uri="{BB962C8B-B14F-4D97-AF65-F5344CB8AC3E}">
        <p14:creationId xmlns:p14="http://schemas.microsoft.com/office/powerpoint/2010/main" val="413378359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hf hdr="0" ftr="0"/>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997654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2949312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5877361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0686530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7894445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7234136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6643685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8710059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0193977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0.svg"/><Relationship Id="rId4" Type="http://schemas.openxmlformats.org/officeDocument/2006/relationships/image" Target="../media/image9.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a:extLst>
              <a:ext uri="{FF2B5EF4-FFF2-40B4-BE49-F238E27FC236}">
                <a16:creationId xmlns:a16="http://schemas.microsoft.com/office/drawing/2014/main" id="{BA5D5A72-CB6F-F8DE-E2C9-90459C8C3DC1}"/>
              </a:ext>
              <a:ext uri="{C183D7F6-B498-43B3-948B-1728B52AA6E4}">
                <adec:decorative xmlns:adec="http://schemas.microsoft.com/office/drawing/2017/decorative" val="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 uri="{C183D7F6-B498-43B3-948B-1728B52AA6E4}">
                <adec:decorative xmlns:adec="http://schemas.microsoft.com/office/drawing/2017/decorative" val="1"/>
              </a:ext>
            </a:extLst>
          </p:cNvPr>
          <p:cNvSpPr/>
          <p:nvPr userDrawn="1"/>
        </p:nvSpPr>
        <p:spPr>
          <a:xfrm>
            <a:off x="1500188" y="1173106"/>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 uri="{C183D7F6-B498-43B3-948B-1728B52AA6E4}">
                <adec:decorative xmlns:adec="http://schemas.microsoft.com/office/drawing/2017/decorative" val="1"/>
              </a:ext>
            </a:extLst>
          </p:cNvPr>
          <p:cNvSpPr/>
          <p:nvPr userDrawn="1"/>
        </p:nvSpPr>
        <p:spPr>
          <a:xfrm>
            <a:off x="2694429"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hasCustomPrompt="1"/>
          </p:nvPr>
        </p:nvSpPr>
        <p:spPr>
          <a:xfrm>
            <a:off x="2899790" y="810227"/>
            <a:ext cx="6392421" cy="3831221"/>
          </a:xfrm>
        </p:spPr>
        <p:txBody>
          <a:bodyPr tIns="0" bIns="0" anchor="ctr" anchorCtr="0">
            <a:noAutofit/>
          </a:bodyPr>
          <a:lstStyle>
            <a:lvl1pPr algn="ctr">
              <a:lnSpc>
                <a:spcPct val="100000"/>
              </a:lnSpc>
              <a:defRPr sz="3600"/>
            </a:lvl1pPr>
          </a:lstStyle>
          <a:p>
            <a:r>
              <a:rPr lang="en-US" dirty="0"/>
              <a:t>Click to add title</a:t>
            </a:r>
          </a:p>
        </p:txBody>
      </p:sp>
    </p:spTree>
    <p:extLst>
      <p:ext uri="{BB962C8B-B14F-4D97-AF65-F5344CB8AC3E}">
        <p14:creationId xmlns:p14="http://schemas.microsoft.com/office/powerpoint/2010/main" val="263179980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meline 3">
    <p:spTree>
      <p:nvGrpSpPr>
        <p:cNvPr id="1" name=""/>
        <p:cNvGrpSpPr/>
        <p:nvPr/>
      </p:nvGrpSpPr>
      <p:grpSpPr>
        <a:xfrm>
          <a:off x="0" y="0"/>
          <a:ext cx="0" cy="0"/>
          <a:chOff x="0" y="0"/>
          <a:chExt cx="0" cy="0"/>
        </a:xfrm>
      </p:grpSpPr>
      <p:sp>
        <p:nvSpPr>
          <p:cNvPr id="12" name="Freeform 11">
            <a:extLst>
              <a:ext uri="{FF2B5EF4-FFF2-40B4-BE49-F238E27FC236}">
                <a16:creationId xmlns:a16="http://schemas.microsoft.com/office/drawing/2014/main" id="{D014917C-8694-B4A4-A211-0F31F00E247E}"/>
              </a:ext>
              <a:ext uri="{C183D7F6-B498-43B3-948B-1728B52AA6E4}">
                <adec:decorative xmlns:adec="http://schemas.microsoft.com/office/drawing/2017/decorative" val="1"/>
              </a:ext>
            </a:extLst>
          </p:cNvPr>
          <p:cNvSpPr/>
          <p:nvPr userDrawn="1"/>
        </p:nvSpPr>
        <p:spPr>
          <a:xfrm>
            <a:off x="1" y="0"/>
            <a:ext cx="1550562" cy="2545382"/>
          </a:xfrm>
          <a:custGeom>
            <a:avLst/>
            <a:gdLst>
              <a:gd name="connsiteX0" fmla="*/ 683117 w 1550562"/>
              <a:gd name="connsiteY0" fmla="*/ 0 h 2545382"/>
              <a:gd name="connsiteX1" fmla="*/ 1550562 w 1550562"/>
              <a:gd name="connsiteY1" fmla="*/ 0 h 2545382"/>
              <a:gd name="connsiteX2" fmla="*/ 1550562 w 1550562"/>
              <a:gd name="connsiteY2" fmla="*/ 7240 h 2545382"/>
              <a:gd name="connsiteX3" fmla="*/ 221868 w 1550562"/>
              <a:gd name="connsiteY3" fmla="*/ 2418735 h 2545382"/>
              <a:gd name="connsiteX4" fmla="*/ 0 w 1550562"/>
              <a:gd name="connsiteY4" fmla="*/ 2545382 h 2545382"/>
              <a:gd name="connsiteX5" fmla="*/ 0 w 1550562"/>
              <a:gd name="connsiteY5" fmla="*/ 1500516 h 2545382"/>
              <a:gd name="connsiteX6" fmla="*/ 102557 w 1550562"/>
              <a:gd name="connsiteY6" fmla="*/ 1405503 h 2545382"/>
              <a:gd name="connsiteX7" fmla="*/ 673022 w 1550562"/>
              <a:gd name="connsiteY7" fmla="*/ 200390 h 2545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50562" h="2545382">
                <a:moveTo>
                  <a:pt x="683117" y="0"/>
                </a:moveTo>
                <a:lnTo>
                  <a:pt x="1550562" y="0"/>
                </a:lnTo>
                <a:lnTo>
                  <a:pt x="1550562" y="7240"/>
                </a:lnTo>
                <a:cubicBezTo>
                  <a:pt x="1550562" y="1022523"/>
                  <a:pt x="1020469" y="1913556"/>
                  <a:pt x="221868" y="2418735"/>
                </a:cubicBezTo>
                <a:lnTo>
                  <a:pt x="0" y="2545382"/>
                </a:lnTo>
                <a:lnTo>
                  <a:pt x="0" y="1500516"/>
                </a:lnTo>
                <a:lnTo>
                  <a:pt x="102557" y="1405503"/>
                </a:lnTo>
                <a:cubicBezTo>
                  <a:pt x="416582" y="1089274"/>
                  <a:pt x="625660" y="668089"/>
                  <a:pt x="673022"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0" name="Freeform 9">
            <a:extLst>
              <a:ext uri="{FF2B5EF4-FFF2-40B4-BE49-F238E27FC236}">
                <a16:creationId xmlns:a16="http://schemas.microsoft.com/office/drawing/2014/main" id="{A7DB6972-BB75-254A-BA88-C0C3E6E93BDB}"/>
              </a:ext>
              <a:ext uri="{C183D7F6-B498-43B3-948B-1728B52AA6E4}">
                <adec:decorative xmlns:adec="http://schemas.microsoft.com/office/drawing/2017/decorative" val="1"/>
              </a:ext>
            </a:extLst>
          </p:cNvPr>
          <p:cNvSpPr/>
          <p:nvPr userDrawn="1"/>
        </p:nvSpPr>
        <p:spPr>
          <a:xfrm>
            <a:off x="1" y="-1"/>
            <a:ext cx="682740" cy="1500050"/>
          </a:xfrm>
          <a:custGeom>
            <a:avLst/>
            <a:gdLst>
              <a:gd name="connsiteX0" fmla="*/ 0 w 682740"/>
              <a:gd name="connsiteY0" fmla="*/ 0 h 1500050"/>
              <a:gd name="connsiteX1" fmla="*/ 682740 w 682740"/>
              <a:gd name="connsiteY1" fmla="*/ 0 h 1500050"/>
              <a:gd name="connsiteX2" fmla="*/ 672647 w 682740"/>
              <a:gd name="connsiteY2" fmla="*/ 200357 h 1500050"/>
              <a:gd name="connsiteX3" fmla="*/ 102290 w 682740"/>
              <a:gd name="connsiteY3" fmla="*/ 1405281 h 1500050"/>
              <a:gd name="connsiteX4" fmla="*/ 0 w 682740"/>
              <a:gd name="connsiteY4" fmla="*/ 1500050 h 1500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2740" h="1500050">
                <a:moveTo>
                  <a:pt x="0" y="0"/>
                </a:moveTo>
                <a:lnTo>
                  <a:pt x="682740" y="0"/>
                </a:lnTo>
                <a:lnTo>
                  <a:pt x="672647" y="200357"/>
                </a:lnTo>
                <a:cubicBezTo>
                  <a:pt x="625294" y="667983"/>
                  <a:pt x="416256" y="1089101"/>
                  <a:pt x="102290" y="1405281"/>
                </a:cubicBezTo>
                <a:lnTo>
                  <a:pt x="0" y="150005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0" name="Image 2">
            <a:extLst>
              <a:ext uri="{FF2B5EF4-FFF2-40B4-BE49-F238E27FC236}">
                <a16:creationId xmlns:a16="http://schemas.microsoft.com/office/drawing/2014/main" id="{790E862E-398F-571C-EC2C-3D17164DE059}"/>
              </a:ext>
              <a:ext uri="{C183D7F6-B498-43B3-948B-1728B52AA6E4}">
                <adec:decorative xmlns:adec="http://schemas.microsoft.com/office/drawing/2017/decorative" val="1"/>
              </a:ext>
            </a:extLst>
          </p:cNvPr>
          <p:cNvSpPr/>
          <p:nvPr/>
        </p:nvSpPr>
        <p:spPr>
          <a:xfrm>
            <a:off x="170445" y="314191"/>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6" name="Title 1">
            <a:extLst>
              <a:ext uri="{FF2B5EF4-FFF2-40B4-BE49-F238E27FC236}">
                <a16:creationId xmlns:a16="http://schemas.microsoft.com/office/drawing/2014/main" id="{1C975BF2-D657-C309-269D-B8D006263130}"/>
              </a:ext>
            </a:extLst>
          </p:cNvPr>
          <p:cNvSpPr>
            <a:spLocks noGrp="1"/>
          </p:cNvSpPr>
          <p:nvPr>
            <p:ph type="title" hasCustomPrompt="1"/>
          </p:nvPr>
        </p:nvSpPr>
        <p:spPr>
          <a:xfrm>
            <a:off x="1550563" y="1089213"/>
            <a:ext cx="9879437" cy="980844"/>
          </a:xfrm>
        </p:spPr>
        <p:txBody>
          <a:bodyPr tIns="0" bIns="0"/>
          <a:lstStyle>
            <a:lvl1pPr algn="l">
              <a:lnSpc>
                <a:spcPct val="100000"/>
              </a:lnSpc>
              <a:defRPr sz="3600">
                <a:solidFill>
                  <a:schemeClr val="accent6"/>
                </a:solidFill>
              </a:defRPr>
            </a:lvl1pPr>
          </a:lstStyle>
          <a:p>
            <a:r>
              <a:rPr lang="en-US" dirty="0"/>
              <a:t>Click to add title</a:t>
            </a:r>
          </a:p>
        </p:txBody>
      </p:sp>
      <p:sp>
        <p:nvSpPr>
          <p:cNvPr id="4" name="Text Placeholder 54">
            <a:extLst>
              <a:ext uri="{FF2B5EF4-FFF2-40B4-BE49-F238E27FC236}">
                <a16:creationId xmlns:a16="http://schemas.microsoft.com/office/drawing/2014/main" id="{A0AEB4DF-13C8-8171-2BDB-FD1AD542E783}"/>
              </a:ext>
            </a:extLst>
          </p:cNvPr>
          <p:cNvSpPr>
            <a:spLocks noGrp="1"/>
          </p:cNvSpPr>
          <p:nvPr>
            <p:ph type="body" sz="quarter" idx="13" hasCustomPrompt="1"/>
          </p:nvPr>
        </p:nvSpPr>
        <p:spPr>
          <a:xfrm>
            <a:off x="1550564" y="2331958"/>
            <a:ext cx="2975217" cy="3704266"/>
          </a:xfrm>
        </p:spPr>
        <p:txBody>
          <a:bodyPr lIns="91440" tIns="0" rIns="91440" bIns="0" anchor="t" anchorCtr="0">
            <a:noAutofit/>
          </a:bodyPr>
          <a:lstStyle>
            <a:lvl1pPr marL="0" indent="0">
              <a:lnSpc>
                <a:spcPct val="100000"/>
              </a:lnSpc>
              <a:spcBef>
                <a:spcPts val="0"/>
              </a:spcBef>
              <a:spcAft>
                <a:spcPts val="1200"/>
              </a:spcAft>
              <a:buFont typeface="Arial" panose="020B0604020202020204" pitchFamily="34" charset="0"/>
              <a:buNone/>
              <a:defRPr sz="1800"/>
            </a:lvl1pPr>
          </a:lstStyle>
          <a:p>
            <a:r>
              <a:rPr lang="en-US" dirty="0"/>
              <a:t>Click to add subtitle</a:t>
            </a:r>
          </a:p>
        </p:txBody>
      </p:sp>
      <p:sp>
        <p:nvSpPr>
          <p:cNvPr id="9" name="Content Placeholder 2">
            <a:extLst>
              <a:ext uri="{FF2B5EF4-FFF2-40B4-BE49-F238E27FC236}">
                <a16:creationId xmlns:a16="http://schemas.microsoft.com/office/drawing/2014/main" id="{42134EBA-AF32-9F8A-370F-0D3E842F0397}"/>
              </a:ext>
            </a:extLst>
          </p:cNvPr>
          <p:cNvSpPr>
            <a:spLocks noGrp="1"/>
          </p:cNvSpPr>
          <p:nvPr>
            <p:ph sz="half" idx="1" hasCustomPrompt="1"/>
          </p:nvPr>
        </p:nvSpPr>
        <p:spPr>
          <a:xfrm>
            <a:off x="5087154" y="2331791"/>
            <a:ext cx="6345893" cy="3721817"/>
          </a:xfrm>
        </p:spPr>
        <p:txBody>
          <a:bodyPr lIns="91440" rIns="91440">
            <a:normAutofit/>
          </a:bodyPr>
          <a:lstStyle>
            <a:lvl1pPr>
              <a:defRPr sz="1800"/>
            </a:lvl1pPr>
            <a:lvl2pPr>
              <a:defRPr sz="1800"/>
            </a:lvl2pPr>
            <a:lvl3pPr>
              <a:defRPr sz="1800"/>
            </a:lvl3pPr>
            <a:lvl4pPr>
              <a:defRPr sz="1800"/>
            </a:lvl4pPr>
            <a:lvl5pPr>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Slide Number Placeholder 2">
            <a:extLst>
              <a:ext uri="{FF2B5EF4-FFF2-40B4-BE49-F238E27FC236}">
                <a16:creationId xmlns:a16="http://schemas.microsoft.com/office/drawing/2014/main" id="{AE99A73D-155B-A133-9671-506F54A0559A}"/>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3958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ummary 3">
    <p:spTree>
      <p:nvGrpSpPr>
        <p:cNvPr id="1" name=""/>
        <p:cNvGrpSpPr/>
        <p:nvPr/>
      </p:nvGrpSpPr>
      <p:grpSpPr>
        <a:xfrm>
          <a:off x="0" y="0"/>
          <a:ext cx="0" cy="0"/>
          <a:chOff x="0" y="0"/>
          <a:chExt cx="0" cy="0"/>
        </a:xfrm>
      </p:grpSpPr>
      <p:pic>
        <p:nvPicPr>
          <p:cNvPr id="29" name="Graphic 28">
            <a:extLst>
              <a:ext uri="{FF2B5EF4-FFF2-40B4-BE49-F238E27FC236}">
                <a16:creationId xmlns:a16="http://schemas.microsoft.com/office/drawing/2014/main" id="{D5595DD5-43B0-252F-8BC6-6B74340C5BC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a:off x="1" y="-1"/>
            <a:ext cx="443344" cy="6856025"/>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sp>
        <p:nvSpPr>
          <p:cNvPr id="2" name="Title 1"/>
          <p:cNvSpPr>
            <a:spLocks noGrp="1"/>
          </p:cNvSpPr>
          <p:nvPr>
            <p:ph type="title" hasCustomPrompt="1"/>
          </p:nvPr>
        </p:nvSpPr>
        <p:spPr>
          <a:xfrm>
            <a:off x="1550564" y="1057274"/>
            <a:ext cx="9875463" cy="999746"/>
          </a:xfrm>
        </p:spPr>
        <p:txBody>
          <a:bodyPr tIns="0" bIns="0">
            <a:noAutofit/>
          </a:bodyPr>
          <a:lstStyle>
            <a:lvl1pPr algn="l">
              <a:lnSpc>
                <a:spcPct val="100000"/>
              </a:lnSpc>
              <a:defRPr sz="3600" b="1"/>
            </a:lvl1pPr>
          </a:lstStyle>
          <a:p>
            <a:r>
              <a:rPr lang="en-US" dirty="0"/>
              <a:t>Click to add title</a:t>
            </a:r>
          </a:p>
        </p:txBody>
      </p:sp>
      <p:sp>
        <p:nvSpPr>
          <p:cNvPr id="49" name="Freeform 48">
            <a:extLst>
              <a:ext uri="{FF2B5EF4-FFF2-40B4-BE49-F238E27FC236}">
                <a16:creationId xmlns:a16="http://schemas.microsoft.com/office/drawing/2014/main" id="{BC3A3767-6C5E-8188-0A49-955BBACE37F0}"/>
              </a:ext>
              <a:ext uri="{C183D7F6-B498-43B3-948B-1728B52AA6E4}">
                <adec:decorative xmlns:adec="http://schemas.microsoft.com/office/drawing/2017/decorative" val="1"/>
              </a:ext>
            </a:extLst>
          </p:cNvPr>
          <p:cNvSpPr/>
          <p:nvPr userDrawn="1"/>
        </p:nvSpPr>
        <p:spPr>
          <a:xfrm flipH="1" flipV="1">
            <a:off x="-3" y="4420134"/>
            <a:ext cx="1293237" cy="2437866"/>
          </a:xfrm>
          <a:custGeom>
            <a:avLst/>
            <a:gdLst>
              <a:gd name="connsiteX0" fmla="*/ 1293237 w 1293237"/>
              <a:gd name="connsiteY0" fmla="*/ 2437866 h 2437866"/>
              <a:gd name="connsiteX1" fmla="*/ 1292465 w 1293237"/>
              <a:gd name="connsiteY1" fmla="*/ 2437373 h 2437866"/>
              <a:gd name="connsiteX2" fmla="*/ 0 w 1293237"/>
              <a:gd name="connsiteY2" fmla="*/ 0 h 2437866"/>
              <a:gd name="connsiteX3" fmla="*/ 1293237 w 1293237"/>
              <a:gd name="connsiteY3" fmla="*/ 0 h 2437866"/>
            </a:gdLst>
            <a:ahLst/>
            <a:cxnLst>
              <a:cxn ang="0">
                <a:pos x="connsiteX0" y="connsiteY0"/>
              </a:cxn>
              <a:cxn ang="0">
                <a:pos x="connsiteX1" y="connsiteY1"/>
              </a:cxn>
              <a:cxn ang="0">
                <a:pos x="connsiteX2" y="connsiteY2"/>
              </a:cxn>
              <a:cxn ang="0">
                <a:pos x="connsiteX3" y="connsiteY3"/>
              </a:cxn>
            </a:cxnLst>
            <a:rect l="l" t="t" r="r" b="b"/>
            <a:pathLst>
              <a:path w="1293237" h="2437866">
                <a:moveTo>
                  <a:pt x="1293237" y="2437866"/>
                </a:moveTo>
                <a:lnTo>
                  <a:pt x="1292465" y="2437373"/>
                </a:lnTo>
                <a:cubicBezTo>
                  <a:pt x="511725" y="1903845"/>
                  <a:pt x="0" y="1011184"/>
                  <a:pt x="0" y="0"/>
                </a:cubicBezTo>
                <a:lnTo>
                  <a:pt x="1293237" y="0"/>
                </a:lnTo>
                <a:close/>
              </a:path>
            </a:pathLst>
          </a:custGeom>
          <a:solidFill>
            <a:schemeClr val="accent1"/>
          </a:solidFill>
          <a:ln w="4763" cap="flat">
            <a:noFill/>
            <a:prstDash val="solid"/>
            <a:miter/>
          </a:ln>
        </p:spPr>
        <p:txBody>
          <a:bodyPr wrap="square" rtlCol="0" anchor="ctr">
            <a:noAutofit/>
          </a:bodyPr>
          <a:lstStyle/>
          <a:p>
            <a:endParaRPr lang="en-US" dirty="0"/>
          </a:p>
        </p:txBody>
      </p:sp>
      <p:sp>
        <p:nvSpPr>
          <p:cNvPr id="16" name="Content Placeholder 3">
            <a:extLst>
              <a:ext uri="{FF2B5EF4-FFF2-40B4-BE49-F238E27FC236}">
                <a16:creationId xmlns:a16="http://schemas.microsoft.com/office/drawing/2014/main" id="{E4BD7F71-D12B-4F27-1505-FF681CF55F73}"/>
              </a:ext>
            </a:extLst>
          </p:cNvPr>
          <p:cNvSpPr>
            <a:spLocks noGrp="1"/>
          </p:cNvSpPr>
          <p:nvPr>
            <p:ph sz="half" idx="2" hasCustomPrompt="1"/>
          </p:nvPr>
        </p:nvSpPr>
        <p:spPr>
          <a:xfrm>
            <a:off x="1550564" y="2303028"/>
            <a:ext cx="5829147"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3">
            <a:extLst>
              <a:ext uri="{FF2B5EF4-FFF2-40B4-BE49-F238E27FC236}">
                <a16:creationId xmlns:a16="http://schemas.microsoft.com/office/drawing/2014/main" id="{FB87C65D-4EF3-18C8-18A8-477F87A37E51}"/>
              </a:ext>
            </a:extLst>
          </p:cNvPr>
          <p:cNvSpPr>
            <a:spLocks noGrp="1"/>
          </p:cNvSpPr>
          <p:nvPr>
            <p:ph sz="half" idx="15" hasCustomPrompt="1"/>
          </p:nvPr>
        </p:nvSpPr>
        <p:spPr>
          <a:xfrm>
            <a:off x="7940842" y="2303028"/>
            <a:ext cx="3485184"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Slide Number Placeholder 2">
            <a:extLst>
              <a:ext uri="{FF2B5EF4-FFF2-40B4-BE49-F238E27FC236}">
                <a16:creationId xmlns:a16="http://schemas.microsoft.com/office/drawing/2014/main" id="{AEFFA34C-885D-E995-D8F9-B4ACFBF3110D}"/>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pic>
        <p:nvPicPr>
          <p:cNvPr id="43" name="Graphic 42">
            <a:extLst>
              <a:ext uri="{FF2B5EF4-FFF2-40B4-BE49-F238E27FC236}">
                <a16:creationId xmlns:a16="http://schemas.microsoft.com/office/drawing/2014/main" id="{C6639AD7-128F-B39D-B45F-0F22A2C6D68B}"/>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rot="5400000">
            <a:off x="6072641" y="-5676015"/>
            <a:ext cx="443344" cy="11795374"/>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pic>
        <p:nvPicPr>
          <p:cNvPr id="54" name="Graphic 53">
            <a:extLst>
              <a:ext uri="{FF2B5EF4-FFF2-40B4-BE49-F238E27FC236}">
                <a16:creationId xmlns:a16="http://schemas.microsoft.com/office/drawing/2014/main" id="{48479A23-C29C-C711-510C-05B69B882268}"/>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t="11443" r="10857"/>
          <a:stretch/>
        </p:blipFill>
        <p:spPr>
          <a:xfrm rot="16200000">
            <a:off x="-6447" y="6444"/>
            <a:ext cx="1961253" cy="1948364"/>
          </a:xfrm>
          <a:custGeom>
            <a:avLst/>
            <a:gdLst>
              <a:gd name="connsiteX0" fmla="*/ 1961253 w 1961253"/>
              <a:gd name="connsiteY0" fmla="*/ 0 h 1948364"/>
              <a:gd name="connsiteX1" fmla="*/ 1961253 w 1961253"/>
              <a:gd name="connsiteY1" fmla="*/ 1948364 h 1948364"/>
              <a:gd name="connsiteX2" fmla="*/ 0 w 1961253"/>
              <a:gd name="connsiteY2" fmla="*/ 1948364 h 1948364"/>
              <a:gd name="connsiteX3" fmla="*/ 0 w 1961253"/>
              <a:gd name="connsiteY3" fmla="*/ 0 h 1948364"/>
            </a:gdLst>
            <a:ahLst/>
            <a:cxnLst>
              <a:cxn ang="0">
                <a:pos x="connsiteX0" y="connsiteY0"/>
              </a:cxn>
              <a:cxn ang="0">
                <a:pos x="connsiteX1" y="connsiteY1"/>
              </a:cxn>
              <a:cxn ang="0">
                <a:pos x="connsiteX2" y="connsiteY2"/>
              </a:cxn>
              <a:cxn ang="0">
                <a:pos x="connsiteX3" y="connsiteY3"/>
              </a:cxn>
            </a:cxnLst>
            <a:rect l="l" t="t" r="r" b="b"/>
            <a:pathLst>
              <a:path w="1961253" h="1948364">
                <a:moveTo>
                  <a:pt x="1961253" y="0"/>
                </a:moveTo>
                <a:lnTo>
                  <a:pt x="1961253" y="1948364"/>
                </a:lnTo>
                <a:lnTo>
                  <a:pt x="0" y="1948364"/>
                </a:lnTo>
                <a:lnTo>
                  <a:pt x="0" y="0"/>
                </a:lnTo>
                <a:close/>
              </a:path>
            </a:pathLst>
          </a:custGeom>
        </p:spPr>
      </p:pic>
      <p:sp>
        <p:nvSpPr>
          <p:cNvPr id="7" name="Image 2">
            <a:extLst>
              <a:ext uri="{FF2B5EF4-FFF2-40B4-BE49-F238E27FC236}">
                <a16:creationId xmlns:a16="http://schemas.microsoft.com/office/drawing/2014/main" id="{F3DC42FA-4B8F-2EFC-CAB4-1CCAB93BEB7B}"/>
              </a:ext>
              <a:ext uri="{C183D7F6-B498-43B3-948B-1728B52AA6E4}">
                <adec:decorative xmlns:adec="http://schemas.microsoft.com/office/drawing/2017/decorative" val="1"/>
              </a:ext>
            </a:extLst>
          </p:cNvPr>
          <p:cNvSpPr/>
          <p:nvPr userDrawn="1"/>
        </p:nvSpPr>
        <p:spPr>
          <a:xfrm>
            <a:off x="396626" y="4929577"/>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Tree>
    <p:extLst>
      <p:ext uri="{BB962C8B-B14F-4D97-AF65-F5344CB8AC3E}">
        <p14:creationId xmlns:p14="http://schemas.microsoft.com/office/powerpoint/2010/main" val="25866507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0"/>
            <a:ext cx="12216063" cy="34671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1057274"/>
            <a:ext cx="10511627" cy="1012785"/>
          </a:xfrm>
        </p:spPr>
        <p:txBody>
          <a:bodyPr tIns="0" bIns="0"/>
          <a:lstStyle>
            <a:lvl1pPr algn="ctr">
              <a:lnSpc>
                <a:spcPct val="100000"/>
              </a:lnSpc>
              <a:defRPr sz="3600">
                <a:solidFill>
                  <a:schemeClr val="accent6"/>
                </a:solidFill>
              </a:defRPr>
            </a:lvl1pPr>
          </a:lstStyle>
          <a:p>
            <a:r>
              <a:rPr lang="en-US" dirty="0"/>
              <a:t>Click to add title</a:t>
            </a:r>
          </a:p>
        </p:txBody>
      </p:sp>
      <p:sp>
        <p:nvSpPr>
          <p:cNvPr id="14" name="Content Placeholder 5">
            <a:extLst>
              <a:ext uri="{FF2B5EF4-FFF2-40B4-BE49-F238E27FC236}">
                <a16:creationId xmlns:a16="http://schemas.microsoft.com/office/drawing/2014/main" id="{4D6DED8E-165F-59D7-F01C-4EF0446E5FC0}"/>
              </a:ext>
            </a:extLst>
          </p:cNvPr>
          <p:cNvSpPr>
            <a:spLocks noGrp="1"/>
          </p:cNvSpPr>
          <p:nvPr userDrawn="1">
            <p:ph sz="quarter" idx="4" hasCustomPrompt="1"/>
          </p:nvPr>
        </p:nvSpPr>
        <p:spPr>
          <a:xfrm>
            <a:off x="914400" y="2316067"/>
            <a:ext cx="10511627" cy="3948557"/>
          </a:xfrm>
        </p:spPr>
        <p:txBody>
          <a:bodyPr lIns="91440" tIns="91440" rIns="91440" bIns="9144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Slide Number Placeholder 2">
            <a:extLst>
              <a:ext uri="{FF2B5EF4-FFF2-40B4-BE49-F238E27FC236}">
                <a16:creationId xmlns:a16="http://schemas.microsoft.com/office/drawing/2014/main" id="{2933FDAB-13EE-5F9F-5DFC-A5A60BC63623}"/>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7675081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 uri="{C183D7F6-B498-43B3-948B-1728B52AA6E4}">
                <adec:decorative xmlns:adec="http://schemas.microsoft.com/office/drawing/2017/decorative" val="1"/>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FEB515B5-2D9F-58E1-6E3C-CCBF105D891E}"/>
              </a:ext>
              <a:ext uri="{C183D7F6-B498-43B3-948B-1728B52AA6E4}">
                <adec:decorative xmlns:adec="http://schemas.microsoft.com/office/drawing/2017/decorative" val="1"/>
              </a:ext>
            </a:extLst>
          </p:cNvPr>
          <p:cNvSpPr/>
          <p:nvPr userDrawn="1"/>
        </p:nvSpPr>
        <p:spPr>
          <a:xfrm>
            <a:off x="7527501" y="0"/>
            <a:ext cx="4671276" cy="6857999"/>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a:extLst>
              <a:ext uri="{FF2B5EF4-FFF2-40B4-BE49-F238E27FC236}">
                <a16:creationId xmlns:a16="http://schemas.microsoft.com/office/drawing/2014/main" id="{5CCFEDF9-5B69-87BA-8A33-35033DA4013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66586" y="0"/>
            <a:ext cx="3432191" cy="3432191"/>
          </a:xfrm>
          <a:prstGeom prst="rect">
            <a:avLst/>
          </a:prstGeom>
        </p:spPr>
      </p:pic>
      <p:sp>
        <p:nvSpPr>
          <p:cNvPr id="2" name="Title 1"/>
          <p:cNvSpPr>
            <a:spLocks noGrp="1"/>
          </p:cNvSpPr>
          <p:nvPr>
            <p:ph type="ctrTitle" hasCustomPrompt="1"/>
          </p:nvPr>
        </p:nvSpPr>
        <p:spPr>
          <a:xfrm>
            <a:off x="914401" y="849782"/>
            <a:ext cx="5715000" cy="2727709"/>
          </a:xfrm>
        </p:spPr>
        <p:txBody>
          <a:bodyPr tIns="0" bIns="0" anchor="b" anchorCtr="0">
            <a:noAutofit/>
          </a:bodyPr>
          <a:lstStyle>
            <a:lvl1pPr algn="l">
              <a:lnSpc>
                <a:spcPct val="100000"/>
              </a:lnSpc>
              <a:defRPr sz="3600"/>
            </a:lvl1pPr>
          </a:lstStyle>
          <a:p>
            <a:r>
              <a:rPr lang="en-US" dirty="0"/>
              <a:t>Click to add title</a:t>
            </a:r>
          </a:p>
        </p:txBody>
      </p:sp>
      <p:sp>
        <p:nvSpPr>
          <p:cNvPr id="6" name="Subtitle 2">
            <a:extLst>
              <a:ext uri="{FF2B5EF4-FFF2-40B4-BE49-F238E27FC236}">
                <a16:creationId xmlns:a16="http://schemas.microsoft.com/office/drawing/2014/main" id="{86F10CB4-CF79-A942-DA9C-04CBB7C89DC3}"/>
              </a:ext>
            </a:extLst>
          </p:cNvPr>
          <p:cNvSpPr>
            <a:spLocks noGrp="1"/>
          </p:cNvSpPr>
          <p:nvPr>
            <p:ph type="subTitle" idx="1" hasCustomPrompt="1"/>
          </p:nvPr>
        </p:nvSpPr>
        <p:spPr>
          <a:xfrm>
            <a:off x="914401" y="3813606"/>
            <a:ext cx="5715000" cy="2234642"/>
          </a:xfrm>
        </p:spPr>
        <p:txBody>
          <a:bodyPr lIns="91440" tIns="0" rIns="91440" bIns="0" anchor="t" anchorCtr="0">
            <a:norm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23728988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p:txBody>
          <a:bodyPr anchor="ctr" anchorCtr="0"/>
          <a:lstStyle/>
          <a:p>
            <a:r>
              <a:rPr lang="en-US" dirty="0"/>
              <a:t>Click to add title</a:t>
            </a:r>
          </a:p>
        </p:txBody>
      </p:sp>
      <p:sp>
        <p:nvSpPr>
          <p:cNvPr id="5" name="Slide Number Placeholder 4"/>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Slide Number Placeholder 3"/>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58952" y="758952"/>
            <a:ext cx="3932237" cy="1524662"/>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58952" y="2286000"/>
            <a:ext cx="3932237" cy="356708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Content Placeholder 2"/>
          <p:cNvSpPr>
            <a:spLocks noGrp="1"/>
          </p:cNvSpPr>
          <p:nvPr>
            <p:ph idx="1" hasCustomPrompt="1"/>
          </p:nvPr>
        </p:nvSpPr>
        <p:spPr>
          <a:xfrm>
            <a:off x="5183187" y="741459"/>
            <a:ext cx="6242839" cy="5119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450055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60938" y="755372"/>
            <a:ext cx="3931920" cy="1527048"/>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60938" y="2286001"/>
            <a:ext cx="393192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Picture Placeholder 2"/>
          <p:cNvSpPr>
            <a:spLocks noGrp="1" noChangeAspect="1"/>
          </p:cNvSpPr>
          <p:nvPr>
            <p:ph type="pic" idx="1" hasCustomPrompt="1"/>
          </p:nvPr>
        </p:nvSpPr>
        <p:spPr>
          <a:xfrm>
            <a:off x="5262700" y="987425"/>
            <a:ext cx="6172200" cy="4873625"/>
          </a:xfrm>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to add picture</a:t>
            </a:r>
          </a:p>
        </p:txBody>
      </p:sp>
    </p:spTree>
    <p:extLst>
      <p:ext uri="{BB962C8B-B14F-4D97-AF65-F5344CB8AC3E}">
        <p14:creationId xmlns:p14="http://schemas.microsoft.com/office/powerpoint/2010/main" val="2234670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 uri="{C183D7F6-B498-43B3-948B-1728B52AA6E4}">
                <adec:decorative xmlns:adec="http://schemas.microsoft.com/office/drawing/2017/decorative" val="1"/>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 uri="{C183D7F6-B498-43B3-948B-1728B52AA6E4}">
                <adec:decorative xmlns:adec="http://schemas.microsoft.com/office/drawing/2017/decorative" val="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a:extLst>
              <a:ext uri="{FF2B5EF4-FFF2-40B4-BE49-F238E27FC236}">
                <a16:creationId xmlns:a16="http://schemas.microsoft.com/office/drawing/2014/main" id="{EFFAEAD9-58A9-096B-C6D0-58F7AD08EB20}"/>
              </a:ext>
              <a:ext uri="{C183D7F6-B498-43B3-948B-1728B52AA6E4}">
                <adec:decorative xmlns:adec="http://schemas.microsoft.com/office/drawing/2017/decorative" val="1"/>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hasCustomPrompt="1"/>
          </p:nvPr>
        </p:nvSpPr>
        <p:spPr>
          <a:xfrm>
            <a:off x="914400" y="1057274"/>
            <a:ext cx="6583680" cy="1531357"/>
          </a:xfrm>
        </p:spPr>
        <p:txBody>
          <a:bodyPr tIns="0" bIns="0">
            <a:noAutofit/>
          </a:bodyPr>
          <a:lstStyle>
            <a:lvl1pPr algn="l">
              <a:lnSpc>
                <a:spcPct val="100000"/>
              </a:lnSpc>
              <a:defRPr sz="3600"/>
            </a:lvl1pPr>
          </a:lstStyle>
          <a:p>
            <a:r>
              <a:rPr lang="en-US" dirty="0"/>
              <a:t>Click to add title</a:t>
            </a:r>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hasCustomPrompt="1"/>
          </p:nvPr>
        </p:nvSpPr>
        <p:spPr>
          <a:xfrm>
            <a:off x="914400" y="2834640"/>
            <a:ext cx="6583680" cy="3207344"/>
          </a:xfrm>
        </p:spPr>
        <p:txBody>
          <a:bodyPr lIns="91440" tIns="0" rIns="91440" bIns="0">
            <a:norm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dirty="0"/>
              <a:t>Click to add text</a:t>
            </a:r>
          </a:p>
          <a:p>
            <a:pPr lvl="1"/>
            <a:r>
              <a:rPr lang="en-US" dirty="0"/>
              <a:t>Second level</a:t>
            </a:r>
          </a:p>
          <a:p>
            <a:pPr lvl="2"/>
            <a:r>
              <a:rPr lang="en-US" dirty="0"/>
              <a:t>Third level</a:t>
            </a:r>
          </a:p>
        </p:txBody>
      </p:sp>
      <p:sp>
        <p:nvSpPr>
          <p:cNvPr id="3" name="Slide Number Placeholder 2">
            <a:extLst>
              <a:ext uri="{FF2B5EF4-FFF2-40B4-BE49-F238E27FC236}">
                <a16:creationId xmlns:a16="http://schemas.microsoft.com/office/drawing/2014/main" id="{71114D1E-7749-DD58-8782-318E4F679DE0}"/>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333964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2">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537D12D-0FCA-3396-988D-452D3D526E3D}"/>
              </a:ext>
              <a:ext uri="{C183D7F6-B498-43B3-948B-1728B52AA6E4}">
                <adec:decorative xmlns:adec="http://schemas.microsoft.com/office/drawing/2017/decorative" val="1"/>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6" name="Rectangle 5">
            <a:extLst>
              <a:ext uri="{FF2B5EF4-FFF2-40B4-BE49-F238E27FC236}">
                <a16:creationId xmlns:a16="http://schemas.microsoft.com/office/drawing/2014/main" id="{11710CE8-8A83-C0D3-623E-AFCC6C6A2930}"/>
              </a:ext>
              <a:ext uri="{C183D7F6-B498-43B3-948B-1728B52AA6E4}">
                <adec:decorative xmlns:adec="http://schemas.microsoft.com/office/drawing/2017/decorative" val="1"/>
              </a:ext>
            </a:extLst>
          </p:cNvPr>
          <p:cNvSpPr/>
          <p:nvPr userDrawn="1"/>
        </p:nvSpPr>
        <p:spPr>
          <a:xfrm>
            <a:off x="443346" y="332509"/>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grpSp>
        <p:nvGrpSpPr>
          <p:cNvPr id="18" name="Group 17">
            <a:extLst>
              <a:ext uri="{FF2B5EF4-FFF2-40B4-BE49-F238E27FC236}">
                <a16:creationId xmlns:a16="http://schemas.microsoft.com/office/drawing/2014/main" id="{7AA66C80-37C3-6D28-7564-733A30B2CD8D}"/>
              </a:ext>
              <a:ext uri="{C183D7F6-B498-43B3-948B-1728B52AA6E4}">
                <adec:decorative xmlns:adec="http://schemas.microsoft.com/office/drawing/2017/decorative" val="1"/>
              </a:ext>
            </a:extLst>
          </p:cNvPr>
          <p:cNvGrpSpPr/>
          <p:nvPr userDrawn="1"/>
        </p:nvGrpSpPr>
        <p:grpSpPr>
          <a:xfrm flipH="1">
            <a:off x="9353550" y="0"/>
            <a:ext cx="2838450" cy="2857958"/>
            <a:chOff x="0" y="0"/>
            <a:chExt cx="2838450" cy="2857958"/>
          </a:xfrm>
        </p:grpSpPr>
        <p:sp>
          <p:nvSpPr>
            <p:cNvPr id="12" name="Freeform: Shape 28">
              <a:extLst>
                <a:ext uri="{FF2B5EF4-FFF2-40B4-BE49-F238E27FC236}">
                  <a16:creationId xmlns:a16="http://schemas.microsoft.com/office/drawing/2014/main" id="{D9DB7C23-E0CF-A75F-BFFD-4E7679AF4AD5}"/>
                </a:ext>
                <a:ext uri="{C183D7F6-B498-43B3-948B-1728B52AA6E4}">
                  <adec:decorative xmlns:adec="http://schemas.microsoft.com/office/drawing/2017/decorative" val="1"/>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5" name="Freeform: Shape 15">
              <a:extLst>
                <a:ext uri="{FF2B5EF4-FFF2-40B4-BE49-F238E27FC236}">
                  <a16:creationId xmlns:a16="http://schemas.microsoft.com/office/drawing/2014/main" id="{4D62A0CC-A0CE-403A-A167-27225B2C6083}"/>
                </a:ext>
                <a:ext uri="{C183D7F6-B498-43B3-948B-1728B52AA6E4}">
                  <adec:decorative xmlns:adec="http://schemas.microsoft.com/office/drawing/2017/decorative" val="1"/>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Image 2">
              <a:extLst>
                <a:ext uri="{FF2B5EF4-FFF2-40B4-BE49-F238E27FC236}">
                  <a16:creationId xmlns:a16="http://schemas.microsoft.com/office/drawing/2014/main" id="{F8AD83DA-A293-6D56-F606-7C98C403A3F7}"/>
                </a:ext>
                <a:ext uri="{C183D7F6-B498-43B3-948B-1728B52AA6E4}">
                  <adec:decorative xmlns:adec="http://schemas.microsoft.com/office/drawing/2017/decorative" val="1"/>
                </a:ext>
              </a:extLst>
            </p:cNvPr>
            <p:cNvSpPr/>
            <p:nvPr userDrawn="1"/>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2" name="Title 1"/>
          <p:cNvSpPr>
            <a:spLocks noGrp="1"/>
          </p:cNvSpPr>
          <p:nvPr userDrawn="1">
            <p:ph type="title" hasCustomPrompt="1"/>
          </p:nvPr>
        </p:nvSpPr>
        <p:spPr>
          <a:xfrm>
            <a:off x="5702441" y="1061623"/>
            <a:ext cx="5723586" cy="4739104"/>
          </a:xfrm>
        </p:spPr>
        <p:txBody>
          <a:bodyPr tIns="0" bIns="0" anchor="ctr">
            <a:noAutofit/>
          </a:bodyPr>
          <a:lstStyle>
            <a:lvl1pPr algn="l">
              <a:lnSpc>
                <a:spcPct val="100000"/>
              </a:lnSpc>
              <a:defRPr sz="3600" b="1"/>
            </a:lvl1pPr>
          </a:lstStyle>
          <a:p>
            <a:r>
              <a:rPr lang="en-US" dirty="0"/>
              <a:t>Click to add title</a:t>
            </a:r>
          </a:p>
        </p:txBody>
      </p:sp>
      <p:sp>
        <p:nvSpPr>
          <p:cNvPr id="8" name="Picture Placeholder 7">
            <a:extLst>
              <a:ext uri="{FF2B5EF4-FFF2-40B4-BE49-F238E27FC236}">
                <a16:creationId xmlns:a16="http://schemas.microsoft.com/office/drawing/2014/main" id="{E979AC40-7C15-9431-5B1A-415655A7FC05}"/>
              </a:ext>
            </a:extLst>
          </p:cNvPr>
          <p:cNvSpPr>
            <a:spLocks noGrp="1"/>
          </p:cNvSpPr>
          <p:nvPr>
            <p:ph type="pic" sz="quarter" idx="11" hasCustomPrompt="1"/>
          </p:nvPr>
        </p:nvSpPr>
        <p:spPr>
          <a:xfrm>
            <a:off x="443345" y="0"/>
            <a:ext cx="4344695" cy="6359525"/>
          </a:xfrm>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433189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86F8B46B-EF6E-BC12-09E2-0F3B779197B4}"/>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2" name="Rectangle 21">
            <a:extLst>
              <a:ext uri="{FF2B5EF4-FFF2-40B4-BE49-F238E27FC236}">
                <a16:creationId xmlns:a16="http://schemas.microsoft.com/office/drawing/2014/main" id="{5D7B4F11-E150-473B-98F5-6E6AC9646863}"/>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36" name="Freeform 35">
            <a:extLst>
              <a:ext uri="{FF2B5EF4-FFF2-40B4-BE49-F238E27FC236}">
                <a16:creationId xmlns:a16="http://schemas.microsoft.com/office/drawing/2014/main" id="{A8E2FA61-C047-21BB-AA50-F84AD7685498}"/>
              </a:ext>
              <a:ext uri="{C183D7F6-B498-43B3-948B-1728B52AA6E4}">
                <adec:decorative xmlns:adec="http://schemas.microsoft.com/office/drawing/2017/decorative" val="1"/>
              </a:ext>
            </a:extLst>
          </p:cNvPr>
          <p:cNvSpPr/>
          <p:nvPr userDrawn="1"/>
        </p:nvSpPr>
        <p:spPr>
          <a:xfrm rot="16200000">
            <a:off x="5760023" y="3764463"/>
            <a:ext cx="2812357" cy="3394143"/>
          </a:xfrm>
          <a:custGeom>
            <a:avLst/>
            <a:gdLst>
              <a:gd name="connsiteX0" fmla="*/ 0 w 2812357"/>
              <a:gd name="connsiteY0" fmla="*/ 0 h 3394143"/>
              <a:gd name="connsiteX1" fmla="*/ 2812357 w 2812357"/>
              <a:gd name="connsiteY1" fmla="*/ 3394143 h 3394143"/>
              <a:gd name="connsiteX2" fmla="*/ 0 w 2812357"/>
              <a:gd name="connsiteY2" fmla="*/ 3394143 h 3394143"/>
            </a:gdLst>
            <a:ahLst/>
            <a:cxnLst>
              <a:cxn ang="0">
                <a:pos x="connsiteX0" y="connsiteY0"/>
              </a:cxn>
              <a:cxn ang="0">
                <a:pos x="connsiteX1" y="connsiteY1"/>
              </a:cxn>
              <a:cxn ang="0">
                <a:pos x="connsiteX2" y="connsiteY2"/>
              </a:cxn>
            </a:cxnLst>
            <a:rect l="l" t="t" r="r" b="b"/>
            <a:pathLst>
              <a:path w="2812357" h="3394143">
                <a:moveTo>
                  <a:pt x="0" y="0"/>
                </a:moveTo>
                <a:lnTo>
                  <a:pt x="2812357" y="3394143"/>
                </a:lnTo>
                <a:lnTo>
                  <a:pt x="0" y="3394143"/>
                </a:lnTo>
                <a:close/>
              </a:path>
            </a:pathLst>
          </a:custGeom>
          <a:solidFill>
            <a:schemeClr val="accent4">
              <a:lumMod val="40000"/>
              <a:lumOff val="60000"/>
              <a:alpha val="50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3" name="Freeform 32">
            <a:extLst>
              <a:ext uri="{FF2B5EF4-FFF2-40B4-BE49-F238E27FC236}">
                <a16:creationId xmlns:a16="http://schemas.microsoft.com/office/drawing/2014/main" id="{1A2791BA-760E-9FA5-8743-D0B699FC9835}"/>
              </a:ext>
              <a:ext uri="{C183D7F6-B498-43B3-948B-1728B52AA6E4}">
                <adec:decorative xmlns:adec="http://schemas.microsoft.com/office/drawing/2017/decorative" val="1"/>
              </a:ext>
            </a:extLst>
          </p:cNvPr>
          <p:cNvSpPr/>
          <p:nvPr userDrawn="1"/>
        </p:nvSpPr>
        <p:spPr>
          <a:xfrm>
            <a:off x="0" y="3463854"/>
            <a:ext cx="435241" cy="3394146"/>
          </a:xfrm>
          <a:custGeom>
            <a:avLst/>
            <a:gdLst>
              <a:gd name="connsiteX0" fmla="*/ 435241 w 435241"/>
              <a:gd name="connsiteY0" fmla="*/ 0 h 3394146"/>
              <a:gd name="connsiteX1" fmla="*/ 435241 w 435241"/>
              <a:gd name="connsiteY1" fmla="*/ 3394146 h 3394146"/>
              <a:gd name="connsiteX2" fmla="*/ 0 w 435241"/>
              <a:gd name="connsiteY2" fmla="*/ 3394146 h 3394146"/>
              <a:gd name="connsiteX3" fmla="*/ 0 w 435241"/>
              <a:gd name="connsiteY3" fmla="*/ 523525 h 3394146"/>
            </a:gdLst>
            <a:ahLst/>
            <a:cxnLst>
              <a:cxn ang="0">
                <a:pos x="connsiteX0" y="connsiteY0"/>
              </a:cxn>
              <a:cxn ang="0">
                <a:pos x="connsiteX1" y="connsiteY1"/>
              </a:cxn>
              <a:cxn ang="0">
                <a:pos x="connsiteX2" y="connsiteY2"/>
              </a:cxn>
              <a:cxn ang="0">
                <a:pos x="connsiteX3" y="connsiteY3"/>
              </a:cxn>
            </a:cxnLst>
            <a:rect l="l" t="t" r="r" b="b"/>
            <a:pathLst>
              <a:path w="435241" h="3394146">
                <a:moveTo>
                  <a:pt x="435241" y="0"/>
                </a:moveTo>
                <a:lnTo>
                  <a:pt x="435241" y="3394146"/>
                </a:lnTo>
                <a:lnTo>
                  <a:pt x="0" y="3394146"/>
                </a:lnTo>
                <a:lnTo>
                  <a:pt x="0" y="52352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4" name="Title 1">
            <a:extLst>
              <a:ext uri="{FF2B5EF4-FFF2-40B4-BE49-F238E27FC236}">
                <a16:creationId xmlns:a16="http://schemas.microsoft.com/office/drawing/2014/main" id="{8D6A03F2-8C7B-D33B-0E8F-24D4800D5C01}"/>
              </a:ext>
            </a:extLst>
          </p:cNvPr>
          <p:cNvSpPr>
            <a:spLocks noGrp="1"/>
          </p:cNvSpPr>
          <p:nvPr userDrawn="1">
            <p:ph type="title" hasCustomPrompt="1"/>
          </p:nvPr>
        </p:nvSpPr>
        <p:spPr>
          <a:xfrm>
            <a:off x="914400" y="1057275"/>
            <a:ext cx="5259554" cy="2495028"/>
          </a:xfrm>
        </p:spPr>
        <p:txBody>
          <a:bodyPr tIns="0" bIns="0">
            <a:noAutofit/>
          </a:bodyPr>
          <a:lstStyle>
            <a:lvl1pPr algn="l">
              <a:lnSpc>
                <a:spcPct val="100000"/>
              </a:lnSpc>
              <a:defRPr sz="3600"/>
            </a:lvl1pPr>
          </a:lstStyle>
          <a:p>
            <a:r>
              <a:rPr lang="en-US" dirty="0"/>
              <a:t>Click to add text</a:t>
            </a:r>
          </a:p>
        </p:txBody>
      </p:sp>
      <p:sp>
        <p:nvSpPr>
          <p:cNvPr id="5" name="Content Placeholder 2">
            <a:extLst>
              <a:ext uri="{FF2B5EF4-FFF2-40B4-BE49-F238E27FC236}">
                <a16:creationId xmlns:a16="http://schemas.microsoft.com/office/drawing/2014/main" id="{C51465C6-2CDE-B5BF-F22E-CBDD44E86CFC}"/>
              </a:ext>
            </a:extLst>
          </p:cNvPr>
          <p:cNvSpPr>
            <a:spLocks noGrp="1"/>
          </p:cNvSpPr>
          <p:nvPr userDrawn="1">
            <p:ph idx="1" hasCustomPrompt="1"/>
          </p:nvPr>
        </p:nvSpPr>
        <p:spPr>
          <a:xfrm>
            <a:off x="914400" y="3808750"/>
            <a:ext cx="5259554"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52" name="Picture Placeholder 7">
            <a:extLst>
              <a:ext uri="{FF2B5EF4-FFF2-40B4-BE49-F238E27FC236}">
                <a16:creationId xmlns:a16="http://schemas.microsoft.com/office/drawing/2014/main" id="{55126063-BDEE-A1AB-FDAE-DD9B98CACDA8}"/>
              </a:ext>
            </a:extLst>
          </p:cNvPr>
          <p:cNvSpPr>
            <a:spLocks noGrp="1"/>
          </p:cNvSpPr>
          <p:nvPr>
            <p:ph type="pic" sz="quarter" idx="11" hasCustomPrompt="1"/>
          </p:nvPr>
        </p:nvSpPr>
        <p:spPr>
          <a:xfrm>
            <a:off x="7414194" y="410780"/>
            <a:ext cx="4344695" cy="6447220"/>
          </a:xfrm>
          <a:solidFill>
            <a:schemeClr val="accent3"/>
          </a:solidFill>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2" name="Image 1">
            <a:extLst>
              <a:ext uri="{FF2B5EF4-FFF2-40B4-BE49-F238E27FC236}">
                <a16:creationId xmlns:a16="http://schemas.microsoft.com/office/drawing/2014/main" id="{2A3EC91E-4089-D366-06D3-3E66F93DFAF3}"/>
              </a:ext>
              <a:ext uri="{C183D7F6-B498-43B3-948B-1728B52AA6E4}">
                <adec:decorative xmlns:adec="http://schemas.microsoft.com/office/drawing/2017/decorative" val="1"/>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 uri="{C183D7F6-B498-43B3-948B-1728B52AA6E4}">
                <adec:decorative xmlns:adec="http://schemas.microsoft.com/office/drawing/2017/decorative" val="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 uri="{C183D7F6-B498-43B3-948B-1728B52AA6E4}">
                <adec:decorative xmlns:adec="http://schemas.microsoft.com/office/drawing/2017/decorative" val="1"/>
              </a:ext>
            </a:extLst>
          </p:cNvPr>
          <p:cNvSpPr>
            <a:spLocks/>
          </p:cNvSpPr>
          <p:nvPr userDrawn="1"/>
        </p:nvSpPr>
        <p:spPr bwMode="auto">
          <a:xfrm rot="16200000" flipH="1">
            <a:off x="-9389"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alpha val="50000"/>
            </a:schemeClr>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 uri="{C183D7F6-B498-43B3-948B-1728B52AA6E4}">
                <adec:decorative xmlns:adec="http://schemas.microsoft.com/office/drawing/2017/decorative" val="1"/>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3" name="Image 4">
            <a:extLst>
              <a:ext uri="{FF2B5EF4-FFF2-40B4-BE49-F238E27FC236}">
                <a16:creationId xmlns:a16="http://schemas.microsoft.com/office/drawing/2014/main" id="{EC46DC71-C12A-96C8-3FE2-AA95AB58B349}"/>
              </a:ext>
              <a:ext uri="{C183D7F6-B498-43B3-948B-1728B52AA6E4}">
                <adec:decorative xmlns:adec="http://schemas.microsoft.com/office/drawing/2017/decorative" val="1"/>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lumMod val="40000"/>
              <a:lumOff val="60000"/>
              <a:alpha val="50000"/>
            </a:schemeClr>
          </a:solidFill>
          <a:ln w="7052" cap="flat">
            <a:noFill/>
            <a:prstDash val="solid"/>
            <a:miter/>
          </a:ln>
        </p:spPr>
        <p:txBody>
          <a:bodyPr rtlCol="0" anchor="ctr">
            <a:noAutofit/>
          </a:bodyPr>
          <a:lstStyle/>
          <a:p>
            <a:endParaRPr lang="en-US" dirty="0"/>
          </a:p>
        </p:txBody>
      </p:sp>
      <p:sp>
        <p:nvSpPr>
          <p:cNvPr id="2" name="Title 1"/>
          <p:cNvSpPr>
            <a:spLocks noGrp="1"/>
          </p:cNvSpPr>
          <p:nvPr>
            <p:ph type="title" hasCustomPrompt="1"/>
          </p:nvPr>
        </p:nvSpPr>
        <p:spPr>
          <a:xfrm>
            <a:off x="3460565" y="1057274"/>
            <a:ext cx="7965461" cy="994164"/>
          </a:xfrm>
        </p:spPr>
        <p:txBody>
          <a:bodyPr lIns="91440" tIns="0" rIns="91440" bIns="0" anchor="b" anchorCtr="0">
            <a:noAutofit/>
          </a:bodyPr>
          <a:lstStyle>
            <a:lvl1pPr algn="l">
              <a:lnSpc>
                <a:spcPct val="100000"/>
              </a:lnSpc>
              <a:defRPr sz="3600" b="1">
                <a:latin typeface="+mj-lt"/>
                <a:cs typeface="Arial" panose="020B0604020202020204" pitchFamily="34" charset="0"/>
              </a:defRPr>
            </a:lvl1pPr>
          </a:lstStyle>
          <a:p>
            <a:r>
              <a:rPr lang="en-US" dirty="0"/>
              <a:t>Click to add title</a:t>
            </a:r>
          </a:p>
        </p:txBody>
      </p:sp>
      <p:sp>
        <p:nvSpPr>
          <p:cNvPr id="13" name="Content Placeholder 3">
            <a:extLst>
              <a:ext uri="{FF2B5EF4-FFF2-40B4-BE49-F238E27FC236}">
                <a16:creationId xmlns:a16="http://schemas.microsoft.com/office/drawing/2014/main" id="{B20F5EA7-881C-8FB7-EAC9-89C8F2E5865C}"/>
              </a:ext>
            </a:extLst>
          </p:cNvPr>
          <p:cNvSpPr>
            <a:spLocks noGrp="1"/>
          </p:cNvSpPr>
          <p:nvPr>
            <p:ph sz="half" idx="2" hasCustomPrompt="1"/>
          </p:nvPr>
        </p:nvSpPr>
        <p:spPr>
          <a:xfrm>
            <a:off x="3460565" y="2303029"/>
            <a:ext cx="7965460" cy="3497698"/>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Slide Number Placeholder 2">
            <a:extLst>
              <a:ext uri="{FF2B5EF4-FFF2-40B4-BE49-F238E27FC236}">
                <a16:creationId xmlns:a16="http://schemas.microsoft.com/office/drawing/2014/main" id="{ED7A50D8-0839-EC58-FFBE-315A20995799}"/>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omparison 1">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hasCustomPrompt="1"/>
          </p:nvPr>
        </p:nvSpPr>
        <p:spPr>
          <a:xfrm>
            <a:off x="4364809" y="1057274"/>
            <a:ext cx="7043617" cy="2520217"/>
          </a:xfrm>
        </p:spPr>
        <p:txBody>
          <a:bodyPr tIns="0" bIns="0">
            <a:noAutofit/>
          </a:bodyPr>
          <a:lstStyle>
            <a:lvl1pPr algn="l">
              <a:lnSpc>
                <a:spcPct val="100000"/>
              </a:lnSpc>
              <a:defRPr sz="3600"/>
            </a:lvl1pPr>
          </a:lstStyle>
          <a:p>
            <a:r>
              <a:rPr lang="en-US" dirty="0"/>
              <a:t>Click to add title</a:t>
            </a:r>
          </a:p>
        </p:txBody>
      </p:sp>
      <p:sp>
        <p:nvSpPr>
          <p:cNvPr id="11" name="Image 0">
            <a:extLst>
              <a:ext uri="{FF2B5EF4-FFF2-40B4-BE49-F238E27FC236}">
                <a16:creationId xmlns:a16="http://schemas.microsoft.com/office/drawing/2014/main" id="{CD2D664E-6702-6607-A37E-2E996144917C}"/>
              </a:ext>
              <a:ext uri="{C183D7F6-B498-43B3-948B-1728B52AA6E4}">
                <adec:decorative xmlns:adec="http://schemas.microsoft.com/office/drawing/2017/decorative" val="1"/>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a:extLst>
              <a:ext uri="{FF2B5EF4-FFF2-40B4-BE49-F238E27FC236}">
                <a16:creationId xmlns:a16="http://schemas.microsoft.com/office/drawing/2014/main" id="{951C5737-DF7E-D671-AC74-9E488335BCA2}"/>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 uri="{C183D7F6-B498-43B3-948B-1728B52AA6E4}">
                <adec:decorative xmlns:adec="http://schemas.microsoft.com/office/drawing/2017/decorative" val="1"/>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a:extLst>
              <a:ext uri="{FF2B5EF4-FFF2-40B4-BE49-F238E27FC236}">
                <a16:creationId xmlns:a16="http://schemas.microsoft.com/office/drawing/2014/main" id="{B9036D42-A06F-E6EE-BB91-8BAF045198BE}"/>
              </a:ext>
              <a:ext uri="{C183D7F6-B498-43B3-948B-1728B52AA6E4}">
                <adec:decorative xmlns:adec="http://schemas.microsoft.com/office/drawing/2017/decorative" val="1"/>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a:extLst>
              <a:ext uri="{FF2B5EF4-FFF2-40B4-BE49-F238E27FC236}">
                <a16:creationId xmlns:a16="http://schemas.microsoft.com/office/drawing/2014/main" id="{86E0540C-3355-A50D-AC61-047B54B70C64}"/>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16" name="Slide Number Placeholder 2">
            <a:extLst>
              <a:ext uri="{FF2B5EF4-FFF2-40B4-BE49-F238E27FC236}">
                <a16:creationId xmlns:a16="http://schemas.microsoft.com/office/drawing/2014/main" id="{B00F713C-1CC6-5879-0410-95F179D56AD2}"/>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 name="Content Placeholder 2">
            <a:extLst>
              <a:ext uri="{FF2B5EF4-FFF2-40B4-BE49-F238E27FC236}">
                <a16:creationId xmlns:a16="http://schemas.microsoft.com/office/drawing/2014/main" id="{8E40D3F2-4A7A-F909-AC98-0B402B26776E}"/>
              </a:ext>
            </a:extLst>
          </p:cNvPr>
          <p:cNvSpPr>
            <a:spLocks noGrp="1"/>
          </p:cNvSpPr>
          <p:nvPr>
            <p:ph idx="11" hasCustomPrompt="1"/>
          </p:nvPr>
        </p:nvSpPr>
        <p:spPr>
          <a:xfrm>
            <a:off x="4364808" y="3808750"/>
            <a:ext cx="7043618"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31162965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4">
    <p:spTree>
      <p:nvGrpSpPr>
        <p:cNvPr id="1" name=""/>
        <p:cNvGrpSpPr/>
        <p:nvPr/>
      </p:nvGrpSpPr>
      <p:grpSpPr>
        <a:xfrm>
          <a:off x="0" y="0"/>
          <a:ext cx="0" cy="0"/>
          <a:chOff x="0" y="0"/>
          <a:chExt cx="0" cy="0"/>
        </a:xfrm>
      </p:grpSpPr>
      <p:sp>
        <p:nvSpPr>
          <p:cNvPr id="27" name="Freeform 26">
            <a:extLst>
              <a:ext uri="{FF2B5EF4-FFF2-40B4-BE49-F238E27FC236}">
                <a16:creationId xmlns:a16="http://schemas.microsoft.com/office/drawing/2014/main" id="{3C7B0BB3-A5CA-7C72-DC39-AD00EC90964C}"/>
              </a:ext>
              <a:ext uri="{C183D7F6-B498-43B3-948B-1728B52AA6E4}">
                <adec:decorative xmlns:adec="http://schemas.microsoft.com/office/drawing/2017/decorative" val="1"/>
              </a:ext>
            </a:extLst>
          </p:cNvPr>
          <p:cNvSpPr/>
          <p:nvPr userDrawn="1"/>
        </p:nvSpPr>
        <p:spPr>
          <a:xfrm>
            <a:off x="8989454" y="3427336"/>
            <a:ext cx="3202546" cy="3430665"/>
          </a:xfrm>
          <a:custGeom>
            <a:avLst/>
            <a:gdLst>
              <a:gd name="connsiteX0" fmla="*/ 0 w 3202546"/>
              <a:gd name="connsiteY0" fmla="*/ 0 h 3430665"/>
              <a:gd name="connsiteX1" fmla="*/ 3202546 w 3202546"/>
              <a:gd name="connsiteY1" fmla="*/ 0 h 3430665"/>
              <a:gd name="connsiteX2" fmla="*/ 3202546 w 3202546"/>
              <a:gd name="connsiteY2" fmla="*/ 3430665 h 3430665"/>
              <a:gd name="connsiteX3" fmla="*/ 0 w 3202546"/>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202546" h="3430665">
                <a:moveTo>
                  <a:pt x="0" y="0"/>
                </a:moveTo>
                <a:lnTo>
                  <a:pt x="3202546" y="0"/>
                </a:lnTo>
                <a:lnTo>
                  <a:pt x="3202546"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8" name="Freeform 17">
            <a:extLst>
              <a:ext uri="{FF2B5EF4-FFF2-40B4-BE49-F238E27FC236}">
                <a16:creationId xmlns:a16="http://schemas.microsoft.com/office/drawing/2014/main" id="{07871527-68A5-0A5C-F5A6-A80523BAC92F}"/>
              </a:ext>
              <a:ext uri="{C183D7F6-B498-43B3-948B-1728B52AA6E4}">
                <adec:decorative xmlns:adec="http://schemas.microsoft.com/office/drawing/2017/decorative" val="1"/>
              </a:ext>
            </a:extLst>
          </p:cNvPr>
          <p:cNvSpPr/>
          <p:nvPr userDrawn="1"/>
        </p:nvSpPr>
        <p:spPr>
          <a:xfrm>
            <a:off x="8989454" y="3654149"/>
            <a:ext cx="3202546" cy="3203852"/>
          </a:xfrm>
          <a:custGeom>
            <a:avLst/>
            <a:gdLst>
              <a:gd name="connsiteX0" fmla="*/ 3202546 w 3202546"/>
              <a:gd name="connsiteY0" fmla="*/ 0 h 3203852"/>
              <a:gd name="connsiteX1" fmla="*/ 3202546 w 3202546"/>
              <a:gd name="connsiteY1" fmla="*/ 3203852 h 3203852"/>
              <a:gd name="connsiteX2" fmla="*/ 0 w 3202546"/>
              <a:gd name="connsiteY2" fmla="*/ 3203852 h 3203852"/>
              <a:gd name="connsiteX3" fmla="*/ 0 w 3202546"/>
              <a:gd name="connsiteY3" fmla="*/ 3190718 h 3203852"/>
            </a:gdLst>
            <a:ahLst/>
            <a:cxnLst>
              <a:cxn ang="0">
                <a:pos x="connsiteX0" y="connsiteY0"/>
              </a:cxn>
              <a:cxn ang="0">
                <a:pos x="connsiteX1" y="connsiteY1"/>
              </a:cxn>
              <a:cxn ang="0">
                <a:pos x="connsiteX2" y="connsiteY2"/>
              </a:cxn>
              <a:cxn ang="0">
                <a:pos x="connsiteX3" y="connsiteY3"/>
              </a:cxn>
            </a:cxnLst>
            <a:rect l="l" t="t" r="r" b="b"/>
            <a:pathLst>
              <a:path w="3202546" h="3203852">
                <a:moveTo>
                  <a:pt x="3202546" y="0"/>
                </a:moveTo>
                <a:lnTo>
                  <a:pt x="3202546" y="3203852"/>
                </a:lnTo>
                <a:lnTo>
                  <a:pt x="0" y="3203852"/>
                </a:lnTo>
                <a:lnTo>
                  <a:pt x="0" y="3190718"/>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13">
            <a:extLst>
              <a:ext uri="{FF2B5EF4-FFF2-40B4-BE49-F238E27FC236}">
                <a16:creationId xmlns:a16="http://schemas.microsoft.com/office/drawing/2014/main" id="{CEB118B3-9B06-AD11-738A-7A0651F98B7E}"/>
              </a:ext>
              <a:ext uri="{C183D7F6-B498-43B3-948B-1728B52AA6E4}">
                <adec:decorative xmlns:adec="http://schemas.microsoft.com/office/drawing/2017/decorative" val="1"/>
              </a:ext>
            </a:extLst>
          </p:cNvPr>
          <p:cNvSpPr/>
          <p:nvPr userDrawn="1"/>
        </p:nvSpPr>
        <p:spPr>
          <a:xfrm>
            <a:off x="8989455" y="1"/>
            <a:ext cx="3202545" cy="3437345"/>
          </a:xfrm>
          <a:custGeom>
            <a:avLst/>
            <a:gdLst>
              <a:gd name="connsiteX0" fmla="*/ 0 w 3202545"/>
              <a:gd name="connsiteY0" fmla="*/ 0 h 3437345"/>
              <a:gd name="connsiteX1" fmla="*/ 3202545 w 3202545"/>
              <a:gd name="connsiteY1" fmla="*/ 0 h 3437345"/>
              <a:gd name="connsiteX2" fmla="*/ 3202545 w 3202545"/>
              <a:gd name="connsiteY2" fmla="*/ 3437345 h 3437345"/>
              <a:gd name="connsiteX3" fmla="*/ 0 w 320254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202545" h="3437345">
                <a:moveTo>
                  <a:pt x="0" y="0"/>
                </a:moveTo>
                <a:lnTo>
                  <a:pt x="3202545" y="0"/>
                </a:lnTo>
                <a:lnTo>
                  <a:pt x="320254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15">
            <a:extLst>
              <a:ext uri="{FF2B5EF4-FFF2-40B4-BE49-F238E27FC236}">
                <a16:creationId xmlns:a16="http://schemas.microsoft.com/office/drawing/2014/main" id="{0EA94262-504E-06F2-F383-E832C37B1250}"/>
              </a:ext>
              <a:ext uri="{C183D7F6-B498-43B3-948B-1728B52AA6E4}">
                <adec:decorative xmlns:adec="http://schemas.microsoft.com/office/drawing/2017/decorative" val="1"/>
              </a:ext>
            </a:extLst>
          </p:cNvPr>
          <p:cNvSpPr/>
          <p:nvPr userDrawn="1"/>
        </p:nvSpPr>
        <p:spPr>
          <a:xfrm>
            <a:off x="8989454" y="6681"/>
            <a:ext cx="3202546" cy="3436477"/>
          </a:xfrm>
          <a:custGeom>
            <a:avLst/>
            <a:gdLst>
              <a:gd name="connsiteX0" fmla="*/ 0 w 3202546"/>
              <a:gd name="connsiteY0" fmla="*/ 0 h 3436477"/>
              <a:gd name="connsiteX1" fmla="*/ 3202546 w 3202546"/>
              <a:gd name="connsiteY1" fmla="*/ 3214418 h 3436477"/>
              <a:gd name="connsiteX2" fmla="*/ 3202546 w 3202546"/>
              <a:gd name="connsiteY2" fmla="*/ 3436477 h 3436477"/>
              <a:gd name="connsiteX3" fmla="*/ 0 w 3202546"/>
              <a:gd name="connsiteY3" fmla="*/ 3436477 h 3436477"/>
            </a:gdLst>
            <a:ahLst/>
            <a:cxnLst>
              <a:cxn ang="0">
                <a:pos x="connsiteX0" y="connsiteY0"/>
              </a:cxn>
              <a:cxn ang="0">
                <a:pos x="connsiteX1" y="connsiteY1"/>
              </a:cxn>
              <a:cxn ang="0">
                <a:pos x="connsiteX2" y="connsiteY2"/>
              </a:cxn>
              <a:cxn ang="0">
                <a:pos x="connsiteX3" y="connsiteY3"/>
              </a:cxn>
            </a:cxnLst>
            <a:rect l="l" t="t" r="r" b="b"/>
            <a:pathLst>
              <a:path w="3202546" h="3436477">
                <a:moveTo>
                  <a:pt x="0" y="0"/>
                </a:moveTo>
                <a:lnTo>
                  <a:pt x="3202546" y="3214418"/>
                </a:lnTo>
                <a:lnTo>
                  <a:pt x="3202546"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Title 19">
            <a:extLst>
              <a:ext uri="{FF2B5EF4-FFF2-40B4-BE49-F238E27FC236}">
                <a16:creationId xmlns:a16="http://schemas.microsoft.com/office/drawing/2014/main" id="{C26B5661-F583-FA44-8353-161B862E69B1}"/>
              </a:ext>
            </a:extLst>
          </p:cNvPr>
          <p:cNvSpPr>
            <a:spLocks noGrp="1"/>
          </p:cNvSpPr>
          <p:nvPr userDrawn="1">
            <p:ph type="title" hasCustomPrompt="1"/>
          </p:nvPr>
        </p:nvSpPr>
        <p:spPr>
          <a:xfrm>
            <a:off x="914399" y="834635"/>
            <a:ext cx="7796464" cy="1222385"/>
          </a:xfrm>
        </p:spPr>
        <p:txBody>
          <a:bodyPr tIns="0" bIns="0">
            <a:noAutofit/>
          </a:bodyPr>
          <a:lstStyle>
            <a:lvl1pPr algn="l">
              <a:lnSpc>
                <a:spcPct val="100000"/>
              </a:lnSpc>
              <a:defRPr sz="3600"/>
            </a:lvl1pPr>
          </a:lstStyle>
          <a:p>
            <a:r>
              <a:rPr lang="en-US" dirty="0"/>
              <a:t>Click to add title</a:t>
            </a:r>
          </a:p>
        </p:txBody>
      </p:sp>
      <p:sp>
        <p:nvSpPr>
          <p:cNvPr id="19" name="Slide Number Placeholder 2">
            <a:extLst>
              <a:ext uri="{FF2B5EF4-FFF2-40B4-BE49-F238E27FC236}">
                <a16:creationId xmlns:a16="http://schemas.microsoft.com/office/drawing/2014/main" id="{BFBCB81C-7599-87A1-8037-5FB8C374503A}"/>
              </a:ext>
            </a:extLst>
          </p:cNvPr>
          <p:cNvSpPr>
            <a:spLocks noGrp="1"/>
          </p:cNvSpPr>
          <p:nvPr userDrawn="1">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3" name="Content Placeholder 3">
            <a:extLst>
              <a:ext uri="{FF2B5EF4-FFF2-40B4-BE49-F238E27FC236}">
                <a16:creationId xmlns:a16="http://schemas.microsoft.com/office/drawing/2014/main" id="{6FF02D51-6992-3FED-2A19-92E5AC564CF4}"/>
              </a:ext>
            </a:extLst>
          </p:cNvPr>
          <p:cNvSpPr>
            <a:spLocks noGrp="1"/>
          </p:cNvSpPr>
          <p:nvPr userDrawn="1">
            <p:ph sz="half" idx="2" hasCustomPrompt="1"/>
          </p:nvPr>
        </p:nvSpPr>
        <p:spPr>
          <a:xfrm>
            <a:off x="914400" y="2303028"/>
            <a:ext cx="3283119"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Content Placeholder 5">
            <a:extLst>
              <a:ext uri="{FF2B5EF4-FFF2-40B4-BE49-F238E27FC236}">
                <a16:creationId xmlns:a16="http://schemas.microsoft.com/office/drawing/2014/main" id="{C2762372-3C12-61F8-F131-E4C08A2B1735}"/>
              </a:ext>
            </a:extLst>
          </p:cNvPr>
          <p:cNvSpPr>
            <a:spLocks noGrp="1"/>
          </p:cNvSpPr>
          <p:nvPr userDrawn="1">
            <p:ph sz="quarter" idx="4" hasCustomPrompt="1"/>
          </p:nvPr>
        </p:nvSpPr>
        <p:spPr>
          <a:xfrm>
            <a:off x="4782159" y="2303028"/>
            <a:ext cx="3284951"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86733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meline 1">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965393"/>
            <a:ext cx="7631709" cy="1091627"/>
          </a:xfrm>
        </p:spPr>
        <p:txBody>
          <a:bodyPr tIns="0" bIns="0"/>
          <a:lstStyle>
            <a:lvl1pPr algn="l">
              <a:lnSpc>
                <a:spcPct val="100000"/>
              </a:lnSpc>
              <a:defRPr sz="3600">
                <a:solidFill>
                  <a:schemeClr val="accent6"/>
                </a:solidFill>
              </a:defRPr>
            </a:lvl1pPr>
          </a:lstStyle>
          <a:p>
            <a:r>
              <a:rPr lang="en-US" dirty="0"/>
              <a:t>Click to add title</a:t>
            </a:r>
          </a:p>
        </p:txBody>
      </p:sp>
      <p:sp>
        <p:nvSpPr>
          <p:cNvPr id="5" name="Content Placeholder 2">
            <a:extLst>
              <a:ext uri="{FF2B5EF4-FFF2-40B4-BE49-F238E27FC236}">
                <a16:creationId xmlns:a16="http://schemas.microsoft.com/office/drawing/2014/main" id="{0AADE444-940A-5A34-8C49-4F15BC33EEC7}"/>
              </a:ext>
            </a:extLst>
          </p:cNvPr>
          <p:cNvSpPr>
            <a:spLocks noGrp="1"/>
          </p:cNvSpPr>
          <p:nvPr>
            <p:ph sz="half" idx="15" hasCustomPrompt="1"/>
          </p:nvPr>
        </p:nvSpPr>
        <p:spPr>
          <a:xfrm>
            <a:off x="914400" y="2303028"/>
            <a:ext cx="3283119" cy="4144192"/>
          </a:xfrm>
        </p:spPr>
        <p:txBody>
          <a:bodyPr lIns="91440" tIns="0" rIns="91440" bIns="0">
            <a:normAutofit/>
          </a:bodyPr>
          <a:lstStyle>
            <a:lvl1pPr marL="457200" indent="-457200">
              <a:spcBef>
                <a:spcPts val="1000"/>
              </a:spcBef>
              <a:buFont typeface="+mj-lt"/>
              <a:buAutoNum type="arabicPeriod"/>
              <a:defRPr sz="1800"/>
            </a:lvl1pPr>
            <a:lvl2pPr marL="745236" indent="-342900">
              <a:spcBef>
                <a:spcPts val="1000"/>
              </a:spcBef>
              <a:buFont typeface="+mj-lt"/>
              <a:buAutoNum type="alphaLcPeriod"/>
              <a:defRPr sz="1800"/>
            </a:lvl2pPr>
            <a:lvl3pPr marL="1202436" indent="-342900">
              <a:spcBef>
                <a:spcPts val="1000"/>
              </a:spcBef>
              <a:buFont typeface="+mj-lt"/>
              <a:buAutoNum type="arabicParenR"/>
              <a:defRPr sz="1800"/>
            </a:lvl3pPr>
            <a:lvl4pPr marL="1659636" indent="-342900">
              <a:spcBef>
                <a:spcPts val="1000"/>
              </a:spcBef>
              <a:buFont typeface="+mj-lt"/>
              <a:buAutoNum type="alphaLcParenR"/>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3" name="Content Placeholder 2">
            <a:extLst>
              <a:ext uri="{FF2B5EF4-FFF2-40B4-BE49-F238E27FC236}">
                <a16:creationId xmlns:a16="http://schemas.microsoft.com/office/drawing/2014/main" id="{97A79FCB-9A9F-6B60-A95C-FCF020598DE3}"/>
              </a:ext>
            </a:extLst>
          </p:cNvPr>
          <p:cNvSpPr>
            <a:spLocks noGrp="1"/>
          </p:cNvSpPr>
          <p:nvPr>
            <p:ph sz="half" idx="1" hasCustomPrompt="1"/>
          </p:nvPr>
        </p:nvSpPr>
        <p:spPr>
          <a:xfrm>
            <a:off x="4782159" y="2303028"/>
            <a:ext cx="3763950" cy="4144192"/>
          </a:xfrm>
        </p:spPr>
        <p:txBody>
          <a:bodyPr lIns="91440" tIns="0" rIns="91440" bIns="0">
            <a:normAutofit/>
          </a:bodyPr>
          <a:lstStyle>
            <a:lvl1pPr marL="0" indent="0">
              <a:spcBef>
                <a:spcPts val="1000"/>
              </a:spcBef>
              <a:buNone/>
              <a:defRPr sz="1800"/>
            </a:lvl1pPr>
            <a:lvl2pPr indent="-283464">
              <a:spcBef>
                <a:spcPts val="1000"/>
              </a:spcBef>
              <a:defRPr sz="1800"/>
            </a:lvl2pPr>
            <a:lvl3pPr indent="-283464">
              <a:spcBef>
                <a:spcPts val="1000"/>
              </a:spcBef>
              <a:defRPr sz="1800"/>
            </a:lvl3pPr>
            <a:lvl4pPr indent="-283464">
              <a:spcBef>
                <a:spcPts val="1000"/>
              </a:spcBef>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Picture Placeholder 30">
            <a:extLst>
              <a:ext uri="{FF2B5EF4-FFF2-40B4-BE49-F238E27FC236}">
                <a16:creationId xmlns:a16="http://schemas.microsoft.com/office/drawing/2014/main" id="{2912B88E-830A-AD4C-378F-46EF5F77950C}"/>
              </a:ext>
            </a:extLst>
          </p:cNvPr>
          <p:cNvSpPr>
            <a:spLocks noGrp="1"/>
          </p:cNvSpPr>
          <p:nvPr>
            <p:ph type="pic" sz="quarter" idx="14" hasCustomPrompt="1"/>
          </p:nvPr>
        </p:nvSpPr>
        <p:spPr>
          <a:xfrm>
            <a:off x="8989454" y="965393"/>
            <a:ext cx="3202545" cy="5892607"/>
          </a:xfrm>
          <a:custGeom>
            <a:avLst/>
            <a:gdLst>
              <a:gd name="connsiteX0" fmla="*/ 0 w 3202545"/>
              <a:gd name="connsiteY0" fmla="*/ 0 h 6023366"/>
              <a:gd name="connsiteX1" fmla="*/ 3202545 w 3202545"/>
              <a:gd name="connsiteY1" fmla="*/ 0 h 6023366"/>
              <a:gd name="connsiteX2" fmla="*/ 3202545 w 3202545"/>
              <a:gd name="connsiteY2" fmla="*/ 3165406 h 6023366"/>
              <a:gd name="connsiteX3" fmla="*/ 2923656 w 3202545"/>
              <a:gd name="connsiteY3" fmla="*/ 3179481 h 6023366"/>
              <a:gd name="connsiteX4" fmla="*/ 364096 w 3202545"/>
              <a:gd name="connsiteY4" fmla="*/ 6016124 h 6023366"/>
              <a:gd name="connsiteX5" fmla="*/ 364096 w 3202545"/>
              <a:gd name="connsiteY5" fmla="*/ 6023364 h 6023366"/>
              <a:gd name="connsiteX6" fmla="*/ 1231541 w 3202545"/>
              <a:gd name="connsiteY6" fmla="*/ 6023364 h 6023366"/>
              <a:gd name="connsiteX7" fmla="*/ 1241636 w 3202545"/>
              <a:gd name="connsiteY7" fmla="*/ 5822974 h 6023366"/>
              <a:gd name="connsiteX8" fmla="*/ 3012253 w 3202545"/>
              <a:gd name="connsiteY8" fmla="*/ 4042481 h 6023366"/>
              <a:gd name="connsiteX9" fmla="*/ 3202545 w 3202545"/>
              <a:gd name="connsiteY9" fmla="*/ 4032784 h 6023366"/>
              <a:gd name="connsiteX10" fmla="*/ 3202545 w 3202545"/>
              <a:gd name="connsiteY10" fmla="*/ 4033098 h 6023366"/>
              <a:gd name="connsiteX11" fmla="*/ 3012291 w 3202545"/>
              <a:gd name="connsiteY11" fmla="*/ 4042794 h 6023366"/>
              <a:gd name="connsiteX12" fmla="*/ 1242011 w 3202545"/>
              <a:gd name="connsiteY12" fmla="*/ 5823008 h 6023366"/>
              <a:gd name="connsiteX13" fmla="*/ 1231918 w 3202545"/>
              <a:gd name="connsiteY13" fmla="*/ 6023365 h 6023366"/>
              <a:gd name="connsiteX14" fmla="*/ 3202545 w 3202545"/>
              <a:gd name="connsiteY14" fmla="*/ 6023365 h 6023366"/>
              <a:gd name="connsiteX15" fmla="*/ 3202545 w 3202545"/>
              <a:gd name="connsiteY15" fmla="*/ 6023366 h 6023366"/>
              <a:gd name="connsiteX16" fmla="*/ 0 w 3202545"/>
              <a:gd name="connsiteY16" fmla="*/ 6023366 h 6023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202545" h="6023366">
                <a:moveTo>
                  <a:pt x="0" y="0"/>
                </a:moveTo>
                <a:lnTo>
                  <a:pt x="3202545" y="0"/>
                </a:lnTo>
                <a:lnTo>
                  <a:pt x="3202545" y="3165406"/>
                </a:lnTo>
                <a:lnTo>
                  <a:pt x="2923656" y="3179481"/>
                </a:lnTo>
                <a:cubicBezTo>
                  <a:pt x="1485615" y="3325450"/>
                  <a:pt x="364096" y="4539349"/>
                  <a:pt x="364096" y="6016124"/>
                </a:cubicBezTo>
                <a:lnTo>
                  <a:pt x="364096" y="6023364"/>
                </a:lnTo>
                <a:lnTo>
                  <a:pt x="1231541" y="6023364"/>
                </a:lnTo>
                <a:lnTo>
                  <a:pt x="1241636" y="5822974"/>
                </a:lnTo>
                <a:cubicBezTo>
                  <a:pt x="1336361" y="4887576"/>
                  <a:pt x="2077946" y="4138236"/>
                  <a:pt x="3012253" y="4042481"/>
                </a:cubicBezTo>
                <a:lnTo>
                  <a:pt x="3202545" y="4032784"/>
                </a:lnTo>
                <a:lnTo>
                  <a:pt x="3202545" y="4033098"/>
                </a:lnTo>
                <a:lnTo>
                  <a:pt x="3012291" y="4042794"/>
                </a:lnTo>
                <a:cubicBezTo>
                  <a:pt x="2078162" y="4138534"/>
                  <a:pt x="1336718" y="4887757"/>
                  <a:pt x="1242011" y="5823008"/>
                </a:cubicBezTo>
                <a:lnTo>
                  <a:pt x="1231918" y="6023365"/>
                </a:lnTo>
                <a:lnTo>
                  <a:pt x="3202545" y="6023365"/>
                </a:lnTo>
                <a:lnTo>
                  <a:pt x="3202545" y="6023366"/>
                </a:lnTo>
                <a:lnTo>
                  <a:pt x="0" y="6023366"/>
                </a:lnTo>
                <a:close/>
              </a:path>
            </a:pathLst>
          </a:custGeom>
          <a:solidFill>
            <a:schemeClr val="accent4"/>
          </a:solidFill>
        </p:spPr>
        <p:txBody>
          <a:bodyPr wrap="square">
            <a:noAutofit/>
          </a:bodyPr>
          <a:lstStyle>
            <a:lvl1pPr marL="0" indent="0">
              <a:buNone/>
              <a:defRPr sz="1800"/>
            </a:lvl1pPr>
          </a:lstStyle>
          <a:p>
            <a:pPr lvl="0"/>
            <a:r>
              <a:rPr lang="en-US" dirty="0"/>
              <a:t>Click to add picture</a:t>
            </a:r>
          </a:p>
        </p:txBody>
      </p:sp>
      <p:grpSp>
        <p:nvGrpSpPr>
          <p:cNvPr id="32" name="Group 31">
            <a:extLst>
              <a:ext uri="{FF2B5EF4-FFF2-40B4-BE49-F238E27FC236}">
                <a16:creationId xmlns:a16="http://schemas.microsoft.com/office/drawing/2014/main" id="{B9152F76-E42E-3D76-6BDB-2FA0D69216AD}"/>
              </a:ext>
              <a:ext uri="{C183D7F6-B498-43B3-948B-1728B52AA6E4}">
                <adec:decorative xmlns:adec="http://schemas.microsoft.com/office/drawing/2017/decorative" val="1"/>
              </a:ext>
            </a:extLst>
          </p:cNvPr>
          <p:cNvGrpSpPr/>
          <p:nvPr userDrawn="1"/>
        </p:nvGrpSpPr>
        <p:grpSpPr>
          <a:xfrm>
            <a:off x="9353550" y="4000041"/>
            <a:ext cx="2838450" cy="2857959"/>
            <a:chOff x="12797096" y="4000041"/>
            <a:chExt cx="2838450" cy="2857959"/>
          </a:xfrm>
        </p:grpSpPr>
        <p:sp>
          <p:nvSpPr>
            <p:cNvPr id="20" name="Freeform: Shape 28">
              <a:extLst>
                <a:ext uri="{FF2B5EF4-FFF2-40B4-BE49-F238E27FC236}">
                  <a16:creationId xmlns:a16="http://schemas.microsoft.com/office/drawing/2014/main" id="{ED0348C7-D83F-0AD7-2539-41219A795693}"/>
                </a:ext>
                <a:ext uri="{C183D7F6-B498-43B3-948B-1728B52AA6E4}">
                  <adec:decorative xmlns:adec="http://schemas.microsoft.com/office/drawing/2017/decorative" val="1"/>
                </a:ext>
              </a:extLst>
            </p:cNvPr>
            <p:cNvSpPr/>
            <p:nvPr userDrawn="1"/>
          </p:nvSpPr>
          <p:spPr>
            <a:xfrm rot="10800000">
              <a:off x="12797096" y="4000041"/>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1" name="Freeform: Shape 25">
              <a:extLst>
                <a:ext uri="{FF2B5EF4-FFF2-40B4-BE49-F238E27FC236}">
                  <a16:creationId xmlns:a16="http://schemas.microsoft.com/office/drawing/2014/main" id="{E911AA2D-BE77-278D-CD2E-2EB3E180F3B8}"/>
                </a:ext>
                <a:ext uri="{C183D7F6-B498-43B3-948B-1728B52AA6E4}">
                  <adec:decorative xmlns:adec="http://schemas.microsoft.com/office/drawing/2017/decorative" val="1"/>
                </a:ext>
              </a:extLst>
            </p:cNvPr>
            <p:cNvSpPr/>
            <p:nvPr userDrawn="1"/>
          </p:nvSpPr>
          <p:spPr>
            <a:xfrm rot="10800000">
              <a:off x="13664918" y="4867733"/>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2" name="Freeform: Shape 15">
              <a:extLst>
                <a:ext uri="{FF2B5EF4-FFF2-40B4-BE49-F238E27FC236}">
                  <a16:creationId xmlns:a16="http://schemas.microsoft.com/office/drawing/2014/main" id="{B6CE0BA6-C0FD-AC39-6C31-8477E0CAFDB0}"/>
                </a:ext>
                <a:ext uri="{C183D7F6-B498-43B3-948B-1728B52AA6E4}">
                  <adec:decorative xmlns:adec="http://schemas.microsoft.com/office/drawing/2017/decorative" val="1"/>
                </a:ext>
              </a:extLst>
            </p:cNvPr>
            <p:cNvSpPr/>
            <p:nvPr userDrawn="1"/>
          </p:nvSpPr>
          <p:spPr>
            <a:xfrm rot="10800000">
              <a:off x="14632096" y="5844983"/>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3" name="Image 2">
              <a:extLst>
                <a:ext uri="{FF2B5EF4-FFF2-40B4-BE49-F238E27FC236}">
                  <a16:creationId xmlns:a16="http://schemas.microsoft.com/office/drawing/2014/main" id="{666AD1A4-36DE-12F3-BB78-BA678A59572C}"/>
                </a:ext>
                <a:ext uri="{C183D7F6-B498-43B3-948B-1728B52AA6E4}">
                  <adec:decorative xmlns:adec="http://schemas.microsoft.com/office/drawing/2017/decorative" val="1"/>
                </a:ext>
              </a:extLst>
            </p:cNvPr>
            <p:cNvSpPr/>
            <p:nvPr userDrawn="1"/>
          </p:nvSpPr>
          <p:spPr>
            <a:xfrm rot="10800000">
              <a:off x="13402193" y="5492845"/>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44" name="Slide Number Placeholder 2">
            <a:extLst>
              <a:ext uri="{FF2B5EF4-FFF2-40B4-BE49-F238E27FC236}">
                <a16:creationId xmlns:a16="http://schemas.microsoft.com/office/drawing/2014/main" id="{79071EEC-EAD1-8B22-009A-68E74589AA8D}"/>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183620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2">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28259CF0-6BC5-3693-6F49-C4489C07C317}"/>
              </a:ext>
              <a:ext uri="{C183D7F6-B498-43B3-948B-1728B52AA6E4}">
                <adec:decorative xmlns:adec="http://schemas.microsoft.com/office/drawing/2017/decorative" val="1"/>
              </a:ext>
            </a:extLst>
          </p:cNvPr>
          <p:cNvSpPr/>
          <p:nvPr/>
        </p:nvSpPr>
        <p:spPr>
          <a:xfrm>
            <a:off x="8989454" y="-2546"/>
            <a:ext cx="3202546" cy="3441072"/>
          </a:xfrm>
          <a:custGeom>
            <a:avLst/>
            <a:gdLst>
              <a:gd name="connsiteX0" fmla="*/ 3202546 w 3202546"/>
              <a:gd name="connsiteY0" fmla="*/ 0 h 3441072"/>
              <a:gd name="connsiteX1" fmla="*/ 3202546 w 3202546"/>
              <a:gd name="connsiteY1" fmla="*/ 3441072 h 3441072"/>
              <a:gd name="connsiteX2" fmla="*/ 0 w 3202546"/>
              <a:gd name="connsiteY2" fmla="*/ 3441072 h 3441072"/>
              <a:gd name="connsiteX3" fmla="*/ 3082686 w 3202546"/>
              <a:gd name="connsiteY3" fmla="*/ 6086 h 3441072"/>
            </a:gdLst>
            <a:ahLst/>
            <a:cxnLst>
              <a:cxn ang="0">
                <a:pos x="connsiteX0" y="connsiteY0"/>
              </a:cxn>
              <a:cxn ang="0">
                <a:pos x="connsiteX1" y="connsiteY1"/>
              </a:cxn>
              <a:cxn ang="0">
                <a:pos x="connsiteX2" y="connsiteY2"/>
              </a:cxn>
              <a:cxn ang="0">
                <a:pos x="connsiteX3" y="connsiteY3"/>
              </a:cxn>
            </a:cxnLst>
            <a:rect l="l" t="t" r="r" b="b"/>
            <a:pathLst>
              <a:path w="3202546" h="3441072">
                <a:moveTo>
                  <a:pt x="3202546" y="0"/>
                </a:moveTo>
                <a:lnTo>
                  <a:pt x="3202546" y="3441072"/>
                </a:lnTo>
                <a:lnTo>
                  <a:pt x="0" y="3441072"/>
                </a:lnTo>
                <a:cubicBezTo>
                  <a:pt x="0" y="1653352"/>
                  <a:pt x="1351216" y="182908"/>
                  <a:pt x="3082686" y="6086"/>
                </a:cubicBezTo>
                <a:close/>
              </a:path>
            </a:pathLst>
          </a:custGeom>
          <a:solidFill>
            <a:schemeClr val="accent1"/>
          </a:solidFill>
          <a:ln w="4756" cap="flat">
            <a:noFill/>
            <a:prstDash val="solid"/>
            <a:miter/>
          </a:ln>
        </p:spPr>
        <p:txBody>
          <a:bodyPr wrap="square" rtlCol="0" anchor="ctr">
            <a:noAutofit/>
          </a:bodyPr>
          <a:lstStyle/>
          <a:p>
            <a:endParaRPr lang="en-US" dirty="0"/>
          </a:p>
        </p:txBody>
      </p:sp>
      <p:sp>
        <p:nvSpPr>
          <p:cNvPr id="26" name="Image 4">
            <a:extLst>
              <a:ext uri="{FF2B5EF4-FFF2-40B4-BE49-F238E27FC236}">
                <a16:creationId xmlns:a16="http://schemas.microsoft.com/office/drawing/2014/main" id="{9019DA73-2516-F3D2-ECDB-620C90483DB3}"/>
              </a:ext>
              <a:ext uri="{C183D7F6-B498-43B3-948B-1728B52AA6E4}">
                <adec:decorative xmlns:adec="http://schemas.microsoft.com/office/drawing/2017/decorative" val="1"/>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14" name="Freeform 13">
            <a:extLst>
              <a:ext uri="{FF2B5EF4-FFF2-40B4-BE49-F238E27FC236}">
                <a16:creationId xmlns:a16="http://schemas.microsoft.com/office/drawing/2014/main" id="{5665DA82-D253-8EC5-5DFB-F0266ED9FBB4}"/>
              </a:ext>
              <a:ext uri="{C183D7F6-B498-43B3-948B-1728B52AA6E4}">
                <adec:decorative xmlns:adec="http://schemas.microsoft.com/office/drawing/2017/decorative" val="1"/>
              </a:ext>
            </a:extLst>
          </p:cNvPr>
          <p:cNvSpPr/>
          <p:nvPr/>
        </p:nvSpPr>
        <p:spPr>
          <a:xfrm flipV="1">
            <a:off x="-20086" y="5331514"/>
            <a:ext cx="2148416" cy="1526486"/>
          </a:xfrm>
          <a:custGeom>
            <a:avLst/>
            <a:gdLst>
              <a:gd name="connsiteX0" fmla="*/ 0 w 2148416"/>
              <a:gd name="connsiteY0" fmla="*/ 1526486 h 1526486"/>
              <a:gd name="connsiteX1" fmla="*/ 2098930 w 2148416"/>
              <a:gd name="connsiteY1" fmla="*/ 135201 h 1526486"/>
              <a:gd name="connsiteX2" fmla="*/ 2148416 w 2148416"/>
              <a:gd name="connsiteY2" fmla="*/ 0 h 1526486"/>
              <a:gd name="connsiteX3" fmla="*/ 0 w 2148416"/>
              <a:gd name="connsiteY3" fmla="*/ 0 h 1526486"/>
            </a:gdLst>
            <a:ahLst/>
            <a:cxnLst>
              <a:cxn ang="0">
                <a:pos x="connsiteX0" y="connsiteY0"/>
              </a:cxn>
              <a:cxn ang="0">
                <a:pos x="connsiteX1" y="connsiteY1"/>
              </a:cxn>
              <a:cxn ang="0">
                <a:pos x="connsiteX2" y="connsiteY2"/>
              </a:cxn>
              <a:cxn ang="0">
                <a:pos x="connsiteX3" y="connsiteY3"/>
              </a:cxn>
            </a:cxnLst>
            <a:rect l="l" t="t" r="r" b="b"/>
            <a:pathLst>
              <a:path w="2148416" h="1526486">
                <a:moveTo>
                  <a:pt x="0" y="1526486"/>
                </a:moveTo>
                <a:cubicBezTo>
                  <a:pt x="943526" y="1526486"/>
                  <a:pt x="1753109" y="952785"/>
                  <a:pt x="2098930" y="135201"/>
                </a:cubicBezTo>
                <a:lnTo>
                  <a:pt x="2148416" y="0"/>
                </a:lnTo>
                <a:lnTo>
                  <a:pt x="0" y="0"/>
                </a:lnTo>
                <a:close/>
              </a:path>
            </a:pathLst>
          </a:custGeom>
          <a:solidFill>
            <a:schemeClr val="accent4">
              <a:alpha val="50000"/>
            </a:schemeClr>
          </a:solidFill>
          <a:ln w="5083" cap="flat">
            <a:noFill/>
            <a:prstDash val="solid"/>
            <a:miter/>
          </a:ln>
        </p:spPr>
        <p:txBody>
          <a:bodyPr wrap="square" rtlCol="0" anchor="ctr">
            <a:noAutofit/>
          </a:bodyPr>
          <a:lstStyle/>
          <a:p>
            <a:endParaRPr lang="en-US" dirty="0"/>
          </a:p>
        </p:txBody>
      </p:sp>
      <p:pic>
        <p:nvPicPr>
          <p:cNvPr id="21" name="Image 2">
            <a:extLst>
              <a:ext uri="{FF2B5EF4-FFF2-40B4-BE49-F238E27FC236}">
                <a16:creationId xmlns:a16="http://schemas.microsoft.com/office/drawing/2014/main" id="{A8B7F1F1-806C-8D65-7340-220A0C4653C8}"/>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rot="5400000">
            <a:off x="9991886" y="1247775"/>
            <a:ext cx="2200114" cy="2200114"/>
          </a:xfrm>
          <a:prstGeom prst="rect">
            <a:avLst/>
          </a:prstGeom>
        </p:spPr>
      </p:pic>
      <p:sp>
        <p:nvSpPr>
          <p:cNvPr id="12" name="Freeform 11">
            <a:extLst>
              <a:ext uri="{FF2B5EF4-FFF2-40B4-BE49-F238E27FC236}">
                <a16:creationId xmlns:a16="http://schemas.microsoft.com/office/drawing/2014/main" id="{E76518D4-6149-BA03-3BE5-6A13A792C115}"/>
              </a:ext>
              <a:ext uri="{C183D7F6-B498-43B3-948B-1728B52AA6E4}">
                <adec:decorative xmlns:adec="http://schemas.microsoft.com/office/drawing/2017/decorative" val="1"/>
              </a:ext>
            </a:extLst>
          </p:cNvPr>
          <p:cNvSpPr/>
          <p:nvPr/>
        </p:nvSpPr>
        <p:spPr>
          <a:xfrm>
            <a:off x="1540428" y="6470488"/>
            <a:ext cx="775021" cy="387513"/>
          </a:xfrm>
          <a:custGeom>
            <a:avLst/>
            <a:gdLst>
              <a:gd name="connsiteX0" fmla="*/ 387511 w 775021"/>
              <a:gd name="connsiteY0" fmla="*/ 0 h 387513"/>
              <a:gd name="connsiteX1" fmla="*/ 775021 w 775021"/>
              <a:gd name="connsiteY1" fmla="*/ 387511 h 387513"/>
              <a:gd name="connsiteX2" fmla="*/ 775021 w 775021"/>
              <a:gd name="connsiteY2" fmla="*/ 387513 h 387513"/>
              <a:gd name="connsiteX3" fmla="*/ 1 w 775021"/>
              <a:gd name="connsiteY3" fmla="*/ 387513 h 387513"/>
              <a:gd name="connsiteX4" fmla="*/ 0 w 775021"/>
              <a:gd name="connsiteY4" fmla="*/ 387511 h 387513"/>
              <a:gd name="connsiteX5" fmla="*/ 387511 w 775021"/>
              <a:gd name="connsiteY5" fmla="*/ 0 h 387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5021" h="387513">
                <a:moveTo>
                  <a:pt x="387511" y="0"/>
                </a:moveTo>
                <a:cubicBezTo>
                  <a:pt x="601527" y="0"/>
                  <a:pt x="775021" y="173494"/>
                  <a:pt x="775021" y="387511"/>
                </a:cubicBezTo>
                <a:lnTo>
                  <a:pt x="775021" y="387513"/>
                </a:lnTo>
                <a:lnTo>
                  <a:pt x="1" y="387513"/>
                </a:lnTo>
                <a:lnTo>
                  <a:pt x="0" y="387511"/>
                </a:lnTo>
                <a:cubicBezTo>
                  <a:pt x="0" y="173494"/>
                  <a:pt x="173494" y="0"/>
                  <a:pt x="387511" y="0"/>
                </a:cubicBezTo>
                <a:close/>
              </a:path>
            </a:pathLst>
          </a:custGeom>
          <a:solidFill>
            <a:schemeClr val="accent6"/>
          </a:solidFill>
          <a:ln w="3801" cap="flat">
            <a:noFill/>
            <a:prstDash val="solid"/>
            <a:miter/>
          </a:ln>
        </p:spPr>
        <p:txBody>
          <a:bodyPr wrap="square" rtlCol="0" anchor="ctr">
            <a:noAutofit/>
          </a:bodyPr>
          <a:lstStyle/>
          <a:p>
            <a:endParaRPr lang="en-US" dirty="0"/>
          </a:p>
        </p:txBody>
      </p:sp>
      <p:sp>
        <p:nvSpPr>
          <p:cNvPr id="2" name="Title 1"/>
          <p:cNvSpPr>
            <a:spLocks noGrp="1"/>
          </p:cNvSpPr>
          <p:nvPr>
            <p:ph type="title"/>
          </p:nvPr>
        </p:nvSpPr>
        <p:spPr>
          <a:xfrm>
            <a:off x="914400" y="1057274"/>
            <a:ext cx="7843837" cy="1012782"/>
          </a:xfrm>
        </p:spPr>
        <p:txBody>
          <a:bodyPr tIns="0" bIns="0">
            <a:noAutofit/>
          </a:bodyPr>
          <a:lstStyle>
            <a:lvl1pPr algn="l">
              <a:lnSpc>
                <a:spcPct val="100000"/>
              </a:lnSpc>
              <a:defRPr sz="3600" b="1"/>
            </a:lvl1pPr>
          </a:lstStyle>
          <a:p>
            <a:r>
              <a:rPr lang="en-US"/>
              <a:t>Click to edit Master title style</a:t>
            </a:r>
            <a:endParaRPr lang="en-US" dirty="0"/>
          </a:p>
        </p:txBody>
      </p:sp>
      <p:sp>
        <p:nvSpPr>
          <p:cNvPr id="30" name="Content Placeholder 2">
            <a:extLst>
              <a:ext uri="{FF2B5EF4-FFF2-40B4-BE49-F238E27FC236}">
                <a16:creationId xmlns:a16="http://schemas.microsoft.com/office/drawing/2014/main" id="{58F56A7F-403C-059D-4B58-A8D59888A158}"/>
              </a:ext>
            </a:extLst>
          </p:cNvPr>
          <p:cNvSpPr>
            <a:spLocks noGrp="1"/>
          </p:cNvSpPr>
          <p:nvPr>
            <p:ph idx="13" hasCustomPrompt="1"/>
          </p:nvPr>
        </p:nvSpPr>
        <p:spPr>
          <a:xfrm>
            <a:off x="914400" y="2331791"/>
            <a:ext cx="6903076" cy="3721817"/>
          </a:xfrm>
        </p:spPr>
        <p:txBody>
          <a:bodyPr tIns="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10" name="Picture Placeholder 9">
            <a:extLst>
              <a:ext uri="{FF2B5EF4-FFF2-40B4-BE49-F238E27FC236}">
                <a16:creationId xmlns:a16="http://schemas.microsoft.com/office/drawing/2014/main" id="{0723BF40-731C-2A5B-FC2F-B59DEF431C66}"/>
              </a:ext>
            </a:extLst>
          </p:cNvPr>
          <p:cNvSpPr>
            <a:spLocks noGrp="1"/>
          </p:cNvSpPr>
          <p:nvPr>
            <p:ph type="pic" sz="quarter" idx="14"/>
          </p:nvPr>
        </p:nvSpPr>
        <p:spPr>
          <a:xfrm>
            <a:off x="8989454" y="3405189"/>
            <a:ext cx="3202546" cy="3452811"/>
          </a:xfrm>
          <a:solidFill>
            <a:schemeClr val="accent1"/>
          </a:solidFill>
        </p:spPr>
        <p:txBody>
          <a:bodyPr>
            <a:normAutofit/>
          </a:bodyPr>
          <a:lstStyle>
            <a:lvl1pPr marL="0" indent="0">
              <a:buNone/>
              <a:defRPr sz="1800"/>
            </a:lvl1pPr>
          </a:lstStyle>
          <a:p>
            <a:r>
              <a:rPr lang="en-US"/>
              <a:t>Click icon to add picture</a:t>
            </a:r>
            <a:endParaRPr lang="en-US" dirty="0"/>
          </a:p>
        </p:txBody>
      </p:sp>
      <p:sp>
        <p:nvSpPr>
          <p:cNvPr id="20" name="Slide Number Placeholder 2">
            <a:extLst>
              <a:ext uri="{FF2B5EF4-FFF2-40B4-BE49-F238E27FC236}">
                <a16:creationId xmlns:a16="http://schemas.microsoft.com/office/drawing/2014/main" id="{3ACD3A33-D8A4-7058-9798-30967E3EFD39}"/>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7104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10438475" y="457199"/>
            <a:ext cx="987552" cy="244503"/>
          </a:xfrm>
          <a:prstGeom prst="rect">
            <a:avLst/>
          </a:prstGeom>
        </p:spPr>
        <p:txBody>
          <a:bodyPr vert="horz" lIns="91440" tIns="45720" rIns="0" bIns="45720" rtlCol="0" anchor="ctr"/>
          <a:lstStyle>
            <a:lvl1pPr algn="r">
              <a:defRPr sz="1200">
                <a:solidFill>
                  <a:schemeClr val="accent6"/>
                </a:solidFill>
                <a:latin typeface="+mn-lt"/>
                <a:cs typeface="Arial" panose="020B0604020202020204" pitchFamily="34" charset="0"/>
              </a:defRPr>
            </a:lvl1pPr>
          </a:lstStyle>
          <a:p>
            <a:fld id="{48F63A3B-78C7-47BE-AE5E-E10140E04643}" type="slidenum">
              <a:rPr lang="en-US" smtClean="0"/>
              <a:pPr/>
              <a:t>‹#›</a:t>
            </a:fld>
            <a:endParaRPr lang="en-US" dirty="0"/>
          </a:p>
        </p:txBody>
      </p:sp>
      <p:sp>
        <p:nvSpPr>
          <p:cNvPr id="2" name="Title Placeholder 1"/>
          <p:cNvSpPr>
            <a:spLocks noGrp="1"/>
          </p:cNvSpPr>
          <p:nvPr>
            <p:ph type="title"/>
          </p:nvPr>
        </p:nvSpPr>
        <p:spPr>
          <a:xfrm>
            <a:off x="758952" y="731520"/>
            <a:ext cx="10671048" cy="1362057"/>
          </a:xfrm>
          <a:prstGeom prst="rect">
            <a:avLst/>
          </a:prstGeom>
        </p:spPr>
        <p:txBody>
          <a:bodyPr vert="horz" lIns="91440" tIns="45720" rIns="91440" bIns="45720" rtlCol="0" anchor="b"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80" r:id="rId3"/>
    <p:sldLayoutId id="2147483653" r:id="rId4"/>
    <p:sldLayoutId id="2147483668" r:id="rId5"/>
    <p:sldLayoutId id="2147483685" r:id="rId6"/>
    <p:sldLayoutId id="2147483686" r:id="rId7"/>
    <p:sldLayoutId id="2147483687" r:id="rId8"/>
    <p:sldLayoutId id="2147483688" r:id="rId9"/>
    <p:sldLayoutId id="2147483689" r:id="rId10"/>
    <p:sldLayoutId id="2147483691" r:id="rId11"/>
    <p:sldLayoutId id="2147483692" r:id="rId12"/>
    <p:sldLayoutId id="2147483676" r:id="rId13"/>
    <p:sldLayoutId id="2147483656" r:id="rId14"/>
    <p:sldLayoutId id="2147483657" r:id="rId15"/>
    <p:sldLayoutId id="2147483658" r:id="rId16"/>
    <p:sldLayoutId id="2147483659" r:id="rId17"/>
  </p:sldLayoutIdLst>
  <p:hf hdr="0" ftr="0" dt="0"/>
  <p:txStyles>
    <p:titleStyle>
      <a:lvl1pPr algn="ctr" defTabSz="914400" rtl="0" eaLnBrk="1" latinLnBrk="0" hangingPunct="1">
        <a:lnSpc>
          <a:spcPts val="4875"/>
        </a:lnSpc>
        <a:spcBef>
          <a:spcPct val="0"/>
        </a:spcBef>
        <a:buNone/>
        <a:defRPr sz="38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12.xml"/><Relationship Id="rId5" Type="http://schemas.openxmlformats.org/officeDocument/2006/relationships/image" Target="../media/image19.svg"/><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2.xml"/><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xml"/><Relationship Id="rId1" Type="http://schemas.openxmlformats.org/officeDocument/2006/relationships/slideLayout" Target="../slideLayouts/slideLayout11.xml"/><Relationship Id="rId5" Type="http://schemas.openxmlformats.org/officeDocument/2006/relationships/image" Target="../media/image15.jpeg"/><Relationship Id="rId4" Type="http://schemas.openxmlformats.org/officeDocument/2006/relationships/image" Target="../media/image14.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7FF65-A536-F639-8591-ED024C223308}"/>
              </a:ext>
            </a:extLst>
          </p:cNvPr>
          <p:cNvSpPr>
            <a:spLocks noGrp="1"/>
          </p:cNvSpPr>
          <p:nvPr>
            <p:ph type="ctrTitle"/>
          </p:nvPr>
        </p:nvSpPr>
        <p:spPr>
          <a:xfrm>
            <a:off x="2899790" y="810227"/>
            <a:ext cx="6392421" cy="3831221"/>
          </a:xfrm>
        </p:spPr>
        <p:txBody>
          <a:bodyPr anchor="ctr"/>
          <a:lstStyle/>
          <a:p>
            <a:r>
              <a:rPr lang="en-US" dirty="0"/>
              <a:t>Uber rides and weather</a:t>
            </a:r>
          </a:p>
        </p:txBody>
      </p:sp>
      <p:sp>
        <p:nvSpPr>
          <p:cNvPr id="3" name="TextBox 2">
            <a:extLst>
              <a:ext uri="{FF2B5EF4-FFF2-40B4-BE49-F238E27FC236}">
                <a16:creationId xmlns:a16="http://schemas.microsoft.com/office/drawing/2014/main" id="{915FDB7F-551C-42A3-0B03-12A80FE56617}"/>
              </a:ext>
            </a:extLst>
          </p:cNvPr>
          <p:cNvSpPr txBox="1"/>
          <p:nvPr/>
        </p:nvSpPr>
        <p:spPr>
          <a:xfrm>
            <a:off x="4060371" y="4299857"/>
            <a:ext cx="4114800" cy="369332"/>
          </a:xfrm>
          <a:prstGeom prst="rect">
            <a:avLst/>
          </a:prstGeom>
          <a:noFill/>
        </p:spPr>
        <p:txBody>
          <a:bodyPr wrap="square" rtlCol="0">
            <a:spAutoFit/>
          </a:bodyPr>
          <a:lstStyle/>
          <a:p>
            <a:r>
              <a:rPr lang="en-AU" dirty="0"/>
              <a:t>By Greg ,  Zahra ,  Jiahui and Isa</a:t>
            </a:r>
          </a:p>
        </p:txBody>
      </p:sp>
    </p:spTree>
    <p:extLst>
      <p:ext uri="{BB962C8B-B14F-4D97-AF65-F5344CB8AC3E}">
        <p14:creationId xmlns:p14="http://schemas.microsoft.com/office/powerpoint/2010/main" val="2202437675"/>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A09917DA-2B5A-E491-ACA1-0B4CB6D701D4}"/>
              </a:ext>
            </a:extLst>
          </p:cNvPr>
          <p:cNvSpPr/>
          <p:nvPr/>
        </p:nvSpPr>
        <p:spPr>
          <a:xfrm>
            <a:off x="620750" y="4969969"/>
            <a:ext cx="2624254" cy="71367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AU" dirty="0">
              <a:effectLst/>
              <a:highlight>
                <a:srgbClr val="FFFFFF"/>
              </a:highlight>
            </a:endParaRPr>
          </a:p>
        </p:txBody>
      </p:sp>
      <p:sp>
        <p:nvSpPr>
          <p:cNvPr id="4" name="Slide Number Placeholder 3">
            <a:extLst>
              <a:ext uri="{FF2B5EF4-FFF2-40B4-BE49-F238E27FC236}">
                <a16:creationId xmlns:a16="http://schemas.microsoft.com/office/drawing/2014/main" id="{22F32601-82DC-F168-1246-246A828849F5}"/>
              </a:ext>
            </a:extLst>
          </p:cNvPr>
          <p:cNvSpPr>
            <a:spLocks noGrp="1"/>
          </p:cNvSpPr>
          <p:nvPr>
            <p:ph type="sldNum" sz="quarter" idx="10"/>
          </p:nvPr>
        </p:nvSpPr>
        <p:spPr/>
        <p:txBody>
          <a:bodyPr/>
          <a:lstStyle/>
          <a:p>
            <a:fld id="{48F63A3B-78C7-47BE-AE5E-E10140E04643}" type="slidenum">
              <a:rPr lang="en-US" smtClean="0"/>
              <a:pPr/>
              <a:t>10</a:t>
            </a:fld>
            <a:endParaRPr lang="en-US" dirty="0"/>
          </a:p>
        </p:txBody>
      </p:sp>
      <p:sp>
        <p:nvSpPr>
          <p:cNvPr id="5" name="Rectangle 4">
            <a:extLst>
              <a:ext uri="{FF2B5EF4-FFF2-40B4-BE49-F238E27FC236}">
                <a16:creationId xmlns:a16="http://schemas.microsoft.com/office/drawing/2014/main" id="{9A0E944E-D629-E980-FA83-E6C8EF2706AE}"/>
              </a:ext>
            </a:extLst>
          </p:cNvPr>
          <p:cNvSpPr/>
          <p:nvPr/>
        </p:nvSpPr>
        <p:spPr>
          <a:xfrm>
            <a:off x="620751" y="571848"/>
            <a:ext cx="3309803" cy="85852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b="1" dirty="0">
                <a:solidFill>
                  <a:schemeClr val="tx1"/>
                </a:solidFill>
                <a:latin typeface="Bahnschrift" panose="020B0502040204020203" pitchFamily="34" charset="0"/>
              </a:rPr>
              <a:t>Identifying  Data Source </a:t>
            </a:r>
          </a:p>
        </p:txBody>
      </p:sp>
      <p:sp>
        <p:nvSpPr>
          <p:cNvPr id="6" name="Rectangle 5">
            <a:extLst>
              <a:ext uri="{FF2B5EF4-FFF2-40B4-BE49-F238E27FC236}">
                <a16:creationId xmlns:a16="http://schemas.microsoft.com/office/drawing/2014/main" id="{98915BB5-88C0-333C-1ABB-8848C398495F}"/>
              </a:ext>
            </a:extLst>
          </p:cNvPr>
          <p:cNvSpPr/>
          <p:nvPr/>
        </p:nvSpPr>
        <p:spPr>
          <a:xfrm>
            <a:off x="620752" y="1651948"/>
            <a:ext cx="3309802" cy="73598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68523328-1F41-9390-453E-0F364347BB1F}"/>
              </a:ext>
            </a:extLst>
          </p:cNvPr>
          <p:cNvSpPr/>
          <p:nvPr/>
        </p:nvSpPr>
        <p:spPr>
          <a:xfrm>
            <a:off x="620751" y="2754350"/>
            <a:ext cx="3309801" cy="71367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AU" dirty="0">
              <a:effectLst/>
              <a:highlight>
                <a:srgbClr val="FFFFFF"/>
              </a:highlight>
            </a:endParaRPr>
          </a:p>
        </p:txBody>
      </p:sp>
      <p:sp>
        <p:nvSpPr>
          <p:cNvPr id="8" name="TextBox 7">
            <a:extLst>
              <a:ext uri="{FF2B5EF4-FFF2-40B4-BE49-F238E27FC236}">
                <a16:creationId xmlns:a16="http://schemas.microsoft.com/office/drawing/2014/main" id="{F211620D-375F-9E52-7843-E1BA24617669}"/>
              </a:ext>
            </a:extLst>
          </p:cNvPr>
          <p:cNvSpPr txBox="1"/>
          <p:nvPr/>
        </p:nvSpPr>
        <p:spPr>
          <a:xfrm>
            <a:off x="711820" y="2926523"/>
            <a:ext cx="2442115" cy="369332"/>
          </a:xfrm>
          <a:prstGeom prst="rect">
            <a:avLst/>
          </a:prstGeom>
          <a:noFill/>
        </p:spPr>
        <p:txBody>
          <a:bodyPr wrap="square" rtlCol="0">
            <a:spAutoFit/>
          </a:bodyPr>
          <a:lstStyle/>
          <a:p>
            <a:r>
              <a:rPr lang="en-US" b="1" dirty="0">
                <a:latin typeface="Bahnschrift" panose="020B0502040204020203" pitchFamily="34" charset="0"/>
              </a:rPr>
              <a:t>Assemble &amp; Cleaning </a:t>
            </a:r>
          </a:p>
        </p:txBody>
      </p:sp>
      <p:sp>
        <p:nvSpPr>
          <p:cNvPr id="9" name="Rectangle 8">
            <a:extLst>
              <a:ext uri="{FF2B5EF4-FFF2-40B4-BE49-F238E27FC236}">
                <a16:creationId xmlns:a16="http://schemas.microsoft.com/office/drawing/2014/main" id="{EC7E44F1-DFE6-A0F4-C9A9-BA866E606770}"/>
              </a:ext>
            </a:extLst>
          </p:cNvPr>
          <p:cNvSpPr/>
          <p:nvPr/>
        </p:nvSpPr>
        <p:spPr>
          <a:xfrm>
            <a:off x="620752" y="3930749"/>
            <a:ext cx="2624254" cy="71367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AU" dirty="0">
              <a:effectLst/>
              <a:highlight>
                <a:srgbClr val="FFFFFF"/>
              </a:highlight>
            </a:endParaRPr>
          </a:p>
        </p:txBody>
      </p:sp>
      <p:sp>
        <p:nvSpPr>
          <p:cNvPr id="10" name="TextBox 9">
            <a:extLst>
              <a:ext uri="{FF2B5EF4-FFF2-40B4-BE49-F238E27FC236}">
                <a16:creationId xmlns:a16="http://schemas.microsoft.com/office/drawing/2014/main" id="{DCF09085-94B8-E382-BD46-8194BD2D655E}"/>
              </a:ext>
            </a:extLst>
          </p:cNvPr>
          <p:cNvSpPr txBox="1"/>
          <p:nvPr/>
        </p:nvSpPr>
        <p:spPr>
          <a:xfrm>
            <a:off x="4588726" y="5360797"/>
            <a:ext cx="2062975" cy="646331"/>
          </a:xfrm>
          <a:prstGeom prst="rect">
            <a:avLst/>
          </a:prstGeom>
          <a:noFill/>
        </p:spPr>
        <p:txBody>
          <a:bodyPr wrap="square" rtlCol="0">
            <a:spAutoFit/>
          </a:bodyPr>
          <a:lstStyle/>
          <a:p>
            <a:r>
              <a:rPr lang="en-AU" sz="1800" b="0" dirty="0">
                <a:effectLst/>
                <a:highlight>
                  <a:srgbClr val="FFFFFF"/>
                </a:highlight>
                <a:latin typeface="Roboto" panose="02000000000000000000" pitchFamily="2" charset="0"/>
              </a:rPr>
              <a:t> </a:t>
            </a:r>
            <a:endParaRPr lang="en-AU" dirty="0">
              <a:effectLst/>
              <a:highlight>
                <a:srgbClr val="FFFFFF"/>
              </a:highlight>
            </a:endParaRPr>
          </a:p>
          <a:p>
            <a:r>
              <a:rPr lang="en-US" dirty="0"/>
              <a:t> </a:t>
            </a:r>
          </a:p>
        </p:txBody>
      </p:sp>
      <p:sp>
        <p:nvSpPr>
          <p:cNvPr id="13" name="TextBox 12">
            <a:extLst>
              <a:ext uri="{FF2B5EF4-FFF2-40B4-BE49-F238E27FC236}">
                <a16:creationId xmlns:a16="http://schemas.microsoft.com/office/drawing/2014/main" id="{A4837B6B-1343-65F1-2C12-986409F77287}"/>
              </a:ext>
            </a:extLst>
          </p:cNvPr>
          <p:cNvSpPr txBox="1"/>
          <p:nvPr/>
        </p:nvSpPr>
        <p:spPr>
          <a:xfrm>
            <a:off x="620752" y="3964422"/>
            <a:ext cx="2791524" cy="646331"/>
          </a:xfrm>
          <a:prstGeom prst="rect">
            <a:avLst/>
          </a:prstGeom>
          <a:noFill/>
        </p:spPr>
        <p:txBody>
          <a:bodyPr wrap="square" rtlCol="0">
            <a:spAutoFit/>
          </a:bodyPr>
          <a:lstStyle/>
          <a:p>
            <a:r>
              <a:rPr lang="en-US" b="1" dirty="0">
                <a:solidFill>
                  <a:schemeClr val="bg2">
                    <a:lumMod val="75000"/>
                  </a:schemeClr>
                </a:solidFill>
                <a:latin typeface="Bahnschrift" panose="020B0502040204020203" pitchFamily="34" charset="0"/>
              </a:rPr>
              <a:t>Analyze &amp; acknowledge limitations  </a:t>
            </a:r>
          </a:p>
        </p:txBody>
      </p:sp>
      <p:sp>
        <p:nvSpPr>
          <p:cNvPr id="14" name="TextBox 13">
            <a:extLst>
              <a:ext uri="{FF2B5EF4-FFF2-40B4-BE49-F238E27FC236}">
                <a16:creationId xmlns:a16="http://schemas.microsoft.com/office/drawing/2014/main" id="{E600D2A6-7157-56C5-BE9A-C2723A3D9762}"/>
              </a:ext>
            </a:extLst>
          </p:cNvPr>
          <p:cNvSpPr txBox="1"/>
          <p:nvPr/>
        </p:nvSpPr>
        <p:spPr>
          <a:xfrm>
            <a:off x="711820" y="5092741"/>
            <a:ext cx="2252546" cy="369332"/>
          </a:xfrm>
          <a:prstGeom prst="rect">
            <a:avLst/>
          </a:prstGeom>
          <a:noFill/>
        </p:spPr>
        <p:txBody>
          <a:bodyPr wrap="square" rtlCol="0">
            <a:spAutoFit/>
          </a:bodyPr>
          <a:lstStyle/>
          <a:p>
            <a:r>
              <a:rPr lang="en-US" b="1" dirty="0">
                <a:solidFill>
                  <a:schemeClr val="bg2">
                    <a:lumMod val="75000"/>
                  </a:schemeClr>
                </a:solidFill>
                <a:latin typeface="Bahnschrift" panose="020B0502040204020203" pitchFamily="34" charset="0"/>
              </a:rPr>
              <a:t> Conclusion</a:t>
            </a:r>
          </a:p>
        </p:txBody>
      </p:sp>
      <p:sp>
        <p:nvSpPr>
          <p:cNvPr id="2" name="TextBox 1">
            <a:extLst>
              <a:ext uri="{FF2B5EF4-FFF2-40B4-BE49-F238E27FC236}">
                <a16:creationId xmlns:a16="http://schemas.microsoft.com/office/drawing/2014/main" id="{654C7EC2-191E-42C9-45C5-869F4903759A}"/>
              </a:ext>
            </a:extLst>
          </p:cNvPr>
          <p:cNvSpPr txBox="1"/>
          <p:nvPr/>
        </p:nvSpPr>
        <p:spPr>
          <a:xfrm>
            <a:off x="711820" y="1807563"/>
            <a:ext cx="2142892" cy="646331"/>
          </a:xfrm>
          <a:prstGeom prst="rect">
            <a:avLst/>
          </a:prstGeom>
          <a:noFill/>
        </p:spPr>
        <p:txBody>
          <a:bodyPr wrap="square" rtlCol="0">
            <a:spAutoFit/>
          </a:bodyPr>
          <a:lstStyle/>
          <a:p>
            <a:r>
              <a:rPr lang="en-US" b="1" dirty="0">
                <a:latin typeface="Bahnschrift" panose="020B0502040204020203" pitchFamily="34" charset="0"/>
              </a:rPr>
              <a:t>Retrieving  Data </a:t>
            </a:r>
          </a:p>
          <a:p>
            <a:endParaRPr lang="en-US" b="1" dirty="0">
              <a:latin typeface="Bahnschrift" panose="020B0502040204020203" pitchFamily="34" charset="0"/>
            </a:endParaRPr>
          </a:p>
        </p:txBody>
      </p:sp>
      <p:sp>
        <p:nvSpPr>
          <p:cNvPr id="3" name="Rectangle 2">
            <a:extLst>
              <a:ext uri="{FF2B5EF4-FFF2-40B4-BE49-F238E27FC236}">
                <a16:creationId xmlns:a16="http://schemas.microsoft.com/office/drawing/2014/main" id="{72E0CF23-F15C-0418-9299-947ADE19CDE9}"/>
              </a:ext>
            </a:extLst>
          </p:cNvPr>
          <p:cNvSpPr/>
          <p:nvPr/>
        </p:nvSpPr>
        <p:spPr>
          <a:xfrm>
            <a:off x="4986733" y="571848"/>
            <a:ext cx="4315524" cy="81954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Bahnschrift" panose="020B0502040204020203" pitchFamily="34" charset="0"/>
            </a:endParaRPr>
          </a:p>
        </p:txBody>
      </p:sp>
      <p:sp>
        <p:nvSpPr>
          <p:cNvPr id="11" name="Rectangle 10">
            <a:extLst>
              <a:ext uri="{FF2B5EF4-FFF2-40B4-BE49-F238E27FC236}">
                <a16:creationId xmlns:a16="http://schemas.microsoft.com/office/drawing/2014/main" id="{FCC2F662-C234-30F2-2AB8-7DA993382C2F}"/>
              </a:ext>
            </a:extLst>
          </p:cNvPr>
          <p:cNvSpPr/>
          <p:nvPr/>
        </p:nvSpPr>
        <p:spPr>
          <a:xfrm>
            <a:off x="4986733" y="1579828"/>
            <a:ext cx="4315524" cy="81954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AU" i="0" dirty="0">
                <a:solidFill>
                  <a:schemeClr val="tx1"/>
                </a:solidFill>
                <a:effectLst/>
                <a:latin typeface="Bahnschrift" panose="020B0502040204020203" pitchFamily="34" charset="0"/>
              </a:rPr>
              <a:t>New York City’ data  - </a:t>
            </a:r>
            <a:r>
              <a:rPr lang="en-AU" dirty="0">
                <a:solidFill>
                  <a:schemeClr val="tx1"/>
                </a:solidFill>
                <a:latin typeface="Bahnschrift" panose="020B0502040204020203" pitchFamily="34" charset="0"/>
              </a:rPr>
              <a:t>Apr- Sep 2014</a:t>
            </a:r>
            <a:r>
              <a:rPr lang="en-AU" i="0" dirty="0">
                <a:solidFill>
                  <a:schemeClr val="tx1"/>
                </a:solidFill>
                <a:effectLst/>
                <a:latin typeface="Bahnschrift" panose="020B0502040204020203" pitchFamily="34" charset="0"/>
              </a:rPr>
              <a:t> </a:t>
            </a:r>
            <a:br>
              <a:rPr lang="en-AU" dirty="0">
                <a:latin typeface="Bahnschrift" panose="020B0502040204020203" pitchFamily="34" charset="0"/>
              </a:rPr>
            </a:br>
            <a:r>
              <a:rPr lang="en-AU" dirty="0">
                <a:solidFill>
                  <a:schemeClr val="tx1"/>
                </a:solidFill>
                <a:latin typeface="Bahnschrift" panose="020B0502040204020203" pitchFamily="34" charset="0"/>
              </a:rPr>
              <a:t>NOAA weather data – Apr- Sep 2014 </a:t>
            </a:r>
            <a:endParaRPr lang="en-US" dirty="0">
              <a:solidFill>
                <a:schemeClr val="tx1"/>
              </a:solidFill>
              <a:latin typeface="Bahnschrift" panose="020B0502040204020203" pitchFamily="34" charset="0"/>
            </a:endParaRPr>
          </a:p>
        </p:txBody>
      </p:sp>
      <p:sp>
        <p:nvSpPr>
          <p:cNvPr id="15" name="Rectangle 14">
            <a:extLst>
              <a:ext uri="{FF2B5EF4-FFF2-40B4-BE49-F238E27FC236}">
                <a16:creationId xmlns:a16="http://schemas.microsoft.com/office/drawing/2014/main" id="{1B48B100-3128-7D7E-1C02-C09DB1400B1A}"/>
              </a:ext>
            </a:extLst>
          </p:cNvPr>
          <p:cNvSpPr/>
          <p:nvPr/>
        </p:nvSpPr>
        <p:spPr>
          <a:xfrm>
            <a:off x="4970304" y="2615981"/>
            <a:ext cx="4315524" cy="81954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Graphic 17" descr="Car with solid fill">
            <a:extLst>
              <a:ext uri="{FF2B5EF4-FFF2-40B4-BE49-F238E27FC236}">
                <a16:creationId xmlns:a16="http://schemas.microsoft.com/office/drawing/2014/main" id="{260F6E17-B98F-2983-26D6-56486E7DBFC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267905" y="543910"/>
            <a:ext cx="914400" cy="914400"/>
          </a:xfrm>
          <a:prstGeom prst="rect">
            <a:avLst/>
          </a:prstGeom>
        </p:spPr>
      </p:pic>
      <p:pic>
        <p:nvPicPr>
          <p:cNvPr id="20" name="Graphic 19" descr="Partial sun with solid fill">
            <a:extLst>
              <a:ext uri="{FF2B5EF4-FFF2-40B4-BE49-F238E27FC236}">
                <a16:creationId xmlns:a16="http://schemas.microsoft.com/office/drawing/2014/main" id="{2AFED51D-B761-27EE-0551-357D4225077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710386" y="577513"/>
            <a:ext cx="1067589" cy="733531"/>
          </a:xfrm>
          <a:prstGeom prst="rect">
            <a:avLst/>
          </a:prstGeom>
        </p:spPr>
      </p:pic>
      <p:sp>
        <p:nvSpPr>
          <p:cNvPr id="23" name="Triangle 22">
            <a:extLst>
              <a:ext uri="{FF2B5EF4-FFF2-40B4-BE49-F238E27FC236}">
                <a16:creationId xmlns:a16="http://schemas.microsoft.com/office/drawing/2014/main" id="{9B8FD9C3-B96A-F04E-A523-50DC2A2F0682}"/>
              </a:ext>
            </a:extLst>
          </p:cNvPr>
          <p:cNvSpPr/>
          <p:nvPr/>
        </p:nvSpPr>
        <p:spPr>
          <a:xfrm rot="5400000">
            <a:off x="3945468" y="748900"/>
            <a:ext cx="559558" cy="504421"/>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riangle 23">
            <a:extLst>
              <a:ext uri="{FF2B5EF4-FFF2-40B4-BE49-F238E27FC236}">
                <a16:creationId xmlns:a16="http://schemas.microsoft.com/office/drawing/2014/main" id="{3F7D2E84-B9EF-61DD-3C3F-CCC2B17F0185}"/>
              </a:ext>
            </a:extLst>
          </p:cNvPr>
          <p:cNvSpPr/>
          <p:nvPr/>
        </p:nvSpPr>
        <p:spPr>
          <a:xfrm rot="5400000">
            <a:off x="3956737" y="1803940"/>
            <a:ext cx="559558" cy="504421"/>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riangle 24">
            <a:extLst>
              <a:ext uri="{FF2B5EF4-FFF2-40B4-BE49-F238E27FC236}">
                <a16:creationId xmlns:a16="http://schemas.microsoft.com/office/drawing/2014/main" id="{A479E01A-E226-4F13-2358-1E165A62D97B}"/>
              </a:ext>
            </a:extLst>
          </p:cNvPr>
          <p:cNvSpPr/>
          <p:nvPr/>
        </p:nvSpPr>
        <p:spPr>
          <a:xfrm rot="5400000">
            <a:off x="3956737" y="2872546"/>
            <a:ext cx="559558" cy="504421"/>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6E8FD7B4-7B38-8617-4EAA-D85EF8894648}"/>
              </a:ext>
            </a:extLst>
          </p:cNvPr>
          <p:cNvSpPr txBox="1"/>
          <p:nvPr/>
        </p:nvSpPr>
        <p:spPr>
          <a:xfrm>
            <a:off x="4996068" y="2801536"/>
            <a:ext cx="3951158" cy="369332"/>
          </a:xfrm>
          <a:prstGeom prst="rect">
            <a:avLst/>
          </a:prstGeom>
          <a:noFill/>
        </p:spPr>
        <p:txBody>
          <a:bodyPr wrap="square" rtlCol="0">
            <a:spAutoFit/>
          </a:bodyPr>
          <a:lstStyle/>
          <a:p>
            <a:r>
              <a:rPr lang="en-US" dirty="0" err="1">
                <a:latin typeface="Bahnschrift" panose="020B0502040204020203" pitchFamily="34" charset="0"/>
              </a:rPr>
              <a:t>Panads</a:t>
            </a:r>
            <a:r>
              <a:rPr lang="en-US" dirty="0">
                <a:latin typeface="Bahnschrift" panose="020B0502040204020203" pitchFamily="34" charset="0"/>
              </a:rPr>
              <a:t> : pd. </a:t>
            </a:r>
            <a:r>
              <a:rPr lang="en-US" dirty="0" err="1">
                <a:latin typeface="Bahnschrift" panose="020B0502040204020203" pitchFamily="34" charset="0"/>
              </a:rPr>
              <a:t>concat</a:t>
            </a:r>
            <a:r>
              <a:rPr lang="en-US" dirty="0">
                <a:latin typeface="Bahnschrift" panose="020B0502040204020203" pitchFamily="34" charset="0"/>
              </a:rPr>
              <a:t>,  </a:t>
            </a:r>
            <a:r>
              <a:rPr lang="en-US" dirty="0" err="1">
                <a:latin typeface="Bahnschrift" panose="020B0502040204020203" pitchFamily="34" charset="0"/>
              </a:rPr>
              <a:t>len</a:t>
            </a:r>
            <a:r>
              <a:rPr lang="en-US" dirty="0">
                <a:latin typeface="Bahnschrift" panose="020B0502040204020203" pitchFamily="34" charset="0"/>
              </a:rPr>
              <a:t>(), .Drop …  </a:t>
            </a:r>
          </a:p>
        </p:txBody>
      </p:sp>
    </p:spTree>
    <p:extLst>
      <p:ext uri="{BB962C8B-B14F-4D97-AF65-F5344CB8AC3E}">
        <p14:creationId xmlns:p14="http://schemas.microsoft.com/office/powerpoint/2010/main" val="14813749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47D3F-8628-782F-273C-8B7B739587F3}"/>
              </a:ext>
            </a:extLst>
          </p:cNvPr>
          <p:cNvSpPr>
            <a:spLocks noGrp="1"/>
          </p:cNvSpPr>
          <p:nvPr>
            <p:ph type="title"/>
          </p:nvPr>
        </p:nvSpPr>
        <p:spPr/>
        <p:txBody>
          <a:bodyPr/>
          <a:lstStyle/>
          <a:p>
            <a:r>
              <a:rPr lang="en-AU" dirty="0"/>
              <a:t>EDA</a:t>
            </a:r>
          </a:p>
        </p:txBody>
      </p:sp>
      <p:sp>
        <p:nvSpPr>
          <p:cNvPr id="4" name="Slide Number Placeholder 3">
            <a:extLst>
              <a:ext uri="{FF2B5EF4-FFF2-40B4-BE49-F238E27FC236}">
                <a16:creationId xmlns:a16="http://schemas.microsoft.com/office/drawing/2014/main" id="{7E172A7E-318C-F0AC-A04C-1CF60C7A14D3}"/>
              </a:ext>
            </a:extLst>
          </p:cNvPr>
          <p:cNvSpPr>
            <a:spLocks noGrp="1"/>
          </p:cNvSpPr>
          <p:nvPr>
            <p:ph type="sldNum" sz="quarter" idx="10"/>
          </p:nvPr>
        </p:nvSpPr>
        <p:spPr/>
        <p:txBody>
          <a:bodyPr/>
          <a:lstStyle/>
          <a:p>
            <a:fld id="{48F63A3B-78C7-47BE-AE5E-E10140E04643}" type="slidenum">
              <a:rPr lang="en-US" smtClean="0"/>
              <a:pPr/>
              <a:t>11</a:t>
            </a:fld>
            <a:endParaRPr lang="en-US" dirty="0"/>
          </a:p>
        </p:txBody>
      </p:sp>
      <p:pic>
        <p:nvPicPr>
          <p:cNvPr id="1026" name="Picture 2">
            <a:extLst>
              <a:ext uri="{FF2B5EF4-FFF2-40B4-BE49-F238E27FC236}">
                <a16:creationId xmlns:a16="http://schemas.microsoft.com/office/drawing/2014/main" id="{2582B84E-1266-8405-280A-B44E64554D6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17173" y="2835275"/>
            <a:ext cx="4977817" cy="3206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28239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0BB52-8603-A795-11D7-2DE4FA757525}"/>
              </a:ext>
            </a:extLst>
          </p:cNvPr>
          <p:cNvSpPr>
            <a:spLocks noGrp="1"/>
          </p:cNvSpPr>
          <p:nvPr>
            <p:ph type="title"/>
          </p:nvPr>
        </p:nvSpPr>
        <p:spPr/>
        <p:txBody>
          <a:bodyPr/>
          <a:lstStyle/>
          <a:p>
            <a:endParaRPr lang="en-AU"/>
          </a:p>
        </p:txBody>
      </p:sp>
      <p:sp>
        <p:nvSpPr>
          <p:cNvPr id="3" name="Text Placeholder 2">
            <a:extLst>
              <a:ext uri="{FF2B5EF4-FFF2-40B4-BE49-F238E27FC236}">
                <a16:creationId xmlns:a16="http://schemas.microsoft.com/office/drawing/2014/main" id="{CFD974F8-1B63-0D22-8E2F-A21C869E43B2}"/>
              </a:ext>
            </a:extLst>
          </p:cNvPr>
          <p:cNvSpPr>
            <a:spLocks noGrp="1"/>
          </p:cNvSpPr>
          <p:nvPr>
            <p:ph type="body" sz="quarter" idx="13"/>
          </p:nvPr>
        </p:nvSpPr>
        <p:spPr/>
        <p:txBody>
          <a:bodyPr/>
          <a:lstStyle/>
          <a:p>
            <a:endParaRPr lang="en-AU" dirty="0"/>
          </a:p>
        </p:txBody>
      </p:sp>
      <p:sp>
        <p:nvSpPr>
          <p:cNvPr id="5" name="Slide Number Placeholder 4">
            <a:extLst>
              <a:ext uri="{FF2B5EF4-FFF2-40B4-BE49-F238E27FC236}">
                <a16:creationId xmlns:a16="http://schemas.microsoft.com/office/drawing/2014/main" id="{91492A17-CE1E-0655-0345-EECF5CF67F2A}"/>
              </a:ext>
            </a:extLst>
          </p:cNvPr>
          <p:cNvSpPr>
            <a:spLocks noGrp="1"/>
          </p:cNvSpPr>
          <p:nvPr>
            <p:ph type="sldNum" sz="quarter" idx="10"/>
          </p:nvPr>
        </p:nvSpPr>
        <p:spPr/>
        <p:txBody>
          <a:bodyPr/>
          <a:lstStyle/>
          <a:p>
            <a:fld id="{48F63A3B-78C7-47BE-AE5E-E10140E04643}" type="slidenum">
              <a:rPr lang="en-US" smtClean="0"/>
              <a:pPr/>
              <a:t>12</a:t>
            </a:fld>
            <a:endParaRPr lang="en-US" dirty="0"/>
          </a:p>
        </p:txBody>
      </p:sp>
      <p:pic>
        <p:nvPicPr>
          <p:cNvPr id="2050" name="Picture 2">
            <a:extLst>
              <a:ext uri="{FF2B5EF4-FFF2-40B4-BE49-F238E27FC236}">
                <a16:creationId xmlns:a16="http://schemas.microsoft.com/office/drawing/2014/main" id="{B6BE2E1C-F2ED-DD31-4B7F-64D057FF94E9}"/>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5372437" y="2332038"/>
            <a:ext cx="5776239" cy="3721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25065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77A8C-69FB-FF43-DCE9-EEEACF130CA2}"/>
              </a:ext>
            </a:extLst>
          </p:cNvPr>
          <p:cNvSpPr>
            <a:spLocks noGrp="1"/>
          </p:cNvSpPr>
          <p:nvPr>
            <p:ph type="title"/>
          </p:nvPr>
        </p:nvSpPr>
        <p:spPr/>
        <p:txBody>
          <a:bodyPr/>
          <a:lstStyle/>
          <a:p>
            <a:r>
              <a:rPr lang="en-US" b="0" i="0" dirty="0">
                <a:solidFill>
                  <a:srgbClr val="1D1C1D"/>
                </a:solidFill>
                <a:effectLst/>
                <a:highlight>
                  <a:srgbClr val="F8F8F8"/>
                </a:highlight>
                <a:latin typeface="Slack-Lato"/>
              </a:rPr>
              <a:t>approach that your group took to achieve the project goals:</a:t>
            </a:r>
            <a:endParaRPr lang="en-AU" dirty="0"/>
          </a:p>
        </p:txBody>
      </p:sp>
      <p:sp>
        <p:nvSpPr>
          <p:cNvPr id="3" name="Content Placeholder 2">
            <a:extLst>
              <a:ext uri="{FF2B5EF4-FFF2-40B4-BE49-F238E27FC236}">
                <a16:creationId xmlns:a16="http://schemas.microsoft.com/office/drawing/2014/main" id="{3BE2040C-1F82-E47C-9CC3-EFBCBEB22908}"/>
              </a:ext>
            </a:extLst>
          </p:cNvPr>
          <p:cNvSpPr>
            <a:spLocks noGrp="1"/>
          </p:cNvSpPr>
          <p:nvPr>
            <p:ph idx="1"/>
          </p:nvPr>
        </p:nvSpPr>
        <p:spPr/>
        <p:txBody>
          <a:bodyPr/>
          <a:lstStyle/>
          <a:p>
            <a:pPr algn="l">
              <a:buFont typeface="Arial" panose="020B0604020202020204" pitchFamily="34" charset="0"/>
              <a:buChar char="•"/>
            </a:pPr>
            <a:r>
              <a:rPr lang="en-US" b="0" i="0" dirty="0">
                <a:solidFill>
                  <a:srgbClr val="1D1C1D"/>
                </a:solidFill>
                <a:effectLst/>
                <a:highlight>
                  <a:srgbClr val="F8F8F8"/>
                </a:highlight>
                <a:latin typeface="Slack-Lato"/>
              </a:rPr>
              <a:t>Include any relevant code or demonstrations of the application or analysis.</a:t>
            </a:r>
          </a:p>
          <a:p>
            <a:pPr algn="l">
              <a:buFont typeface="Arial" panose="020B0604020202020204" pitchFamily="34" charset="0"/>
              <a:buChar char="•"/>
            </a:pPr>
            <a:r>
              <a:rPr lang="en-US" b="0" i="0" dirty="0">
                <a:solidFill>
                  <a:srgbClr val="1D1C1D"/>
                </a:solidFill>
                <a:effectLst/>
                <a:highlight>
                  <a:srgbClr val="F8F8F8"/>
                </a:highlight>
                <a:latin typeface="Slack-Lato"/>
              </a:rPr>
              <a:t>Discuss any unanticipated insights or problems that arose and how you resolved them.</a:t>
            </a:r>
          </a:p>
          <a:p>
            <a:endParaRPr lang="en-AU" dirty="0"/>
          </a:p>
        </p:txBody>
      </p:sp>
      <p:sp>
        <p:nvSpPr>
          <p:cNvPr id="4" name="Slide Number Placeholder 3">
            <a:extLst>
              <a:ext uri="{FF2B5EF4-FFF2-40B4-BE49-F238E27FC236}">
                <a16:creationId xmlns:a16="http://schemas.microsoft.com/office/drawing/2014/main" id="{6D0E7E70-A1A6-4633-FB81-C60ACEA4046A}"/>
              </a:ext>
            </a:extLst>
          </p:cNvPr>
          <p:cNvSpPr>
            <a:spLocks noGrp="1"/>
          </p:cNvSpPr>
          <p:nvPr>
            <p:ph type="sldNum" sz="quarter" idx="10"/>
          </p:nvPr>
        </p:nvSpPr>
        <p:spPr/>
        <p:txBody>
          <a:bodyPr/>
          <a:lstStyle/>
          <a:p>
            <a:fld id="{48F63A3B-78C7-47BE-AE5E-E10140E04643}" type="slidenum">
              <a:rPr lang="en-US" smtClean="0"/>
              <a:pPr/>
              <a:t>13</a:t>
            </a:fld>
            <a:endParaRPr lang="en-US" dirty="0"/>
          </a:p>
        </p:txBody>
      </p:sp>
    </p:spTree>
    <p:extLst>
      <p:ext uri="{BB962C8B-B14F-4D97-AF65-F5344CB8AC3E}">
        <p14:creationId xmlns:p14="http://schemas.microsoft.com/office/powerpoint/2010/main" val="34446331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6ECAD-6E0A-A6F2-BB1E-494FBF3C3052}"/>
              </a:ext>
            </a:extLst>
          </p:cNvPr>
          <p:cNvSpPr>
            <a:spLocks noGrp="1"/>
          </p:cNvSpPr>
          <p:nvPr>
            <p:ph type="title"/>
          </p:nvPr>
        </p:nvSpPr>
        <p:spPr/>
        <p:txBody>
          <a:bodyPr/>
          <a:lstStyle/>
          <a:p>
            <a:endParaRPr lang="en-AU"/>
          </a:p>
        </p:txBody>
      </p:sp>
      <p:sp>
        <p:nvSpPr>
          <p:cNvPr id="3" name="Content Placeholder 2">
            <a:extLst>
              <a:ext uri="{FF2B5EF4-FFF2-40B4-BE49-F238E27FC236}">
                <a16:creationId xmlns:a16="http://schemas.microsoft.com/office/drawing/2014/main" id="{7E2784F7-9EBB-9AF1-AD20-2675AA29C130}"/>
              </a:ext>
            </a:extLst>
          </p:cNvPr>
          <p:cNvSpPr>
            <a:spLocks noGrp="1"/>
          </p:cNvSpPr>
          <p:nvPr>
            <p:ph idx="1"/>
          </p:nvPr>
        </p:nvSpPr>
        <p:spPr/>
        <p:txBody>
          <a:bodyPr/>
          <a:lstStyle/>
          <a:p>
            <a:r>
              <a:rPr lang="en-AU" dirty="0"/>
              <a:t>Add graph</a:t>
            </a:r>
          </a:p>
        </p:txBody>
      </p:sp>
      <p:sp>
        <p:nvSpPr>
          <p:cNvPr id="4" name="Slide Number Placeholder 3">
            <a:extLst>
              <a:ext uri="{FF2B5EF4-FFF2-40B4-BE49-F238E27FC236}">
                <a16:creationId xmlns:a16="http://schemas.microsoft.com/office/drawing/2014/main" id="{C184050C-0FC5-20B9-EA0C-A5258244FE94}"/>
              </a:ext>
            </a:extLst>
          </p:cNvPr>
          <p:cNvSpPr>
            <a:spLocks noGrp="1"/>
          </p:cNvSpPr>
          <p:nvPr>
            <p:ph type="sldNum" sz="quarter" idx="10"/>
          </p:nvPr>
        </p:nvSpPr>
        <p:spPr/>
        <p:txBody>
          <a:bodyPr/>
          <a:lstStyle/>
          <a:p>
            <a:fld id="{48F63A3B-78C7-47BE-AE5E-E10140E04643}" type="slidenum">
              <a:rPr lang="en-US" smtClean="0"/>
              <a:pPr/>
              <a:t>14</a:t>
            </a:fld>
            <a:endParaRPr lang="en-US" dirty="0"/>
          </a:p>
        </p:txBody>
      </p:sp>
    </p:spTree>
    <p:extLst>
      <p:ext uri="{BB962C8B-B14F-4D97-AF65-F5344CB8AC3E}">
        <p14:creationId xmlns:p14="http://schemas.microsoft.com/office/powerpoint/2010/main" val="34044289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ctrTitle"/>
          </p:nvPr>
        </p:nvSpPr>
        <p:spPr>
          <a:xfrm>
            <a:off x="2899790" y="810227"/>
            <a:ext cx="6392421" cy="3831221"/>
          </a:xfrm>
        </p:spPr>
        <p:txBody>
          <a:bodyPr anchor="ctr">
            <a:normAutofit/>
          </a:bodyPr>
          <a:lstStyle/>
          <a:p>
            <a:r>
              <a:rPr lang="en-US" dirty="0"/>
              <a:t>results</a:t>
            </a:r>
          </a:p>
        </p:txBody>
      </p:sp>
    </p:spTree>
    <p:extLst>
      <p:ext uri="{BB962C8B-B14F-4D97-AF65-F5344CB8AC3E}">
        <p14:creationId xmlns:p14="http://schemas.microsoft.com/office/powerpoint/2010/main" val="12360835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4393D3A-07ED-BFDE-E89A-3E99E389A462}"/>
              </a:ext>
            </a:extLst>
          </p:cNvPr>
          <p:cNvSpPr>
            <a:spLocks noGrp="1"/>
          </p:cNvSpPr>
          <p:nvPr>
            <p:ph type="sldNum" sz="quarter" idx="10"/>
          </p:nvPr>
        </p:nvSpPr>
        <p:spPr/>
        <p:txBody>
          <a:bodyPr/>
          <a:lstStyle/>
          <a:p>
            <a:fld id="{48F63A3B-78C7-47BE-AE5E-E10140E04643}" type="slidenum">
              <a:rPr lang="en-US" smtClean="0"/>
              <a:pPr/>
              <a:t>16</a:t>
            </a:fld>
            <a:endParaRPr lang="en-US" dirty="0"/>
          </a:p>
        </p:txBody>
      </p:sp>
      <p:pic>
        <p:nvPicPr>
          <p:cNvPr id="6" name="Picture 5" descr="A diagram of a graph&#10;&#10;Description automatically generated with medium confidence">
            <a:extLst>
              <a:ext uri="{FF2B5EF4-FFF2-40B4-BE49-F238E27FC236}">
                <a16:creationId xmlns:a16="http://schemas.microsoft.com/office/drawing/2014/main" id="{E1CB2D1C-CAC5-7B99-1092-270F26053FF7}"/>
              </a:ext>
            </a:extLst>
          </p:cNvPr>
          <p:cNvPicPr>
            <a:picLocks noChangeAspect="1"/>
          </p:cNvPicPr>
          <p:nvPr/>
        </p:nvPicPr>
        <p:blipFill>
          <a:blip r:embed="rId2"/>
          <a:stretch>
            <a:fillRect/>
          </a:stretch>
        </p:blipFill>
        <p:spPr>
          <a:xfrm>
            <a:off x="573036" y="1242597"/>
            <a:ext cx="4536578" cy="2849901"/>
          </a:xfrm>
          <a:prstGeom prst="rect">
            <a:avLst/>
          </a:prstGeom>
        </p:spPr>
      </p:pic>
      <p:pic>
        <p:nvPicPr>
          <p:cNvPr id="8" name="Picture 7" descr="A graph with blue dots and red line&#10;&#10;Description automatically generated">
            <a:extLst>
              <a:ext uri="{FF2B5EF4-FFF2-40B4-BE49-F238E27FC236}">
                <a16:creationId xmlns:a16="http://schemas.microsoft.com/office/drawing/2014/main" id="{0B39A2BB-2A73-44A7-139B-EAB0D008ACED}"/>
              </a:ext>
            </a:extLst>
          </p:cNvPr>
          <p:cNvPicPr>
            <a:picLocks noChangeAspect="1"/>
          </p:cNvPicPr>
          <p:nvPr/>
        </p:nvPicPr>
        <p:blipFill>
          <a:blip r:embed="rId3"/>
          <a:stretch>
            <a:fillRect/>
          </a:stretch>
        </p:blipFill>
        <p:spPr>
          <a:xfrm>
            <a:off x="5342257" y="1347519"/>
            <a:ext cx="3032310" cy="2331446"/>
          </a:xfrm>
          <a:prstGeom prst="rect">
            <a:avLst/>
          </a:prstGeom>
        </p:spPr>
      </p:pic>
      <p:pic>
        <p:nvPicPr>
          <p:cNvPr id="10" name="Picture 9" descr="A graph of a temperature&#10;&#10;Description automatically generated with medium confidence">
            <a:extLst>
              <a:ext uri="{FF2B5EF4-FFF2-40B4-BE49-F238E27FC236}">
                <a16:creationId xmlns:a16="http://schemas.microsoft.com/office/drawing/2014/main" id="{922E52E2-C8F1-4A8C-26C0-8D29DE21CECC}"/>
              </a:ext>
            </a:extLst>
          </p:cNvPr>
          <p:cNvPicPr>
            <a:picLocks noChangeAspect="1"/>
          </p:cNvPicPr>
          <p:nvPr/>
        </p:nvPicPr>
        <p:blipFill>
          <a:blip r:embed="rId4"/>
          <a:stretch>
            <a:fillRect/>
          </a:stretch>
        </p:blipFill>
        <p:spPr>
          <a:xfrm>
            <a:off x="8607210" y="1346582"/>
            <a:ext cx="3060918" cy="2331447"/>
          </a:xfrm>
          <a:prstGeom prst="rect">
            <a:avLst/>
          </a:prstGeom>
        </p:spPr>
      </p:pic>
      <p:sp>
        <p:nvSpPr>
          <p:cNvPr id="11" name="TextBox 10">
            <a:extLst>
              <a:ext uri="{FF2B5EF4-FFF2-40B4-BE49-F238E27FC236}">
                <a16:creationId xmlns:a16="http://schemas.microsoft.com/office/drawing/2014/main" id="{26556674-0A17-F29C-BC81-C29598D366A4}"/>
              </a:ext>
            </a:extLst>
          </p:cNvPr>
          <p:cNvSpPr txBox="1"/>
          <p:nvPr/>
        </p:nvSpPr>
        <p:spPr>
          <a:xfrm>
            <a:off x="490653" y="479963"/>
            <a:ext cx="10749775" cy="707886"/>
          </a:xfrm>
          <a:prstGeom prst="rect">
            <a:avLst/>
          </a:prstGeom>
          <a:noFill/>
        </p:spPr>
        <p:txBody>
          <a:bodyPr wrap="square" rtlCol="0">
            <a:spAutoFit/>
          </a:bodyPr>
          <a:lstStyle/>
          <a:p>
            <a:r>
              <a:rPr lang="en-AU" sz="2000" b="1" i="0" u="none" strike="noStrike" dirty="0">
                <a:solidFill>
                  <a:srgbClr val="000000"/>
                </a:solidFill>
                <a:effectLst/>
                <a:latin typeface="Helvetica Neue" panose="02000503000000020004" pitchFamily="2" charset="0"/>
              </a:rPr>
              <a:t>Time-Based Analysis: </a:t>
            </a:r>
            <a:r>
              <a:rPr lang="en-AU" sz="2000" dirty="0">
                <a:solidFill>
                  <a:srgbClr val="000000"/>
                </a:solidFill>
                <a:highlight>
                  <a:srgbClr val="FFFFFF"/>
                </a:highlight>
                <a:latin typeface="Helvetica Neue" panose="02000503000000020004" pitchFamily="2" charset="0"/>
              </a:rPr>
              <a:t>C</a:t>
            </a:r>
            <a:r>
              <a:rPr lang="en-AU" sz="2000" b="0" i="0" u="none" strike="noStrike" dirty="0">
                <a:solidFill>
                  <a:srgbClr val="000000"/>
                </a:solidFill>
                <a:effectLst/>
                <a:highlight>
                  <a:srgbClr val="FFFFFF"/>
                </a:highlight>
                <a:latin typeface="Helvetica Neue" panose="02000503000000020004" pitchFamily="2" charset="0"/>
              </a:rPr>
              <a:t>orrelation between Temperature and Ride counts across different Seasons</a:t>
            </a:r>
            <a:endParaRPr lang="en-US" sz="2000" dirty="0"/>
          </a:p>
        </p:txBody>
      </p:sp>
      <p:sp>
        <p:nvSpPr>
          <p:cNvPr id="13" name="TextBox 12">
            <a:extLst>
              <a:ext uri="{FF2B5EF4-FFF2-40B4-BE49-F238E27FC236}">
                <a16:creationId xmlns:a16="http://schemas.microsoft.com/office/drawing/2014/main" id="{BFEB542D-D41B-D2C7-5168-CA51D1DEA876}"/>
              </a:ext>
            </a:extLst>
          </p:cNvPr>
          <p:cNvSpPr txBox="1"/>
          <p:nvPr/>
        </p:nvSpPr>
        <p:spPr>
          <a:xfrm>
            <a:off x="5342257" y="3723166"/>
            <a:ext cx="3032310" cy="276999"/>
          </a:xfrm>
          <a:prstGeom prst="rect">
            <a:avLst/>
          </a:prstGeom>
          <a:noFill/>
        </p:spPr>
        <p:txBody>
          <a:bodyPr wrap="square">
            <a:spAutoFit/>
          </a:bodyPr>
          <a:lstStyle/>
          <a:p>
            <a:r>
              <a:rPr lang="en-AU" sz="1200" dirty="0">
                <a:solidFill>
                  <a:schemeClr val="tx1">
                    <a:lumMod val="50000"/>
                    <a:lumOff val="50000"/>
                  </a:schemeClr>
                </a:solidFill>
                <a:latin typeface="Bahnschrift" panose="020B0502040204020203" pitchFamily="34" charset="0"/>
              </a:rPr>
              <a:t>The r^2-value is: 0.0047</a:t>
            </a:r>
            <a:endParaRPr lang="en-US" sz="1200" dirty="0">
              <a:solidFill>
                <a:schemeClr val="tx1">
                  <a:lumMod val="50000"/>
                  <a:lumOff val="50000"/>
                </a:schemeClr>
              </a:solidFill>
              <a:latin typeface="Bahnschrift" panose="020B0502040204020203" pitchFamily="34" charset="0"/>
            </a:endParaRPr>
          </a:p>
        </p:txBody>
      </p:sp>
      <p:sp>
        <p:nvSpPr>
          <p:cNvPr id="15" name="TextBox 14">
            <a:extLst>
              <a:ext uri="{FF2B5EF4-FFF2-40B4-BE49-F238E27FC236}">
                <a16:creationId xmlns:a16="http://schemas.microsoft.com/office/drawing/2014/main" id="{C3E5E6ED-D6B5-EBB0-9D94-F37D922A9553}"/>
              </a:ext>
            </a:extLst>
          </p:cNvPr>
          <p:cNvSpPr txBox="1"/>
          <p:nvPr/>
        </p:nvSpPr>
        <p:spPr>
          <a:xfrm>
            <a:off x="8586654" y="3791855"/>
            <a:ext cx="3032310" cy="276999"/>
          </a:xfrm>
          <a:prstGeom prst="rect">
            <a:avLst/>
          </a:prstGeom>
          <a:noFill/>
        </p:spPr>
        <p:txBody>
          <a:bodyPr wrap="square">
            <a:spAutoFit/>
          </a:bodyPr>
          <a:lstStyle/>
          <a:p>
            <a:r>
              <a:rPr lang="en-AU" sz="1200" dirty="0">
                <a:solidFill>
                  <a:schemeClr val="tx1">
                    <a:lumMod val="50000"/>
                    <a:lumOff val="50000"/>
                  </a:schemeClr>
                </a:solidFill>
                <a:latin typeface="Bahnschrift" panose="020B0502040204020203" pitchFamily="34" charset="0"/>
              </a:rPr>
              <a:t>The r^2-value is: 0.103</a:t>
            </a:r>
            <a:endParaRPr lang="en-US" sz="1200" dirty="0">
              <a:solidFill>
                <a:schemeClr val="tx1">
                  <a:lumMod val="50000"/>
                  <a:lumOff val="50000"/>
                </a:schemeClr>
              </a:solidFill>
              <a:latin typeface="Bahnschrift" panose="020B0502040204020203" pitchFamily="34" charset="0"/>
            </a:endParaRPr>
          </a:p>
        </p:txBody>
      </p:sp>
      <p:sp>
        <p:nvSpPr>
          <p:cNvPr id="17" name="TextBox 16">
            <a:extLst>
              <a:ext uri="{FF2B5EF4-FFF2-40B4-BE49-F238E27FC236}">
                <a16:creationId xmlns:a16="http://schemas.microsoft.com/office/drawing/2014/main" id="{A3F147BC-ADB8-72FC-6CCE-B93C7AC34687}"/>
              </a:ext>
            </a:extLst>
          </p:cNvPr>
          <p:cNvSpPr txBox="1"/>
          <p:nvPr/>
        </p:nvSpPr>
        <p:spPr>
          <a:xfrm>
            <a:off x="573036" y="4501857"/>
            <a:ext cx="11180349" cy="1323439"/>
          </a:xfrm>
          <a:prstGeom prst="rect">
            <a:avLst/>
          </a:prstGeom>
          <a:noFill/>
        </p:spPr>
        <p:txBody>
          <a:bodyPr wrap="square">
            <a:spAutoFit/>
          </a:bodyPr>
          <a:lstStyle/>
          <a:p>
            <a:pPr algn="l"/>
            <a:r>
              <a:rPr lang="en-AU" sz="1600" b="0" i="0" u="none" strike="noStrike" dirty="0">
                <a:solidFill>
                  <a:srgbClr val="000000"/>
                </a:solidFill>
                <a:effectLst/>
                <a:latin typeface="Helvetica Neue" panose="02000503000000020004" pitchFamily="2" charset="0"/>
              </a:rPr>
              <a:t>Spring pattern: Negative correlation between temperature and ride counts during Spring.R2 value suggests a very weak linear relationship between temperature and ride counts during spring season.</a:t>
            </a:r>
          </a:p>
          <a:p>
            <a:pPr algn="l"/>
            <a:endParaRPr lang="en-AU" sz="1600" b="0" i="0" u="none" strike="noStrike" dirty="0">
              <a:solidFill>
                <a:srgbClr val="000000"/>
              </a:solidFill>
              <a:effectLst/>
              <a:latin typeface="Helvetica Neue" panose="02000503000000020004" pitchFamily="2" charset="0"/>
            </a:endParaRPr>
          </a:p>
          <a:p>
            <a:pPr algn="l"/>
            <a:r>
              <a:rPr lang="en-AU" sz="1600" b="0" i="0" u="none" strike="noStrike" dirty="0">
                <a:solidFill>
                  <a:srgbClr val="000000"/>
                </a:solidFill>
                <a:effectLst/>
                <a:latin typeface="Helvetica Neue" panose="02000503000000020004" pitchFamily="2" charset="0"/>
              </a:rPr>
              <a:t>Summer pattern: The steeper negative slope compared to spring indicates a stronger negative correlation between temperature and ride counts during summer. </a:t>
            </a:r>
          </a:p>
        </p:txBody>
      </p:sp>
    </p:spTree>
    <p:extLst>
      <p:ext uri="{BB962C8B-B14F-4D97-AF65-F5344CB8AC3E}">
        <p14:creationId xmlns:p14="http://schemas.microsoft.com/office/powerpoint/2010/main" val="31728294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F0AC425-F2C2-2AFD-F9C5-C9E829B5E85D}"/>
              </a:ext>
            </a:extLst>
          </p:cNvPr>
          <p:cNvSpPr>
            <a:spLocks noGrp="1"/>
          </p:cNvSpPr>
          <p:nvPr>
            <p:ph type="sldNum" sz="quarter" idx="10"/>
          </p:nvPr>
        </p:nvSpPr>
        <p:spPr/>
        <p:txBody>
          <a:bodyPr/>
          <a:lstStyle/>
          <a:p>
            <a:fld id="{48F63A3B-78C7-47BE-AE5E-E10140E04643}" type="slidenum">
              <a:rPr lang="en-US" smtClean="0"/>
              <a:pPr/>
              <a:t>17</a:t>
            </a:fld>
            <a:endParaRPr lang="en-US" dirty="0"/>
          </a:p>
        </p:txBody>
      </p:sp>
      <p:sp>
        <p:nvSpPr>
          <p:cNvPr id="6" name="TextBox 5">
            <a:extLst>
              <a:ext uri="{FF2B5EF4-FFF2-40B4-BE49-F238E27FC236}">
                <a16:creationId xmlns:a16="http://schemas.microsoft.com/office/drawing/2014/main" id="{AAA31CA4-5F90-E420-69CB-046014F74FEA}"/>
              </a:ext>
            </a:extLst>
          </p:cNvPr>
          <p:cNvSpPr txBox="1"/>
          <p:nvPr/>
        </p:nvSpPr>
        <p:spPr>
          <a:xfrm>
            <a:off x="557560" y="437597"/>
            <a:ext cx="10526751" cy="707886"/>
          </a:xfrm>
          <a:prstGeom prst="rect">
            <a:avLst/>
          </a:prstGeom>
          <a:noFill/>
        </p:spPr>
        <p:txBody>
          <a:bodyPr wrap="square">
            <a:spAutoFit/>
          </a:bodyPr>
          <a:lstStyle/>
          <a:p>
            <a:pPr algn="l"/>
            <a:r>
              <a:rPr lang="en-AU" sz="2000" b="1" i="0" u="none" strike="noStrike" dirty="0">
                <a:solidFill>
                  <a:srgbClr val="000000"/>
                </a:solidFill>
                <a:effectLst/>
                <a:latin typeface="Bahnschrift" panose="020B0502040204020203" pitchFamily="34" charset="0"/>
              </a:rPr>
              <a:t>Analyse the Influence of Time of Day on Uber Ride Frequency Across Varied Weather Conditions</a:t>
            </a:r>
          </a:p>
        </p:txBody>
      </p:sp>
      <p:sp>
        <p:nvSpPr>
          <p:cNvPr id="7" name="TextBox 6">
            <a:extLst>
              <a:ext uri="{FF2B5EF4-FFF2-40B4-BE49-F238E27FC236}">
                <a16:creationId xmlns:a16="http://schemas.microsoft.com/office/drawing/2014/main" id="{5E3628AC-B09F-3D4A-D18C-5CA5FC364DD7}"/>
              </a:ext>
            </a:extLst>
          </p:cNvPr>
          <p:cNvSpPr txBox="1"/>
          <p:nvPr/>
        </p:nvSpPr>
        <p:spPr>
          <a:xfrm>
            <a:off x="4795766" y="2922316"/>
            <a:ext cx="6838674" cy="1077218"/>
          </a:xfrm>
          <a:prstGeom prst="rect">
            <a:avLst/>
          </a:prstGeom>
          <a:noFill/>
        </p:spPr>
        <p:txBody>
          <a:bodyPr wrap="square" rtlCol="0">
            <a:spAutoFit/>
          </a:bodyPr>
          <a:lstStyle/>
          <a:p>
            <a:r>
              <a:rPr lang="en-AU" sz="1600" b="0" i="0" u="none" strike="noStrike" dirty="0">
                <a:solidFill>
                  <a:srgbClr val="000000"/>
                </a:solidFill>
                <a:effectLst/>
                <a:latin typeface="Bahnschrift" panose="020B0502040204020203" pitchFamily="34" charset="0"/>
              </a:rPr>
              <a:t>We </a:t>
            </a:r>
            <a:r>
              <a:rPr lang="en-AU" sz="1600" dirty="0">
                <a:solidFill>
                  <a:srgbClr val="000000"/>
                </a:solidFill>
                <a:latin typeface="Bahnschrift" panose="020B0502040204020203" pitchFamily="34" charset="0"/>
              </a:rPr>
              <a:t>looked at </a:t>
            </a:r>
            <a:r>
              <a:rPr lang="en-AU" sz="1600" b="0" i="0" u="none" strike="noStrike" dirty="0">
                <a:solidFill>
                  <a:srgbClr val="000000"/>
                </a:solidFill>
                <a:effectLst/>
                <a:latin typeface="Bahnschrift" panose="020B0502040204020203" pitchFamily="34" charset="0"/>
              </a:rPr>
              <a:t>how the time </a:t>
            </a:r>
            <a:r>
              <a:rPr lang="en-AU" sz="1600" b="0" i="0" u="none" strike="noStrike">
                <a:solidFill>
                  <a:srgbClr val="000000"/>
                </a:solidFill>
                <a:effectLst/>
                <a:latin typeface="Bahnschrift" panose="020B0502040204020203" pitchFamily="34" charset="0"/>
              </a:rPr>
              <a:t>of  day </a:t>
            </a:r>
            <a:r>
              <a:rPr lang="en-AU" sz="1600" b="0" i="0" u="none" strike="noStrike" dirty="0">
                <a:solidFill>
                  <a:srgbClr val="000000"/>
                </a:solidFill>
                <a:effectLst/>
                <a:latin typeface="Bahnschrift" panose="020B0502040204020203" pitchFamily="34" charset="0"/>
              </a:rPr>
              <a:t>impacts Uber ride frequency. However, due to the lack of available hourly temperature data, we were unable to </a:t>
            </a:r>
            <a:r>
              <a:rPr lang="en-AU" sz="1600" b="0" i="0" u="none" strike="noStrike" dirty="0" err="1">
                <a:solidFill>
                  <a:srgbClr val="000000"/>
                </a:solidFill>
                <a:effectLst/>
                <a:latin typeface="Bahnschrift" panose="020B0502040204020203" pitchFamily="34" charset="0"/>
              </a:rPr>
              <a:t>analyze</a:t>
            </a:r>
            <a:r>
              <a:rPr lang="en-AU" sz="1600" b="0" i="0" u="none" strike="noStrike" dirty="0">
                <a:solidFill>
                  <a:srgbClr val="000000"/>
                </a:solidFill>
                <a:effectLst/>
                <a:latin typeface="Bahnschrift" panose="020B0502040204020203" pitchFamily="34" charset="0"/>
              </a:rPr>
              <a:t> whether the time of day affects Uber ride frequency in various weather conditions. </a:t>
            </a:r>
            <a:endParaRPr lang="en-US" sz="1600" dirty="0">
              <a:latin typeface="Bahnschrift" panose="020B0502040204020203" pitchFamily="34" charset="0"/>
            </a:endParaRPr>
          </a:p>
        </p:txBody>
      </p:sp>
      <p:pic>
        <p:nvPicPr>
          <p:cNvPr id="9" name="Picture 8" descr="A graph of a bar graph&#10;&#10;Description automatically generated with medium confidence">
            <a:extLst>
              <a:ext uri="{FF2B5EF4-FFF2-40B4-BE49-F238E27FC236}">
                <a16:creationId xmlns:a16="http://schemas.microsoft.com/office/drawing/2014/main" id="{799D9246-4AE9-0F20-EA37-43A620588252}"/>
              </a:ext>
            </a:extLst>
          </p:cNvPr>
          <p:cNvPicPr>
            <a:picLocks noChangeAspect="1"/>
          </p:cNvPicPr>
          <p:nvPr/>
        </p:nvPicPr>
        <p:blipFill>
          <a:blip r:embed="rId2"/>
          <a:stretch>
            <a:fillRect/>
          </a:stretch>
        </p:blipFill>
        <p:spPr>
          <a:xfrm>
            <a:off x="557560" y="2922316"/>
            <a:ext cx="4134126" cy="3459036"/>
          </a:xfrm>
          <a:prstGeom prst="rect">
            <a:avLst/>
          </a:prstGeom>
        </p:spPr>
      </p:pic>
      <p:sp>
        <p:nvSpPr>
          <p:cNvPr id="11" name="TextBox 10">
            <a:extLst>
              <a:ext uri="{FF2B5EF4-FFF2-40B4-BE49-F238E27FC236}">
                <a16:creationId xmlns:a16="http://schemas.microsoft.com/office/drawing/2014/main" id="{B9037A5F-44C5-D0EE-EED5-EEFCFC89A92C}"/>
              </a:ext>
            </a:extLst>
          </p:cNvPr>
          <p:cNvSpPr txBox="1"/>
          <p:nvPr/>
        </p:nvSpPr>
        <p:spPr>
          <a:xfrm>
            <a:off x="557560" y="1386893"/>
            <a:ext cx="11218128" cy="1077218"/>
          </a:xfrm>
          <a:prstGeom prst="rect">
            <a:avLst/>
          </a:prstGeom>
          <a:noFill/>
        </p:spPr>
        <p:txBody>
          <a:bodyPr wrap="square">
            <a:spAutoFit/>
          </a:bodyPr>
          <a:lstStyle/>
          <a:p>
            <a:r>
              <a:rPr lang="en-AU" sz="1600" b="0" i="0" u="none" strike="noStrike" dirty="0">
                <a:solidFill>
                  <a:srgbClr val="000000"/>
                </a:solidFill>
                <a:effectLst/>
                <a:highlight>
                  <a:srgbClr val="FFFFFF"/>
                </a:highlight>
                <a:latin typeface="Bahnschrift" panose="020B0502040204020203" pitchFamily="34" charset="0"/>
              </a:rPr>
              <a:t>Null Hypothesis (H₀): There is no significant difference in Uber ride frequency across different times of the day, regardless of weather conditions. </a:t>
            </a:r>
            <a:endParaRPr lang="en-AU" sz="1600" dirty="0">
              <a:solidFill>
                <a:srgbClr val="000000"/>
              </a:solidFill>
              <a:highlight>
                <a:srgbClr val="FFFFFF"/>
              </a:highlight>
              <a:latin typeface="Bahnschrift" panose="020B0502040204020203" pitchFamily="34" charset="0"/>
            </a:endParaRPr>
          </a:p>
          <a:p>
            <a:r>
              <a:rPr lang="en-AU" sz="1600" b="0" i="0" u="none" strike="noStrike" dirty="0">
                <a:solidFill>
                  <a:srgbClr val="000000"/>
                </a:solidFill>
                <a:effectLst/>
                <a:highlight>
                  <a:srgbClr val="FFFFFF"/>
                </a:highlight>
                <a:latin typeface="Bahnschrift" panose="020B0502040204020203" pitchFamily="34" charset="0"/>
              </a:rPr>
              <a:t>Alternative Hypothesis (H₁): Uber ride frequency varies significantly across different times of the day, influenced by varying weather conditions.</a:t>
            </a:r>
            <a:endParaRPr lang="en-US" sz="1600" dirty="0">
              <a:latin typeface="Bahnschrift" panose="020B0502040204020203" pitchFamily="34" charset="0"/>
            </a:endParaRPr>
          </a:p>
        </p:txBody>
      </p:sp>
    </p:spTree>
    <p:extLst>
      <p:ext uri="{BB962C8B-B14F-4D97-AF65-F5344CB8AC3E}">
        <p14:creationId xmlns:p14="http://schemas.microsoft.com/office/powerpoint/2010/main" val="18506326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ctrTitle"/>
          </p:nvPr>
        </p:nvSpPr>
        <p:spPr>
          <a:xfrm>
            <a:off x="2899790" y="810227"/>
            <a:ext cx="6392421" cy="3831221"/>
          </a:xfrm>
        </p:spPr>
        <p:txBody>
          <a:bodyPr anchor="ctr">
            <a:normAutofit/>
          </a:bodyPr>
          <a:lstStyle/>
          <a:p>
            <a:r>
              <a:rPr lang="en-US" dirty="0"/>
              <a:t>Summary</a:t>
            </a:r>
            <a:br>
              <a:rPr lang="en-US" dirty="0"/>
            </a:br>
            <a:endParaRPr lang="en-US" dirty="0"/>
          </a:p>
        </p:txBody>
      </p:sp>
    </p:spTree>
    <p:extLst>
      <p:ext uri="{BB962C8B-B14F-4D97-AF65-F5344CB8AC3E}">
        <p14:creationId xmlns:p14="http://schemas.microsoft.com/office/powerpoint/2010/main" val="80979976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69EDFA-AE17-A1BF-8C9B-39ADB06840D2}"/>
              </a:ext>
            </a:extLst>
          </p:cNvPr>
          <p:cNvSpPr>
            <a:spLocks noGrp="1"/>
          </p:cNvSpPr>
          <p:nvPr>
            <p:ph type="title"/>
          </p:nvPr>
        </p:nvSpPr>
        <p:spPr/>
        <p:txBody>
          <a:bodyPr/>
          <a:lstStyle/>
          <a:p>
            <a:endParaRPr lang="en-AU" dirty="0"/>
          </a:p>
        </p:txBody>
      </p:sp>
      <p:sp>
        <p:nvSpPr>
          <p:cNvPr id="3" name="Text Placeholder 2">
            <a:extLst>
              <a:ext uri="{FF2B5EF4-FFF2-40B4-BE49-F238E27FC236}">
                <a16:creationId xmlns:a16="http://schemas.microsoft.com/office/drawing/2014/main" id="{D95B8C16-439E-FF1B-0239-E31304B611B8}"/>
              </a:ext>
            </a:extLst>
          </p:cNvPr>
          <p:cNvSpPr>
            <a:spLocks noGrp="1"/>
          </p:cNvSpPr>
          <p:nvPr>
            <p:ph type="body" sz="quarter" idx="13"/>
          </p:nvPr>
        </p:nvSpPr>
        <p:spPr/>
        <p:txBody>
          <a:bodyPr/>
          <a:lstStyle/>
          <a:p>
            <a:endParaRPr lang="en-AU"/>
          </a:p>
        </p:txBody>
      </p:sp>
      <p:sp>
        <p:nvSpPr>
          <p:cNvPr id="4" name="Content Placeholder 3">
            <a:extLst>
              <a:ext uri="{FF2B5EF4-FFF2-40B4-BE49-F238E27FC236}">
                <a16:creationId xmlns:a16="http://schemas.microsoft.com/office/drawing/2014/main" id="{F264902B-B2CB-5F45-F252-BFF065DFA96F}"/>
              </a:ext>
            </a:extLst>
          </p:cNvPr>
          <p:cNvSpPr>
            <a:spLocks noGrp="1"/>
          </p:cNvSpPr>
          <p:nvPr>
            <p:ph sz="half" idx="1"/>
          </p:nvPr>
        </p:nvSpPr>
        <p:spPr/>
        <p:txBody>
          <a:bodyPr/>
          <a:lstStyle/>
          <a:p>
            <a:endParaRPr lang="en-AU"/>
          </a:p>
        </p:txBody>
      </p:sp>
      <p:sp>
        <p:nvSpPr>
          <p:cNvPr id="5" name="Slide Number Placeholder 4">
            <a:extLst>
              <a:ext uri="{FF2B5EF4-FFF2-40B4-BE49-F238E27FC236}">
                <a16:creationId xmlns:a16="http://schemas.microsoft.com/office/drawing/2014/main" id="{D1BC34DA-4442-4BCA-EB78-915330F0289C}"/>
              </a:ext>
            </a:extLst>
          </p:cNvPr>
          <p:cNvSpPr>
            <a:spLocks noGrp="1"/>
          </p:cNvSpPr>
          <p:nvPr>
            <p:ph type="sldNum" sz="quarter" idx="10"/>
          </p:nvPr>
        </p:nvSpPr>
        <p:spPr/>
        <p:txBody>
          <a:bodyPr/>
          <a:lstStyle/>
          <a:p>
            <a:fld id="{48F63A3B-78C7-47BE-AE5E-E10140E04643}" type="slidenum">
              <a:rPr lang="en-US" smtClean="0"/>
              <a:pPr/>
              <a:t>19</a:t>
            </a:fld>
            <a:endParaRPr lang="en-US" dirty="0"/>
          </a:p>
        </p:txBody>
      </p:sp>
    </p:spTree>
    <p:extLst>
      <p:ext uri="{BB962C8B-B14F-4D97-AF65-F5344CB8AC3E}">
        <p14:creationId xmlns:p14="http://schemas.microsoft.com/office/powerpoint/2010/main" val="23705506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F5620E-A916-BB38-6052-21CC3C3EE077}"/>
              </a:ext>
            </a:extLst>
          </p:cNvPr>
          <p:cNvSpPr>
            <a:spLocks noGrp="1"/>
          </p:cNvSpPr>
          <p:nvPr>
            <p:ph type="title"/>
          </p:nvPr>
        </p:nvSpPr>
        <p:spPr/>
        <p:txBody>
          <a:bodyPr/>
          <a:lstStyle/>
          <a:p>
            <a:r>
              <a:rPr lang="en-AU" dirty="0"/>
              <a:t>overview</a:t>
            </a:r>
          </a:p>
        </p:txBody>
      </p:sp>
      <p:sp>
        <p:nvSpPr>
          <p:cNvPr id="3" name="Content Placeholder 2">
            <a:extLst>
              <a:ext uri="{FF2B5EF4-FFF2-40B4-BE49-F238E27FC236}">
                <a16:creationId xmlns:a16="http://schemas.microsoft.com/office/drawing/2014/main" id="{2E277423-B2B5-D519-0DA6-A62693D04E53}"/>
              </a:ext>
            </a:extLst>
          </p:cNvPr>
          <p:cNvSpPr>
            <a:spLocks noGrp="1"/>
          </p:cNvSpPr>
          <p:nvPr>
            <p:ph idx="1"/>
          </p:nvPr>
        </p:nvSpPr>
        <p:spPr/>
        <p:txBody>
          <a:bodyPr>
            <a:normAutofit lnSpcReduction="10000"/>
          </a:bodyPr>
          <a:lstStyle/>
          <a:p>
            <a:r>
              <a:rPr lang="en-AU" dirty="0"/>
              <a:t>Introduction </a:t>
            </a:r>
          </a:p>
          <a:p>
            <a:r>
              <a:rPr lang="en-AU" dirty="0"/>
              <a:t>Overview of the process </a:t>
            </a:r>
          </a:p>
          <a:p>
            <a:r>
              <a:rPr lang="en-AU" dirty="0"/>
              <a:t>Approach</a:t>
            </a:r>
          </a:p>
          <a:p>
            <a:r>
              <a:rPr lang="en-AU" dirty="0"/>
              <a:t>Results</a:t>
            </a:r>
          </a:p>
          <a:p>
            <a:r>
              <a:rPr lang="en-AU" dirty="0"/>
              <a:t>Summary</a:t>
            </a:r>
          </a:p>
          <a:p>
            <a:r>
              <a:rPr lang="en-AU" dirty="0"/>
              <a:t>Next steps</a:t>
            </a:r>
          </a:p>
          <a:p>
            <a:endParaRPr lang="en-AU" dirty="0"/>
          </a:p>
          <a:p>
            <a:endParaRPr lang="en-AU" dirty="0"/>
          </a:p>
        </p:txBody>
      </p:sp>
      <p:sp>
        <p:nvSpPr>
          <p:cNvPr id="4" name="Slide Number Placeholder 3">
            <a:extLst>
              <a:ext uri="{FF2B5EF4-FFF2-40B4-BE49-F238E27FC236}">
                <a16:creationId xmlns:a16="http://schemas.microsoft.com/office/drawing/2014/main" id="{E5A29DC5-6CD3-074A-ED4C-7A4399F17DAF}"/>
              </a:ext>
            </a:extLst>
          </p:cNvPr>
          <p:cNvSpPr>
            <a:spLocks noGrp="1"/>
          </p:cNvSpPr>
          <p:nvPr>
            <p:ph type="sldNum" sz="quarter" idx="10"/>
          </p:nvPr>
        </p:nvSpPr>
        <p:spPr/>
        <p:txBody>
          <a:bodyPr/>
          <a:lstStyle/>
          <a:p>
            <a:fld id="{48F63A3B-78C7-47BE-AE5E-E10140E04643}" type="slidenum">
              <a:rPr lang="en-US" smtClean="0"/>
              <a:pPr/>
              <a:t>2</a:t>
            </a:fld>
            <a:endParaRPr lang="en-US" dirty="0"/>
          </a:p>
        </p:txBody>
      </p:sp>
    </p:spTree>
    <p:extLst>
      <p:ext uri="{BB962C8B-B14F-4D97-AF65-F5344CB8AC3E}">
        <p14:creationId xmlns:p14="http://schemas.microsoft.com/office/powerpoint/2010/main" val="41619168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ctrTitle"/>
          </p:nvPr>
        </p:nvSpPr>
        <p:spPr>
          <a:xfrm>
            <a:off x="2899790" y="810227"/>
            <a:ext cx="6392421" cy="3831221"/>
          </a:xfrm>
        </p:spPr>
        <p:txBody>
          <a:bodyPr anchor="ctr">
            <a:normAutofit/>
          </a:bodyPr>
          <a:lstStyle/>
          <a:p>
            <a:r>
              <a:rPr lang="en-US" dirty="0"/>
              <a:t>Next steps </a:t>
            </a:r>
          </a:p>
        </p:txBody>
      </p:sp>
    </p:spTree>
    <p:extLst>
      <p:ext uri="{BB962C8B-B14F-4D97-AF65-F5344CB8AC3E}">
        <p14:creationId xmlns:p14="http://schemas.microsoft.com/office/powerpoint/2010/main" val="38204694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6A2EA7-C07B-8163-5167-1677F09B6147}"/>
              </a:ext>
            </a:extLst>
          </p:cNvPr>
          <p:cNvSpPr>
            <a:spLocks noGrp="1"/>
          </p:cNvSpPr>
          <p:nvPr>
            <p:ph type="title"/>
          </p:nvPr>
        </p:nvSpPr>
        <p:spPr/>
        <p:txBody>
          <a:bodyPr/>
          <a:lstStyle/>
          <a:p>
            <a:endParaRPr lang="en-AU"/>
          </a:p>
        </p:txBody>
      </p:sp>
      <p:sp>
        <p:nvSpPr>
          <p:cNvPr id="3" name="Content Placeholder 2">
            <a:extLst>
              <a:ext uri="{FF2B5EF4-FFF2-40B4-BE49-F238E27FC236}">
                <a16:creationId xmlns:a16="http://schemas.microsoft.com/office/drawing/2014/main" id="{4A9B5406-F5E6-3E80-F898-A02E233D9EE6}"/>
              </a:ext>
            </a:extLst>
          </p:cNvPr>
          <p:cNvSpPr>
            <a:spLocks noGrp="1"/>
          </p:cNvSpPr>
          <p:nvPr>
            <p:ph idx="1"/>
          </p:nvPr>
        </p:nvSpPr>
        <p:spPr/>
        <p:txBody>
          <a:bodyPr/>
          <a:lstStyle/>
          <a:p>
            <a:endParaRPr lang="en-AU"/>
          </a:p>
        </p:txBody>
      </p:sp>
      <p:sp>
        <p:nvSpPr>
          <p:cNvPr id="4" name="Slide Number Placeholder 3">
            <a:extLst>
              <a:ext uri="{FF2B5EF4-FFF2-40B4-BE49-F238E27FC236}">
                <a16:creationId xmlns:a16="http://schemas.microsoft.com/office/drawing/2014/main" id="{84CDA503-064F-21A3-C3E2-3C4FC14F1D1B}"/>
              </a:ext>
            </a:extLst>
          </p:cNvPr>
          <p:cNvSpPr>
            <a:spLocks noGrp="1"/>
          </p:cNvSpPr>
          <p:nvPr>
            <p:ph type="sldNum" sz="quarter" idx="10"/>
          </p:nvPr>
        </p:nvSpPr>
        <p:spPr/>
        <p:txBody>
          <a:bodyPr/>
          <a:lstStyle/>
          <a:p>
            <a:fld id="{48F63A3B-78C7-47BE-AE5E-E10140E04643}" type="slidenum">
              <a:rPr lang="en-US" smtClean="0"/>
              <a:pPr/>
              <a:t>21</a:t>
            </a:fld>
            <a:endParaRPr lang="en-US" dirty="0"/>
          </a:p>
        </p:txBody>
      </p:sp>
    </p:spTree>
    <p:extLst>
      <p:ext uri="{BB962C8B-B14F-4D97-AF65-F5344CB8AC3E}">
        <p14:creationId xmlns:p14="http://schemas.microsoft.com/office/powerpoint/2010/main" val="31602821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1991239" y="298720"/>
            <a:ext cx="9875463" cy="910146"/>
          </a:xfrm>
        </p:spPr>
        <p:txBody>
          <a:bodyPr anchor="b">
            <a:normAutofit/>
          </a:bodyPr>
          <a:lstStyle/>
          <a:p>
            <a:r>
              <a:rPr lang="en-US" dirty="0"/>
              <a:t>Analysis</a:t>
            </a:r>
          </a:p>
        </p:txBody>
      </p:sp>
      <p:sp>
        <p:nvSpPr>
          <p:cNvPr id="3" name="Content Placeholder 2">
            <a:extLst>
              <a:ext uri="{FF2B5EF4-FFF2-40B4-BE49-F238E27FC236}">
                <a16:creationId xmlns:a16="http://schemas.microsoft.com/office/drawing/2014/main" id="{75111C33-898C-4414-4665-5136EB6FC126}"/>
              </a:ext>
            </a:extLst>
          </p:cNvPr>
          <p:cNvSpPr>
            <a:spLocks noGrp="1"/>
          </p:cNvSpPr>
          <p:nvPr>
            <p:ph sz="half" idx="15"/>
          </p:nvPr>
        </p:nvSpPr>
        <p:spPr>
          <a:xfrm>
            <a:off x="8608084" y="1757187"/>
            <a:ext cx="3485184" cy="3961593"/>
          </a:xfrm>
        </p:spPr>
        <p:txBody>
          <a:bodyPr>
            <a:normAutofit/>
          </a:bodyPr>
          <a:lstStyle/>
          <a:p>
            <a:pPr marL="0" indent="0" algn="ctr">
              <a:buNone/>
            </a:pPr>
            <a:r>
              <a:rPr lang="en-US" b="0" i="0" dirty="0">
                <a:effectLst/>
                <a:highlight>
                  <a:srgbClr val="FFFFFF"/>
                </a:highlight>
              </a:rPr>
              <a:t>How does weather affect the demand for Uber rides? </a:t>
            </a:r>
          </a:p>
          <a:p>
            <a:pPr>
              <a:buFont typeface="Arial" panose="020B0604020202020204" pitchFamily="34" charset="0"/>
              <a:buChar char="•"/>
            </a:pPr>
            <a:r>
              <a:rPr lang="en-US" dirty="0">
                <a:highlight>
                  <a:srgbClr val="FFFFFF"/>
                </a:highlight>
              </a:rPr>
              <a:t>Temperature and Uber usage appear to be positively correlated. In other words, as temperatures rise, the number of Uber rides tends to increase as well.</a:t>
            </a:r>
          </a:p>
          <a:p>
            <a:r>
              <a:rPr lang="en-US" dirty="0"/>
              <a:t>Does weather influence people's decision to use ride-sharing services?</a:t>
            </a:r>
            <a:r>
              <a:rPr lang="en-US" dirty="0">
                <a:highlight>
                  <a:srgbClr val="FFFFFF"/>
                </a:highlight>
              </a:rPr>
              <a:t>  </a:t>
            </a:r>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0"/>
          </p:nvPr>
        </p:nvSpPr>
        <p:spPr>
          <a:xfrm>
            <a:off x="10438475" y="457199"/>
            <a:ext cx="987552" cy="471489"/>
          </a:xfrm>
        </p:spPr>
        <p:txBody>
          <a:bodyPr anchor="ctr">
            <a:normAutofit/>
          </a:bodyPr>
          <a:lstStyle/>
          <a:p>
            <a:pPr>
              <a:spcAft>
                <a:spcPts val="600"/>
              </a:spcAft>
            </a:pPr>
            <a:fld id="{48F63A3B-78C7-47BE-AE5E-E10140E04643}" type="slidenum">
              <a:rPr lang="en-US" smtClean="0"/>
              <a:pPr>
                <a:spcAft>
                  <a:spcPts val="600"/>
                </a:spcAft>
              </a:pPr>
              <a:t>22</a:t>
            </a:fld>
            <a:endParaRPr lang="en-US"/>
          </a:p>
        </p:txBody>
      </p:sp>
      <p:pic>
        <p:nvPicPr>
          <p:cNvPr id="10" name="Picture 9">
            <a:extLst>
              <a:ext uri="{FF2B5EF4-FFF2-40B4-BE49-F238E27FC236}">
                <a16:creationId xmlns:a16="http://schemas.microsoft.com/office/drawing/2014/main" id="{1849A259-D402-0410-7F22-1DB06471366C}"/>
              </a:ext>
            </a:extLst>
          </p:cNvPr>
          <p:cNvPicPr>
            <a:picLocks noChangeAspect="1"/>
          </p:cNvPicPr>
          <p:nvPr/>
        </p:nvPicPr>
        <p:blipFill>
          <a:blip r:embed="rId3"/>
          <a:stretch>
            <a:fillRect/>
          </a:stretch>
        </p:blipFill>
        <p:spPr>
          <a:xfrm>
            <a:off x="1399143" y="1757187"/>
            <a:ext cx="7272768" cy="4445309"/>
          </a:xfrm>
          <a:prstGeom prst="rect">
            <a:avLst/>
          </a:prstGeom>
        </p:spPr>
      </p:pic>
    </p:spTree>
    <p:extLst>
      <p:ext uri="{BB962C8B-B14F-4D97-AF65-F5344CB8AC3E}">
        <p14:creationId xmlns:p14="http://schemas.microsoft.com/office/powerpoint/2010/main" val="68568106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EFA4225B-0AEC-713C-562D-2EFCD2F92DD1}"/>
              </a:ext>
            </a:extLst>
          </p:cNvPr>
          <p:cNvSpPr>
            <a:spLocks noGrp="1"/>
          </p:cNvSpPr>
          <p:nvPr>
            <p:ph type="title"/>
          </p:nvPr>
        </p:nvSpPr>
        <p:spPr>
          <a:xfrm>
            <a:off x="1550563" y="1089213"/>
            <a:ext cx="9879437" cy="980844"/>
          </a:xfrm>
        </p:spPr>
        <p:txBody>
          <a:bodyPr/>
          <a:lstStyle/>
          <a:p>
            <a:r>
              <a:rPr lang="en-US" dirty="0"/>
              <a:t>Analysis</a:t>
            </a:r>
          </a:p>
        </p:txBody>
      </p:sp>
      <p:sp>
        <p:nvSpPr>
          <p:cNvPr id="3" name="Content Placeholder 2">
            <a:extLst>
              <a:ext uri="{FF2B5EF4-FFF2-40B4-BE49-F238E27FC236}">
                <a16:creationId xmlns:a16="http://schemas.microsoft.com/office/drawing/2014/main" id="{94A697F6-C80F-85E2-C12B-27ED83E33F42}"/>
              </a:ext>
            </a:extLst>
          </p:cNvPr>
          <p:cNvSpPr>
            <a:spLocks noGrp="1"/>
          </p:cNvSpPr>
          <p:nvPr>
            <p:ph type="body" sz="quarter" idx="13"/>
          </p:nvPr>
        </p:nvSpPr>
        <p:spPr>
          <a:xfrm>
            <a:off x="1550564" y="2331958"/>
            <a:ext cx="2975217" cy="3704266"/>
          </a:xfrm>
        </p:spPr>
        <p:txBody>
          <a:bodyPr anchor="t">
            <a:normAutofit/>
          </a:bodyPr>
          <a:lstStyle/>
          <a:p>
            <a:r>
              <a:rPr lang="en-AU" dirty="0"/>
              <a:t>Days of the week do affect the amount of rides </a:t>
            </a:r>
          </a:p>
          <a:p>
            <a:pPr marL="285750" indent="-285750">
              <a:buFont typeface="Arial" panose="020B0604020202020204" pitchFamily="34" charset="0"/>
              <a:buChar char="•"/>
            </a:pPr>
            <a:r>
              <a:rPr lang="en-AU" dirty="0"/>
              <a:t>Thursdays are the Peak of the Week as they average more Uber rides per day compared to other days of the week</a:t>
            </a:r>
          </a:p>
        </p:txBody>
      </p:sp>
      <p:pic>
        <p:nvPicPr>
          <p:cNvPr id="6" name="Picture 5">
            <a:extLst>
              <a:ext uri="{FF2B5EF4-FFF2-40B4-BE49-F238E27FC236}">
                <a16:creationId xmlns:a16="http://schemas.microsoft.com/office/drawing/2014/main" id="{62DC3576-7FF6-E133-0EB2-C55DDA867FEA}"/>
              </a:ext>
            </a:extLst>
          </p:cNvPr>
          <p:cNvPicPr>
            <a:picLocks noChangeAspect="1"/>
          </p:cNvPicPr>
          <p:nvPr/>
        </p:nvPicPr>
        <p:blipFill>
          <a:blip r:embed="rId2"/>
          <a:stretch>
            <a:fillRect/>
          </a:stretch>
        </p:blipFill>
        <p:spPr>
          <a:xfrm>
            <a:off x="4525781" y="1762700"/>
            <a:ext cx="8516307" cy="4364607"/>
          </a:xfrm>
          <a:prstGeom prst="rect">
            <a:avLst/>
          </a:prstGeom>
          <a:noFill/>
        </p:spPr>
      </p:pic>
      <p:sp>
        <p:nvSpPr>
          <p:cNvPr id="4" name="Slide Number Placeholder 3">
            <a:extLst>
              <a:ext uri="{FF2B5EF4-FFF2-40B4-BE49-F238E27FC236}">
                <a16:creationId xmlns:a16="http://schemas.microsoft.com/office/drawing/2014/main" id="{854DBD82-7232-19E3-AFFC-1BBC10110762}"/>
              </a:ext>
            </a:extLst>
          </p:cNvPr>
          <p:cNvSpPr>
            <a:spLocks noGrp="1"/>
          </p:cNvSpPr>
          <p:nvPr>
            <p:ph type="sldNum" sz="quarter" idx="10"/>
          </p:nvPr>
        </p:nvSpPr>
        <p:spPr>
          <a:xfrm>
            <a:off x="10358437" y="457199"/>
            <a:ext cx="1067589" cy="471489"/>
          </a:xfrm>
        </p:spPr>
        <p:txBody>
          <a:bodyPr anchor="ctr">
            <a:normAutofit/>
          </a:bodyPr>
          <a:lstStyle/>
          <a:p>
            <a:pPr>
              <a:spcAft>
                <a:spcPts val="600"/>
              </a:spcAft>
            </a:pPr>
            <a:fld id="{48F63A3B-78C7-47BE-AE5E-E10140E04643}" type="slidenum">
              <a:rPr lang="en-US" smtClean="0"/>
              <a:pPr>
                <a:spcAft>
                  <a:spcPts val="600"/>
                </a:spcAft>
              </a:pPr>
              <a:t>23</a:t>
            </a:fld>
            <a:endParaRPr lang="en-US"/>
          </a:p>
        </p:txBody>
      </p:sp>
    </p:spTree>
    <p:extLst>
      <p:ext uri="{BB962C8B-B14F-4D97-AF65-F5344CB8AC3E}">
        <p14:creationId xmlns:p14="http://schemas.microsoft.com/office/powerpoint/2010/main" val="1530048902"/>
      </p:ext>
    </p:extLst>
  </p:cSld>
  <p:clrMapOvr>
    <a:masterClrMapping/>
  </p:clrMapOvr>
  <p:transition spd="slow">
    <p:wheel spokes="1"/>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uber">
            <a:extLst>
              <a:ext uri="{FF2B5EF4-FFF2-40B4-BE49-F238E27FC236}">
                <a16:creationId xmlns:a16="http://schemas.microsoft.com/office/drawing/2014/main" id="{9430E462-CD0A-9F66-F641-A4692CC14D9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32265" r="-1" b="27476"/>
          <a:stretch/>
        </p:blipFill>
        <p:spPr bwMode="auto">
          <a:xfrm>
            <a:off x="535309" y="692943"/>
            <a:ext cx="4273356" cy="1814476"/>
          </a:xfrm>
          <a:prstGeom prst="rect">
            <a:avLst/>
          </a:prstGeom>
          <a:noFill/>
        </p:spPr>
      </p:pic>
      <p:sp>
        <p:nvSpPr>
          <p:cNvPr id="1031" name="Slide Number Placeholder 3">
            <a:extLst>
              <a:ext uri="{FF2B5EF4-FFF2-40B4-BE49-F238E27FC236}">
                <a16:creationId xmlns:a16="http://schemas.microsoft.com/office/drawing/2014/main" id="{85D08D0E-9D3F-3B4C-33D7-4BB4D93DDAF3}"/>
              </a:ext>
            </a:extLst>
          </p:cNvPr>
          <p:cNvSpPr>
            <a:spLocks noGrp="1"/>
          </p:cNvSpPr>
          <p:nvPr>
            <p:ph type="sldNum" sz="quarter" idx="10"/>
          </p:nvPr>
        </p:nvSpPr>
        <p:spPr>
          <a:xfrm>
            <a:off x="10438475" y="457199"/>
            <a:ext cx="987552" cy="471489"/>
          </a:xfrm>
        </p:spPr>
        <p:txBody>
          <a:bodyPr anchor="ctr">
            <a:normAutofit/>
          </a:bodyPr>
          <a:lstStyle/>
          <a:p>
            <a:pPr>
              <a:spcAft>
                <a:spcPts val="600"/>
              </a:spcAft>
            </a:pPr>
            <a:fld id="{48F63A3B-78C7-47BE-AE5E-E10140E04643}" type="slidenum">
              <a:rPr lang="en-US" smtClean="0"/>
              <a:pPr>
                <a:spcAft>
                  <a:spcPts val="600"/>
                </a:spcAft>
              </a:pPr>
              <a:t>3</a:t>
            </a:fld>
            <a:endParaRPr lang="en-US" dirty="0"/>
          </a:p>
        </p:txBody>
      </p:sp>
      <p:pic>
        <p:nvPicPr>
          <p:cNvPr id="1030" name="Picture 6">
            <a:extLst>
              <a:ext uri="{FF2B5EF4-FFF2-40B4-BE49-F238E27FC236}">
                <a16:creationId xmlns:a16="http://schemas.microsoft.com/office/drawing/2014/main" id="{561DD510-10B1-C5C1-4409-C781308758D5}"/>
              </a:ext>
            </a:extLst>
          </p:cNvPr>
          <p:cNvPicPr>
            <a:picLocks noGrp="1" noChangeAspect="1" noChangeArrowheads="1"/>
          </p:cNvPicPr>
          <p:nvPr>
            <p:ph sz="half" idx="15"/>
          </p:nvPr>
        </p:nvPicPr>
        <p:blipFill>
          <a:blip r:embed="rId4">
            <a:extLst>
              <a:ext uri="{28A0092B-C50C-407E-A947-70E740481C1C}">
                <a14:useLocalDpi xmlns:a14="http://schemas.microsoft.com/office/drawing/2010/main" val="0"/>
              </a:ext>
            </a:extLst>
          </a:blip>
          <a:srcRect/>
          <a:stretch>
            <a:fillRect/>
          </a:stretch>
        </p:blipFill>
        <p:spPr bwMode="auto">
          <a:xfrm>
            <a:off x="7175727" y="1451238"/>
            <a:ext cx="3464341" cy="3268247"/>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mage result for new york">
            <a:extLst>
              <a:ext uri="{FF2B5EF4-FFF2-40B4-BE49-F238E27FC236}">
                <a16:creationId xmlns:a16="http://schemas.microsoft.com/office/drawing/2014/main" id="{255F63EA-F686-DC52-F981-F326D4AFEBA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31439" y="3973320"/>
            <a:ext cx="3552825" cy="2571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6491918"/>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21072-4A77-DB4D-DF41-58EADB7DA94E}"/>
              </a:ext>
            </a:extLst>
          </p:cNvPr>
          <p:cNvSpPr>
            <a:spLocks noGrp="1"/>
          </p:cNvSpPr>
          <p:nvPr>
            <p:ph type="title"/>
          </p:nvPr>
        </p:nvSpPr>
        <p:spPr>
          <a:xfrm>
            <a:off x="914400" y="1057274"/>
            <a:ext cx="6583680" cy="1531357"/>
          </a:xfrm>
        </p:spPr>
        <p:txBody>
          <a:bodyPr/>
          <a:lstStyle/>
          <a:p>
            <a:r>
              <a:rPr lang="en-US" dirty="0"/>
              <a:t>Group 4 Project 1</a:t>
            </a:r>
          </a:p>
        </p:txBody>
      </p:sp>
      <p:sp>
        <p:nvSpPr>
          <p:cNvPr id="3" name="Content Placeholder 2">
            <a:extLst>
              <a:ext uri="{FF2B5EF4-FFF2-40B4-BE49-F238E27FC236}">
                <a16:creationId xmlns:a16="http://schemas.microsoft.com/office/drawing/2014/main" id="{D4D22962-3C7F-E480-5C35-7F4860A098E1}"/>
              </a:ext>
            </a:extLst>
          </p:cNvPr>
          <p:cNvSpPr>
            <a:spLocks noGrp="1"/>
          </p:cNvSpPr>
          <p:nvPr>
            <p:ph idx="1"/>
          </p:nvPr>
        </p:nvSpPr>
        <p:spPr>
          <a:xfrm>
            <a:off x="914400" y="2834640"/>
            <a:ext cx="6583680" cy="3207344"/>
          </a:xfrm>
        </p:spPr>
        <p:txBody>
          <a:bodyPr/>
          <a:lstStyle/>
          <a:p>
            <a:r>
              <a:rPr lang="en-US" b="0" i="0" dirty="0">
                <a:solidFill>
                  <a:srgbClr val="1F2328"/>
                </a:solidFill>
                <a:effectLst/>
                <a:highlight>
                  <a:srgbClr val="FFFFFF"/>
                </a:highlight>
                <a:latin typeface="-apple-system"/>
              </a:rPr>
              <a:t>For this project, we will explore the ‘Uber Pickups in New York City’ data for 2014 available from Kaggle, and investigate what effect weather conditions had on ride demand (Uber usage).</a:t>
            </a:r>
            <a:endParaRPr lang="en-US" dirty="0"/>
          </a:p>
        </p:txBody>
      </p:sp>
      <p:sp>
        <p:nvSpPr>
          <p:cNvPr id="4" name="Slide Number Placeholder 3">
            <a:extLst>
              <a:ext uri="{FF2B5EF4-FFF2-40B4-BE49-F238E27FC236}">
                <a16:creationId xmlns:a16="http://schemas.microsoft.com/office/drawing/2014/main" id="{18D5CFA2-4E67-F157-5FFD-A246307D41F7}"/>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4</a:t>
            </a:fld>
            <a:endParaRPr lang="en-US" dirty="0"/>
          </a:p>
        </p:txBody>
      </p:sp>
    </p:spTree>
    <p:extLst>
      <p:ext uri="{BB962C8B-B14F-4D97-AF65-F5344CB8AC3E}">
        <p14:creationId xmlns:p14="http://schemas.microsoft.com/office/powerpoint/2010/main" val="391321975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ctrTitle"/>
          </p:nvPr>
        </p:nvSpPr>
        <p:spPr>
          <a:xfrm>
            <a:off x="2899790" y="810227"/>
            <a:ext cx="6392421" cy="3831221"/>
          </a:xfrm>
        </p:spPr>
        <p:txBody>
          <a:bodyPr anchor="ctr">
            <a:normAutofit/>
          </a:bodyPr>
          <a:lstStyle/>
          <a:p>
            <a:r>
              <a:rPr lang="en-US" dirty="0"/>
              <a:t>Overview of the process</a:t>
            </a:r>
          </a:p>
        </p:txBody>
      </p:sp>
    </p:spTree>
    <p:extLst>
      <p:ext uri="{BB962C8B-B14F-4D97-AF65-F5344CB8AC3E}">
        <p14:creationId xmlns:p14="http://schemas.microsoft.com/office/powerpoint/2010/main" val="295292380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2BA62-CD6E-2917-1408-5C930A4CD7CE}"/>
              </a:ext>
            </a:extLst>
          </p:cNvPr>
          <p:cNvSpPr>
            <a:spLocks noGrp="1"/>
          </p:cNvSpPr>
          <p:nvPr>
            <p:ph type="title"/>
          </p:nvPr>
        </p:nvSpPr>
        <p:spPr/>
        <p:txBody>
          <a:bodyPr/>
          <a:lstStyle/>
          <a:p>
            <a:r>
              <a:rPr lang="en-US" b="0" i="0" dirty="0">
                <a:solidFill>
                  <a:srgbClr val="1D1C1D"/>
                </a:solidFill>
                <a:effectLst/>
                <a:highlight>
                  <a:srgbClr val="F8F8F8"/>
                </a:highlight>
                <a:latin typeface="Slack-Lato"/>
              </a:rPr>
              <a:t>Data sources:</a:t>
            </a:r>
            <a:endParaRPr lang="en-AU" dirty="0"/>
          </a:p>
        </p:txBody>
      </p:sp>
      <p:sp>
        <p:nvSpPr>
          <p:cNvPr id="3" name="Content Placeholder 2">
            <a:extLst>
              <a:ext uri="{FF2B5EF4-FFF2-40B4-BE49-F238E27FC236}">
                <a16:creationId xmlns:a16="http://schemas.microsoft.com/office/drawing/2014/main" id="{318B6BA2-F2E8-25FD-6527-9AE4A26BB80C}"/>
              </a:ext>
            </a:extLst>
          </p:cNvPr>
          <p:cNvSpPr>
            <a:spLocks noGrp="1"/>
          </p:cNvSpPr>
          <p:nvPr>
            <p:ph idx="1"/>
          </p:nvPr>
        </p:nvSpPr>
        <p:spPr/>
        <p:txBody>
          <a:bodyPr/>
          <a:lstStyle/>
          <a:p>
            <a:pPr algn="l">
              <a:buFont typeface="Arial" panose="020B0604020202020204" pitchFamily="34" charset="0"/>
              <a:buChar char="•"/>
            </a:pPr>
            <a:r>
              <a:rPr lang="en-US" b="0" i="0" dirty="0">
                <a:solidFill>
                  <a:srgbClr val="1D1C1D"/>
                </a:solidFill>
                <a:effectLst/>
                <a:highlight>
                  <a:srgbClr val="F8F8F8"/>
                </a:highlight>
                <a:latin typeface="Slack-Lato"/>
              </a:rPr>
              <a:t>Describe the source of your data and why you chose it for your project.</a:t>
            </a:r>
          </a:p>
          <a:p>
            <a:pPr algn="l">
              <a:buFont typeface="Arial" panose="020B0604020202020204" pitchFamily="34" charset="0"/>
              <a:buChar char="•"/>
            </a:pPr>
            <a:r>
              <a:rPr lang="en-US" b="0" i="0" dirty="0">
                <a:solidFill>
                  <a:srgbClr val="1D1C1D"/>
                </a:solidFill>
                <a:effectLst/>
                <a:highlight>
                  <a:srgbClr val="F8F8F8"/>
                </a:highlight>
                <a:latin typeface="Slack-Lato"/>
              </a:rPr>
              <a:t>Describe the collection, exploration, and cleanup process.</a:t>
            </a:r>
          </a:p>
          <a:p>
            <a:endParaRPr lang="en-AU" dirty="0"/>
          </a:p>
        </p:txBody>
      </p:sp>
      <p:sp>
        <p:nvSpPr>
          <p:cNvPr id="4" name="Slide Number Placeholder 3">
            <a:extLst>
              <a:ext uri="{FF2B5EF4-FFF2-40B4-BE49-F238E27FC236}">
                <a16:creationId xmlns:a16="http://schemas.microsoft.com/office/drawing/2014/main" id="{9043D7D4-8B02-8C75-539F-C89B047180C7}"/>
              </a:ext>
            </a:extLst>
          </p:cNvPr>
          <p:cNvSpPr>
            <a:spLocks noGrp="1"/>
          </p:cNvSpPr>
          <p:nvPr>
            <p:ph type="sldNum" sz="quarter" idx="10"/>
          </p:nvPr>
        </p:nvSpPr>
        <p:spPr/>
        <p:txBody>
          <a:bodyPr/>
          <a:lstStyle/>
          <a:p>
            <a:fld id="{48F63A3B-78C7-47BE-AE5E-E10140E04643}" type="slidenum">
              <a:rPr lang="en-US" smtClean="0"/>
              <a:pPr/>
              <a:t>6</a:t>
            </a:fld>
            <a:endParaRPr lang="en-US" dirty="0"/>
          </a:p>
        </p:txBody>
      </p:sp>
    </p:spTree>
    <p:extLst>
      <p:ext uri="{BB962C8B-B14F-4D97-AF65-F5344CB8AC3E}">
        <p14:creationId xmlns:p14="http://schemas.microsoft.com/office/powerpoint/2010/main" val="22215352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E771A-EE1C-B6D8-4CEF-1EF10F128920}"/>
              </a:ext>
            </a:extLst>
          </p:cNvPr>
          <p:cNvSpPr>
            <a:spLocks noGrp="1"/>
          </p:cNvSpPr>
          <p:nvPr>
            <p:ph type="title"/>
          </p:nvPr>
        </p:nvSpPr>
        <p:spPr/>
        <p:txBody>
          <a:bodyPr/>
          <a:lstStyle/>
          <a:p>
            <a:endParaRPr lang="en-AU" dirty="0"/>
          </a:p>
        </p:txBody>
      </p:sp>
      <p:sp>
        <p:nvSpPr>
          <p:cNvPr id="3" name="Content Placeholder 2">
            <a:extLst>
              <a:ext uri="{FF2B5EF4-FFF2-40B4-BE49-F238E27FC236}">
                <a16:creationId xmlns:a16="http://schemas.microsoft.com/office/drawing/2014/main" id="{81F77E46-97C0-B478-FF75-4CAC5B6E09DE}"/>
              </a:ext>
            </a:extLst>
          </p:cNvPr>
          <p:cNvSpPr>
            <a:spLocks noGrp="1"/>
          </p:cNvSpPr>
          <p:nvPr>
            <p:ph idx="1"/>
          </p:nvPr>
        </p:nvSpPr>
        <p:spPr/>
        <p:txBody>
          <a:bodyPr/>
          <a:lstStyle/>
          <a:p>
            <a:r>
              <a:rPr lang="en-US" b="0" i="0" dirty="0">
                <a:solidFill>
                  <a:srgbClr val="1D1C1D"/>
                </a:solidFill>
                <a:effectLst/>
                <a:highlight>
                  <a:srgbClr val="F8F8F8"/>
                </a:highlight>
                <a:latin typeface="Slack-Lato"/>
              </a:rPr>
              <a:t>Describe the collection, exploration, and cleanup process.</a:t>
            </a:r>
          </a:p>
          <a:p>
            <a:endParaRPr lang="en-AU" dirty="0"/>
          </a:p>
          <a:p>
            <a:r>
              <a:rPr lang="en-AU" dirty="0"/>
              <a:t>Add diagram , flow chart</a:t>
            </a:r>
          </a:p>
        </p:txBody>
      </p:sp>
      <p:sp>
        <p:nvSpPr>
          <p:cNvPr id="4" name="Slide Number Placeholder 3">
            <a:extLst>
              <a:ext uri="{FF2B5EF4-FFF2-40B4-BE49-F238E27FC236}">
                <a16:creationId xmlns:a16="http://schemas.microsoft.com/office/drawing/2014/main" id="{B0E55438-50F0-7361-E99B-EC9BA998148C}"/>
              </a:ext>
            </a:extLst>
          </p:cNvPr>
          <p:cNvSpPr>
            <a:spLocks noGrp="1"/>
          </p:cNvSpPr>
          <p:nvPr>
            <p:ph type="sldNum" sz="quarter" idx="10"/>
          </p:nvPr>
        </p:nvSpPr>
        <p:spPr/>
        <p:txBody>
          <a:bodyPr/>
          <a:lstStyle/>
          <a:p>
            <a:fld id="{48F63A3B-78C7-47BE-AE5E-E10140E04643}" type="slidenum">
              <a:rPr lang="en-US" smtClean="0"/>
              <a:pPr/>
              <a:t>7</a:t>
            </a:fld>
            <a:endParaRPr lang="en-US" dirty="0"/>
          </a:p>
        </p:txBody>
      </p:sp>
    </p:spTree>
    <p:extLst>
      <p:ext uri="{BB962C8B-B14F-4D97-AF65-F5344CB8AC3E}">
        <p14:creationId xmlns:p14="http://schemas.microsoft.com/office/powerpoint/2010/main" val="7130345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ctrTitle"/>
          </p:nvPr>
        </p:nvSpPr>
        <p:spPr>
          <a:xfrm>
            <a:off x="2899790" y="810227"/>
            <a:ext cx="6392421" cy="3831221"/>
          </a:xfrm>
        </p:spPr>
        <p:txBody>
          <a:bodyPr anchor="ctr">
            <a:normAutofit/>
          </a:bodyPr>
          <a:lstStyle/>
          <a:p>
            <a:r>
              <a:rPr lang="en-US" dirty="0"/>
              <a:t>Approach </a:t>
            </a:r>
          </a:p>
        </p:txBody>
      </p:sp>
    </p:spTree>
    <p:extLst>
      <p:ext uri="{BB962C8B-B14F-4D97-AF65-F5344CB8AC3E}">
        <p14:creationId xmlns:p14="http://schemas.microsoft.com/office/powerpoint/2010/main" val="275218423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F5D4B-E0B0-7A69-DA1E-C1550D17F0A4}"/>
              </a:ext>
            </a:extLst>
          </p:cNvPr>
          <p:cNvSpPr>
            <a:spLocks noGrp="1"/>
          </p:cNvSpPr>
          <p:nvPr>
            <p:ph type="title"/>
          </p:nvPr>
        </p:nvSpPr>
        <p:spPr/>
        <p:txBody>
          <a:bodyPr/>
          <a:lstStyle/>
          <a:p>
            <a:endParaRPr lang="en-AU" dirty="0"/>
          </a:p>
        </p:txBody>
      </p:sp>
      <p:sp>
        <p:nvSpPr>
          <p:cNvPr id="3" name="Content Placeholder 2">
            <a:extLst>
              <a:ext uri="{FF2B5EF4-FFF2-40B4-BE49-F238E27FC236}">
                <a16:creationId xmlns:a16="http://schemas.microsoft.com/office/drawing/2014/main" id="{85BBBFB7-A0C4-F9D2-630C-BEA71DD5B573}"/>
              </a:ext>
            </a:extLst>
          </p:cNvPr>
          <p:cNvSpPr>
            <a:spLocks noGrp="1"/>
          </p:cNvSpPr>
          <p:nvPr>
            <p:ph idx="1"/>
          </p:nvPr>
        </p:nvSpPr>
        <p:spPr/>
        <p:txBody>
          <a:bodyPr/>
          <a:lstStyle/>
          <a:p>
            <a:endParaRPr lang="en-AU"/>
          </a:p>
        </p:txBody>
      </p:sp>
      <p:sp>
        <p:nvSpPr>
          <p:cNvPr id="4" name="Slide Number Placeholder 3">
            <a:extLst>
              <a:ext uri="{FF2B5EF4-FFF2-40B4-BE49-F238E27FC236}">
                <a16:creationId xmlns:a16="http://schemas.microsoft.com/office/drawing/2014/main" id="{AC4012A3-FF75-AD24-0B9E-0B491CFAB6CF}"/>
              </a:ext>
            </a:extLst>
          </p:cNvPr>
          <p:cNvSpPr>
            <a:spLocks noGrp="1"/>
          </p:cNvSpPr>
          <p:nvPr>
            <p:ph type="sldNum" sz="quarter" idx="10"/>
          </p:nvPr>
        </p:nvSpPr>
        <p:spPr/>
        <p:txBody>
          <a:bodyPr/>
          <a:lstStyle/>
          <a:p>
            <a:fld id="{48F63A3B-78C7-47BE-AE5E-E10140E04643}" type="slidenum">
              <a:rPr lang="en-US" smtClean="0"/>
              <a:pPr/>
              <a:t>9</a:t>
            </a:fld>
            <a:endParaRPr lang="en-US" dirty="0"/>
          </a:p>
        </p:txBody>
      </p:sp>
    </p:spTree>
    <p:extLst>
      <p:ext uri="{BB962C8B-B14F-4D97-AF65-F5344CB8AC3E}">
        <p14:creationId xmlns:p14="http://schemas.microsoft.com/office/powerpoint/2010/main" val="2924457058"/>
      </p:ext>
    </p:extLst>
  </p:cSld>
  <p:clrMapOvr>
    <a:masterClrMapping/>
  </p:clrMapOvr>
</p:sld>
</file>

<file path=ppt/theme/theme1.xml><?xml version="1.0" encoding="utf-8"?>
<a:theme xmlns:a="http://schemas.openxmlformats.org/drawingml/2006/main" name="Custom">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color block_Win32_SL_v14" id="{59749740-91A0-46B8-82A8-B436C7A8A142}" vid="{B3F8D047-377B-4FC8-B21C-47530C6DE3A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A719FA4-954C-4FA8-82CB-206659C3B82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16DBB56F-4362-4386-A1A1-3DF898896616}">
  <ds:schemaRefs>
    <ds:schemaRef ds:uri="http://schemas.microsoft.com/sharepoint/v3/contenttype/forms"/>
  </ds:schemaRefs>
</ds:datastoreItem>
</file>

<file path=customXml/itemProps3.xml><?xml version="1.0" encoding="utf-8"?>
<ds:datastoreItem xmlns:ds="http://schemas.openxmlformats.org/officeDocument/2006/customXml" ds:itemID="{04948363-B267-4BAC-8655-100FBEC280C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{C9D1D8AE-6125-4067-B67B-F9D659581E61}tf78438558_win32</Template>
  <TotalTime>5827</TotalTime>
  <Words>490</Words>
  <Application>Microsoft Macintosh PowerPoint</Application>
  <PresentationFormat>Widescreen</PresentationFormat>
  <Paragraphs>70</Paragraphs>
  <Slides>23</Slides>
  <Notes>9</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23</vt:i4>
      </vt:variant>
    </vt:vector>
  </HeadingPairs>
  <TitlesOfParts>
    <vt:vector size="33" baseType="lpstr">
      <vt:lpstr>-apple-system</vt:lpstr>
      <vt:lpstr>Arial</vt:lpstr>
      <vt:lpstr>Arial Black</vt:lpstr>
      <vt:lpstr>Bahnschrift</vt:lpstr>
      <vt:lpstr>Calibri</vt:lpstr>
      <vt:lpstr>Helvetica Neue</vt:lpstr>
      <vt:lpstr>Roboto</vt:lpstr>
      <vt:lpstr>Sabon Next LT</vt:lpstr>
      <vt:lpstr>Slack-Lato</vt:lpstr>
      <vt:lpstr>Custom</vt:lpstr>
      <vt:lpstr>Uber rides and weather</vt:lpstr>
      <vt:lpstr>overview</vt:lpstr>
      <vt:lpstr>PowerPoint Presentation</vt:lpstr>
      <vt:lpstr>Group 4 Project 1</vt:lpstr>
      <vt:lpstr>Overview of the process</vt:lpstr>
      <vt:lpstr>Data sources:</vt:lpstr>
      <vt:lpstr>PowerPoint Presentation</vt:lpstr>
      <vt:lpstr>Approach </vt:lpstr>
      <vt:lpstr>PowerPoint Presentation</vt:lpstr>
      <vt:lpstr>PowerPoint Presentation</vt:lpstr>
      <vt:lpstr>EDA</vt:lpstr>
      <vt:lpstr>PowerPoint Presentation</vt:lpstr>
      <vt:lpstr>approach that your group took to achieve the project goals:</vt:lpstr>
      <vt:lpstr>PowerPoint Presentation</vt:lpstr>
      <vt:lpstr>results</vt:lpstr>
      <vt:lpstr>PowerPoint Presentation</vt:lpstr>
      <vt:lpstr>PowerPoint Presentation</vt:lpstr>
      <vt:lpstr>Summary </vt:lpstr>
      <vt:lpstr>PowerPoint Presentation</vt:lpstr>
      <vt:lpstr>Next steps </vt:lpstr>
      <vt:lpstr>PowerPoint Presentation</vt:lpstr>
      <vt:lpstr>Analysis</vt:lpstr>
      <vt:lpstr>Analysis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Isa Huseni</dc:creator>
  <cp:lastModifiedBy>Zahra Razook</cp:lastModifiedBy>
  <cp:revision>12</cp:revision>
  <dcterms:created xsi:type="dcterms:W3CDTF">2024-07-04T11:47:46Z</dcterms:created>
  <dcterms:modified xsi:type="dcterms:W3CDTF">2024-07-09T08:29:59Z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