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af0e11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daf0e11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daf0e11a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daf0e11a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7d2542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7d2542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daf0e11a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daf0e11a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bb0b571c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bb0b571c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daf0e11a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daf0e11a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CC0000"/>
                </a:highlight>
              </a:rPr>
              <a:t>Healthcare </a:t>
            </a:r>
            <a:r>
              <a:rPr lang="en">
                <a:highlight>
                  <a:srgbClr val="CC0000"/>
                </a:highlight>
              </a:rPr>
              <a:t>for Dummies</a:t>
            </a:r>
            <a:endParaRPr>
              <a:highlight>
                <a:srgbClr val="CC0000"/>
              </a:highlight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29975" y="2810517"/>
            <a:ext cx="82221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900FF"/>
                </a:highlight>
              </a:rPr>
              <a:t>Edward</a:t>
            </a:r>
            <a:r>
              <a:rPr lang="en">
                <a:highlight>
                  <a:srgbClr val="9900FF"/>
                </a:highlight>
              </a:rPr>
              <a:t> Nunez Palomares</a:t>
            </a:r>
            <a:endParaRPr>
              <a:highlight>
                <a:srgbClr val="9900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Troy Veilleux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638" y="2682088"/>
            <a:ext cx="26574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1799091" cy="13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900" y="-1"/>
            <a:ext cx="1799091" cy="13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Context</a:t>
            </a:r>
            <a:endParaRPr i="1" u="sng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4100100" cy="28869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context of this website is to inform American citizens on </a:t>
            </a:r>
            <a:r>
              <a:rPr b="1" i="1" lang="en" sz="1500">
                <a:solidFill>
                  <a:srgbClr val="000000"/>
                </a:solidFill>
              </a:rPr>
              <a:t>basic </a:t>
            </a:r>
            <a:r>
              <a:rPr b="1" i="1" lang="en" sz="1500">
                <a:solidFill>
                  <a:srgbClr val="000000"/>
                </a:solidFill>
              </a:rPr>
              <a:t>processes</a:t>
            </a:r>
            <a:r>
              <a:rPr lang="en" sz="1500">
                <a:solidFill>
                  <a:srgbClr val="000000"/>
                </a:solidFill>
              </a:rPr>
              <a:t> of healthcare and </a:t>
            </a:r>
            <a:r>
              <a:rPr b="1" lang="en" sz="1500">
                <a:solidFill>
                  <a:srgbClr val="000000"/>
                </a:solidFill>
              </a:rPr>
              <a:t>Medicare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Personal </a:t>
            </a:r>
            <a:r>
              <a:rPr b="1" lang="en" sz="1500">
                <a:solidFill>
                  <a:srgbClr val="000000"/>
                </a:solidFill>
              </a:rPr>
              <a:t>experience</a:t>
            </a:r>
            <a:r>
              <a:rPr lang="en" sz="1500">
                <a:solidFill>
                  <a:srgbClr val="000000"/>
                </a:solidFill>
              </a:rPr>
              <a:t> presented the need for such a service, as many people do not know how to manage their health services </a:t>
            </a:r>
            <a:r>
              <a:rPr b="1" lang="en" sz="1500">
                <a:solidFill>
                  <a:srgbClr val="000000"/>
                </a:solidFill>
              </a:rPr>
              <a:t>before</a:t>
            </a:r>
            <a:r>
              <a:rPr lang="en" sz="1500">
                <a:solidFill>
                  <a:srgbClr val="000000"/>
                </a:solidFill>
              </a:rPr>
              <a:t> , </a:t>
            </a:r>
            <a:r>
              <a:rPr b="1" lang="en" sz="1500">
                <a:solidFill>
                  <a:srgbClr val="000000"/>
                </a:solidFill>
              </a:rPr>
              <a:t>during</a:t>
            </a:r>
            <a:r>
              <a:rPr lang="en" sz="1500">
                <a:solidFill>
                  <a:srgbClr val="000000"/>
                </a:solidFill>
              </a:rPr>
              <a:t>, or </a:t>
            </a:r>
            <a:r>
              <a:rPr b="1" lang="en" sz="1500">
                <a:solidFill>
                  <a:srgbClr val="000000"/>
                </a:solidFill>
              </a:rPr>
              <a:t>after</a:t>
            </a:r>
            <a:r>
              <a:rPr lang="en" sz="1500">
                <a:solidFill>
                  <a:srgbClr val="000000"/>
                </a:solidFill>
              </a:rPr>
              <a:t> leaving a medical institution.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33350" y="1919075"/>
            <a:ext cx="4100100" cy="28869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As reported by </a:t>
            </a:r>
            <a:r>
              <a:rPr b="1" lang="en" sz="1500">
                <a:solidFill>
                  <a:srgbClr val="000000"/>
                </a:solidFill>
              </a:rPr>
              <a:t>The Associated Press NORC Center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rgbClr val="000000"/>
                </a:solidFill>
              </a:rPr>
              <a:t>only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b="1" lang="en" sz="1500">
                <a:solidFill>
                  <a:srgbClr val="000000"/>
                </a:solidFill>
              </a:rPr>
              <a:t>12%</a:t>
            </a:r>
            <a:r>
              <a:rPr lang="en" sz="1500">
                <a:solidFill>
                  <a:srgbClr val="000000"/>
                </a:solidFill>
              </a:rPr>
              <a:t> of Americans say that they are </a:t>
            </a:r>
            <a:r>
              <a:rPr b="1" i="1" lang="en" sz="1500">
                <a:solidFill>
                  <a:srgbClr val="000000"/>
                </a:solidFill>
              </a:rPr>
              <a:t>extremely</a:t>
            </a:r>
            <a:r>
              <a:rPr lang="en" sz="1500">
                <a:solidFill>
                  <a:srgbClr val="000000"/>
                </a:solidFill>
              </a:rPr>
              <a:t> or </a:t>
            </a:r>
            <a:r>
              <a:rPr b="1" i="1" lang="en" sz="1500">
                <a:solidFill>
                  <a:srgbClr val="000000"/>
                </a:solidFill>
              </a:rPr>
              <a:t>very well</a:t>
            </a:r>
            <a:r>
              <a:rPr lang="en" sz="1500">
                <a:solidFill>
                  <a:srgbClr val="000000"/>
                </a:solidFill>
              </a:rPr>
              <a:t> satisfied with </a:t>
            </a:r>
            <a:r>
              <a:rPr lang="en" sz="1500">
                <a:solidFill>
                  <a:srgbClr val="000000"/>
                </a:solidFill>
              </a:rPr>
              <a:t>the</a:t>
            </a:r>
            <a:r>
              <a:rPr lang="en" sz="1500">
                <a:solidFill>
                  <a:srgbClr val="000000"/>
                </a:solidFill>
              </a:rPr>
              <a:t> current U.S. Health Care System.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We believe that this discontent originates from the lack of awareness on how the </a:t>
            </a:r>
            <a:r>
              <a:rPr lang="en" sz="1500">
                <a:solidFill>
                  <a:srgbClr val="000000"/>
                </a:solidFill>
              </a:rPr>
              <a:t>system</a:t>
            </a:r>
            <a:r>
              <a:rPr lang="en" sz="1500">
                <a:solidFill>
                  <a:srgbClr val="000000"/>
                </a:solidFill>
              </a:rPr>
              <a:t> works.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650" y="0"/>
            <a:ext cx="1687349" cy="16873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2709800" y="432375"/>
            <a:ext cx="3810000" cy="107405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795425" y="689225"/>
            <a:ext cx="3638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People are unaware of how to use their benefits. Let’s teach the next generation!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Purpose</a:t>
            </a:r>
            <a:endParaRPr u="sng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0" y="1738650"/>
            <a:ext cx="4572000" cy="34050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Americans across all age groups</a:t>
            </a:r>
            <a:r>
              <a:rPr lang="en" sz="1500">
                <a:solidFill>
                  <a:srgbClr val="000000"/>
                </a:solidFill>
              </a:rPr>
              <a:t> can feel intimidated by the U.S. healthcare system </a:t>
            </a:r>
            <a:r>
              <a:rPr lang="en" sz="1500">
                <a:solidFill>
                  <a:srgbClr val="000000"/>
                </a:solidFill>
              </a:rPr>
              <a:t>processes</a:t>
            </a:r>
            <a:r>
              <a:rPr lang="en" sz="1500">
                <a:solidFill>
                  <a:srgbClr val="000000"/>
                </a:solidFill>
              </a:rPr>
              <a:t> as many associate healthcare with </a:t>
            </a:r>
            <a:r>
              <a:rPr b="1" lang="en" sz="1500">
                <a:solidFill>
                  <a:srgbClr val="000000"/>
                </a:solidFill>
              </a:rPr>
              <a:t>high costs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b="1" lang="en" sz="1500">
                <a:solidFill>
                  <a:srgbClr val="000000"/>
                </a:solidFill>
              </a:rPr>
              <a:t>confusion</a:t>
            </a:r>
            <a:r>
              <a:rPr lang="en" sz="1500">
                <a:solidFill>
                  <a:srgbClr val="000000"/>
                </a:solidFill>
              </a:rPr>
              <a:t>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website “Healthcare for Dummies” seeks to aid </a:t>
            </a:r>
            <a:r>
              <a:rPr lang="en" sz="1500">
                <a:solidFill>
                  <a:srgbClr val="000000"/>
                </a:solidFill>
              </a:rPr>
              <a:t>those</a:t>
            </a:r>
            <a:r>
              <a:rPr lang="en" sz="1500">
                <a:solidFill>
                  <a:srgbClr val="000000"/>
                </a:solidFill>
              </a:rPr>
              <a:t> in need of medical attention by providing</a:t>
            </a:r>
            <a:r>
              <a:rPr b="1" lang="en" sz="1500">
                <a:solidFill>
                  <a:srgbClr val="000000"/>
                </a:solidFill>
              </a:rPr>
              <a:t> helpful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b="1" lang="en" sz="1500">
                <a:solidFill>
                  <a:srgbClr val="000000"/>
                </a:solidFill>
              </a:rPr>
              <a:t>relevant</a:t>
            </a:r>
            <a:r>
              <a:rPr lang="en" sz="1500">
                <a:solidFill>
                  <a:srgbClr val="000000"/>
                </a:solidFill>
              </a:rPr>
              <a:t> information for those in need of the American healthcare systems, which reduces </a:t>
            </a:r>
            <a:r>
              <a:rPr b="1" lang="en" sz="1500">
                <a:solidFill>
                  <a:srgbClr val="000000"/>
                </a:solidFill>
              </a:rPr>
              <a:t>confusion</a:t>
            </a:r>
            <a:r>
              <a:rPr lang="en" sz="1500">
                <a:solidFill>
                  <a:srgbClr val="000000"/>
                </a:solidFill>
              </a:rPr>
              <a:t> and allows them to get some piece of mind.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88550"/>
            <a:ext cx="4572000" cy="34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5450" y="0"/>
            <a:ext cx="1688549" cy="16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LIVESTREAM Link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Google Lighthouse reflection</a:t>
            </a:r>
            <a:endParaRPr u="sng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1919075"/>
            <a:ext cx="4100100" cy="3075000"/>
          </a:xfrm>
          <a:prstGeom prst="rect">
            <a:avLst/>
          </a:prstGeom>
          <a:solidFill>
            <a:srgbClr val="EAD1D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Based on the information from the Google Lighthouse, we found that: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0" y="1919075"/>
            <a:ext cx="4100100" cy="30750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In conclusion to these findings: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125" y="0"/>
            <a:ext cx="1698875" cy="1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2870350" y="85875"/>
            <a:ext cx="824100" cy="920400"/>
          </a:xfrm>
          <a:prstGeom prst="sun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QUESTIONS???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8488550" y="4798225"/>
            <a:ext cx="1964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Say 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Seitz, Amanda. “Americans Give Health Care System Failing Mark: AP-Norc Poll.”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 News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AP News, 12 Sept. 2022, apnews.com/article/covid-health-medication-prescription-drug-costs-drugs-63b342945f9b6ab3ce0ed3920deb935a.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“Better Information. Better Health.”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WebMD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WebMD, www.webmd.com/. Accessed 11 Oct. 2023.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“Check Your Symptoms Online.”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symptomate.com/. Accessed 11 Oct. 2023.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