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99E6-F4BD-5FF7-7917-55055281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AC909-2EC6-0501-0612-47A5C62C6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1EA0-FA62-0BF2-D7CD-352A3F75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1819-86F0-7BAA-CA09-C2A1DEAA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8F4A-EF0E-7496-E93B-0F8ED5AB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9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32D6-6A7B-0956-C282-CFF24E5D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26676-2FCB-0741-5BD8-764CD831D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B28B-9644-CE69-82B3-F14DEC4A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0939-E2C5-2D5A-9C7D-E698550E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E786-4C9C-961D-0663-A4A8787F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99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526B7-E74C-52AC-0A42-7FB1C47AC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A4A45-2A01-22CC-4226-2D93508F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991E-0435-AA52-3C42-5D250EDD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11E85-EB67-92AB-AD91-917FA68B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5F94-D74F-8883-0479-A46F8EB8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1D33-65FA-FF41-05D8-5FAC7FF0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901E-9274-9FF2-00CB-3D53E84E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818B-89C0-BA87-4920-4E6878BE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71DA-0087-B6CC-DA47-747A7F7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1A71-7E0F-7517-4388-71B3DBA2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5F29-7960-901B-BF25-D8097A17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AA2B-9DBA-6888-D200-8162C2F9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AE6D5-113E-F4FC-0944-317D23A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2E54-52D5-951A-45E8-3ED823CB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36A7-CF31-8753-0797-68DAB23D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7054-EEC4-41E9-F8CE-1C3B2B34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BAA0-C453-AB42-CE06-F2227E82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7A6D-916B-652B-792B-1A29F5D6B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787C-9340-32F7-672B-72DF337E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7C9D-A620-19BB-89C8-281F1783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53BE-3C91-6064-C2CC-F44F31AE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4041-2D28-0C51-1282-E05F9998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D9A1C-4FBD-48CE-22C4-5DFBE803B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44275-EF4A-790E-59AD-361F31FF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F00FB-C623-D677-0A02-5C5AD78F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9C8A0-E7D8-8827-3030-353E0AC73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223CC-AA0F-B84F-994A-4E67EA21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2DECB-D152-DA67-2CB5-CF699222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4CD9A-DE65-C0F6-8E8D-34B1C52C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7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3515-2D5E-9BB5-3F60-851EAA6E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E053A-1C09-F753-F275-2CF4F0BD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07367-3F6D-F3DE-DE84-4A6413F1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8E25F-8F53-D9F3-30AB-A282392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7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D86CB-2964-D316-52A2-2CE0B587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582F4-7E35-906E-81E7-632D2278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1EE2B-9948-A6E3-7A64-BE314D9D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0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B2BD-9CCA-5CDD-BABF-FAB4B436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F265-A6B5-193B-9918-92C26EA6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7986A-0C58-2B01-6021-02CA746D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1B55D-6A69-80BE-92C1-FF027C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808C8-E469-8F75-90EB-8D96E52C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51AB-0EF4-5D0E-8363-E0CCE3C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3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F594-6568-BF6D-BBAD-DF23AC61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11D97-BE63-A41F-3369-8E10F6917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FAC83-1879-7B52-A153-361FBC2A7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CF3CE-B15E-18C3-B67D-91FB7ACE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27C4F-328B-DA27-A57C-9893E3EF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B14D7-DC8F-F50E-0D29-258366A1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A5430-1B26-C213-81DE-8B7BEACA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AD1E-C48A-97C9-927E-B7B825BC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F42E-2EF3-52C9-5A62-162E63931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EFD3-E34E-463F-86A2-A3DA4E7AAA40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27D5-D915-699C-DB8C-492C120E7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F645-1A8E-3F56-BFC5-3FD212F15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9614-E170-4EAC-8BE6-C774A7E42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6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1CEEC-7DE8-0E9A-215B-EEC447ED5608}"/>
              </a:ext>
            </a:extLst>
          </p:cNvPr>
          <p:cNvSpPr/>
          <p:nvPr/>
        </p:nvSpPr>
        <p:spPr>
          <a:xfrm>
            <a:off x="1618488" y="777240"/>
            <a:ext cx="1800000" cy="1800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b="1" dirty="0"/>
              <a:t>1</a:t>
            </a:r>
            <a:endParaRPr lang="en-GB" sz="66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2CB7E9-9270-712B-974C-3F57FDF9E7BB}"/>
              </a:ext>
            </a:extLst>
          </p:cNvPr>
          <p:cNvSpPr/>
          <p:nvPr/>
        </p:nvSpPr>
        <p:spPr>
          <a:xfrm>
            <a:off x="4230624" y="777240"/>
            <a:ext cx="1800000" cy="1800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b="1" dirty="0"/>
              <a:t>2</a:t>
            </a:r>
            <a:endParaRPr lang="en-GB" sz="66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407E82-CC66-E3A3-534F-D4DC7E4B187C}"/>
              </a:ext>
            </a:extLst>
          </p:cNvPr>
          <p:cNvSpPr/>
          <p:nvPr/>
        </p:nvSpPr>
        <p:spPr>
          <a:xfrm>
            <a:off x="6842760" y="777240"/>
            <a:ext cx="1800000" cy="1800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b="1" dirty="0"/>
              <a:t>3</a:t>
            </a:r>
            <a:endParaRPr lang="en-GB" sz="66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5258FF-C489-93E6-C919-CA2256A321DD}"/>
              </a:ext>
            </a:extLst>
          </p:cNvPr>
          <p:cNvSpPr/>
          <p:nvPr/>
        </p:nvSpPr>
        <p:spPr>
          <a:xfrm>
            <a:off x="1618488" y="3078480"/>
            <a:ext cx="1800000" cy="1800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b="1" dirty="0"/>
              <a:t>4</a:t>
            </a:r>
            <a:endParaRPr lang="en-GB" sz="66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EA739C-F3A5-1A71-99DB-7F3532F377CE}"/>
              </a:ext>
            </a:extLst>
          </p:cNvPr>
          <p:cNvSpPr/>
          <p:nvPr/>
        </p:nvSpPr>
        <p:spPr>
          <a:xfrm>
            <a:off x="4230624" y="3078480"/>
            <a:ext cx="1800000" cy="1800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b="1" dirty="0"/>
              <a:t>5</a:t>
            </a:r>
            <a:endParaRPr lang="en-GB" sz="6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D9343A-146A-761A-401E-539942C45A8A}"/>
              </a:ext>
            </a:extLst>
          </p:cNvPr>
          <p:cNvSpPr/>
          <p:nvPr/>
        </p:nvSpPr>
        <p:spPr>
          <a:xfrm>
            <a:off x="6842760" y="3078480"/>
            <a:ext cx="1800000" cy="1800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b="1" dirty="0"/>
              <a:t>6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239841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CDE4-6AD4-BD47-4A85-0951FF5E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D5EB-11E0-7E24-4B0E-C04886EB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Nunez Sardinha</dc:creator>
  <cp:lastModifiedBy>Christian Nunez Sardinha</cp:lastModifiedBy>
  <cp:revision>1</cp:revision>
  <dcterms:created xsi:type="dcterms:W3CDTF">2022-07-16T07:57:35Z</dcterms:created>
  <dcterms:modified xsi:type="dcterms:W3CDTF">2022-07-16T07:57:55Z</dcterms:modified>
</cp:coreProperties>
</file>