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8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3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1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7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10E3-F311-4E0F-B990-A540D864492F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4EF0-6DA2-4703-B05D-866F21EE9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748" y="1057049"/>
            <a:ext cx="9144000" cy="2387600"/>
          </a:xfrm>
        </p:spPr>
        <p:txBody>
          <a:bodyPr/>
          <a:lstStyle/>
          <a:p>
            <a:r>
              <a:rPr lang="pt-BR" smtClean="0">
                <a:solidFill>
                  <a:schemeClr val="bg2">
                    <a:lumMod val="75000"/>
                  </a:schemeClr>
                </a:solidFill>
              </a:rPr>
              <a:t>Teste 2 - Alterado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68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 2 - Alterado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Windows User</dc:creator>
  <cp:lastModifiedBy>Windows User</cp:lastModifiedBy>
  <cp:revision>2</cp:revision>
  <dcterms:created xsi:type="dcterms:W3CDTF">2017-04-26T14:04:38Z</dcterms:created>
  <dcterms:modified xsi:type="dcterms:W3CDTF">2017-04-26T14:24:13Z</dcterms:modified>
</cp:coreProperties>
</file>