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6355" autoAdjust="0"/>
  </p:normalViewPr>
  <p:slideViewPr>
    <p:cSldViewPr snapToGrid="0">
      <p:cViewPr varScale="1">
        <p:scale>
          <a:sx n="63" d="100"/>
          <a:sy n="63" d="100"/>
        </p:scale>
        <p:origin x="10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3089" y="2839436"/>
            <a:ext cx="9045845" cy="1092163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Smart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Factory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pt-BR" sz="6600" b="1" dirty="0" smtClean="0">
                <a:solidFill>
                  <a:schemeClr val="bg1"/>
                </a:solidFill>
                <a:latin typeface="+mn-lt"/>
              </a:rPr>
              <a:t>MMEDL</a:t>
            </a:r>
            <a:endParaRPr lang="pt-BR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5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HISTÓRIA DE USUÁRIO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um cliente quero organizar, verificar as matérias-primas e produtos para ter uma ordem de vendas.</a:t>
            </a: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r>
              <a:rPr lang="pt-BR" dirty="0">
                <a:solidFill>
                  <a:schemeClr val="bg1"/>
                </a:solidFill>
              </a:rPr>
              <a:t>Como um funcionário de estoque quero checar as matérias-primas para enviar o produto ao usuário.</a:t>
            </a: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r>
              <a:rPr lang="pt-BR" dirty="0">
                <a:solidFill>
                  <a:schemeClr val="bg1"/>
                </a:solidFill>
              </a:rPr>
              <a:t>Como usuário quero registrar ordem de produção, fabricação e compras; listar matérias-primas; checar estoque; analisar fornecedores; analisar o custo e determinar o valor unitário; de modo que tenha o controle de ordem de vendas.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objetivo do sistema é a coordenação da produção em massa de um produto pré-definido pelo cliente (T-system), com esse sistema o usuário poderá acessar as vendas, produtos em estoque e se comunicar com fornecedores de matéria-prima em caso de falta de produtos. </a:t>
            </a:r>
          </a:p>
        </p:txBody>
      </p:sp>
    </p:spTree>
    <p:extLst>
      <p:ext uri="{BB962C8B-B14F-4D97-AF65-F5344CB8AC3E}">
        <p14:creationId xmlns:p14="http://schemas.microsoft.com/office/powerpoint/2010/main" val="42779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 fase do processo deve ser entregue no portal sendo possível a visualização dos requisitos pedidos estaremos atualizando os arquivos enviados conforme forem pedidos ao longo do projeto, ter apenas 1 produto, porém com 3 cores (magenta, branco e azul). Devera existir N fornecedores cadastrados, cada consulta lista 3 fornecedores, a cada x meses um desses três fornecedores deve ser alterado.</a:t>
            </a:r>
          </a:p>
        </p:txBody>
      </p:sp>
    </p:spTree>
    <p:extLst>
      <p:ext uri="{BB962C8B-B14F-4D97-AF65-F5344CB8AC3E}">
        <p14:creationId xmlns:p14="http://schemas.microsoft.com/office/powerpoint/2010/main" val="10964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RESTRIÇÕES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6681" y="241936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Analise de produtos acabados disponíveis: Saldo Atual esteja abaixo do mínimo deve informar o gerente da área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Estoque de Produto: Se não Existir produtos acabados em estoque inicie uma produção de produtos relativos.</a:t>
            </a:r>
          </a:p>
          <a:p>
            <a:r>
              <a:rPr lang="pt-BR" dirty="0">
                <a:solidFill>
                  <a:schemeClr val="bg1"/>
                </a:solidFill>
              </a:rPr>
              <a:t>Entrada e </a:t>
            </a:r>
            <a:r>
              <a:rPr lang="pt-BR" dirty="0" err="1">
                <a:solidFill>
                  <a:schemeClr val="bg1"/>
                </a:solidFill>
              </a:rPr>
              <a:t>Saida</a:t>
            </a:r>
            <a:r>
              <a:rPr lang="pt-BR" dirty="0">
                <a:solidFill>
                  <a:schemeClr val="bg1"/>
                </a:solidFill>
              </a:rPr>
              <a:t> de Estoque: Caso exista materiais suficientes, utilize estoque de materiais, caso não gerar uma compra com o fornecedor.</a:t>
            </a:r>
          </a:p>
          <a:p>
            <a:r>
              <a:rPr lang="pt-BR" dirty="0">
                <a:solidFill>
                  <a:schemeClr val="bg1"/>
                </a:solidFill>
              </a:rPr>
              <a:t>           Pedidos de venda: Caso tenha Estoque gerar uma ordem de distribuição, caso não tenha estoque gerar ordem de produção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Distribuição: Caso não tenha produtos acabados disponíveis e/ou abastecimento mais econômico gerar uma ordem de produção. Caso tenha produto acabados gerenciar a transferência de produtos para origem de venda</a:t>
            </a:r>
          </a:p>
          <a:p>
            <a:r>
              <a:rPr lang="pt-BR" dirty="0">
                <a:solidFill>
                  <a:schemeClr val="bg1"/>
                </a:solidFill>
              </a:rPr>
              <a:t>Pedido de venda: Se for pendente colocar como registrado e não entregue. Se for entregue colocar como atendido e, conforme necessidade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Estoque de materiais primas: Caso não exista matéria-prima suficiente, gerar ordem de compra de materiais</a:t>
            </a:r>
          </a:p>
        </p:txBody>
      </p:sp>
    </p:spTree>
    <p:extLst>
      <p:ext uri="{BB962C8B-B14F-4D97-AF65-F5344CB8AC3E}">
        <p14:creationId xmlns:p14="http://schemas.microsoft.com/office/powerpoint/2010/main" val="22168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DELIMITAÇÃO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077" y="2580716"/>
            <a:ext cx="1162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Estamos realizando este sistema para poder auxiliar nas partes de vendas dos produtos e também para fazer uma boa ligação entre cada parte de estoque, produção e matéria-prima.</a:t>
            </a:r>
          </a:p>
        </p:txBody>
      </p:sp>
    </p:spTree>
    <p:extLst>
      <p:ext uri="{BB962C8B-B14F-4D97-AF65-F5344CB8AC3E}">
        <p14:creationId xmlns:p14="http://schemas.microsoft.com/office/powerpoint/2010/main" val="1563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1603089" y="2839436"/>
            <a:ext cx="9045845" cy="1092163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latin typeface="+mn-lt"/>
              </a:rPr>
              <a:t>PESQUISA</a:t>
            </a:r>
            <a:endParaRPr lang="pt-BR" sz="6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8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Investimento em atualizar versão e ampliar o uso do ERP será o foco</a:t>
            </a:r>
            <a:endParaRPr lang="pt-BR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578" y="2519161"/>
            <a:ext cx="1162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 pesquisa apresentou dados interessantes no que tange a visão acerca de tecnologia das empresas, como qual investimento no uso do ERP será feito prioritariamente nos próximos 12 meses: </a:t>
            </a:r>
          </a:p>
          <a:p>
            <a:r>
              <a:rPr lang="pt-BR" i="1" dirty="0">
                <a:solidFill>
                  <a:schemeClr val="bg1"/>
                </a:solidFill>
              </a:rPr>
              <a:t>26% das empresas farão a atualização da versão do ERP atual e 18% a implantação de novos módulos, ou seja, para 44% das empresas participantes da pesquisa, totalizando 2.088, estão avaliando investir na melhoria do seu processo de gestão com o uso do ERP.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513132" y="4815627"/>
            <a:ext cx="741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FONTE: http://portalerp.com/noticias/3278-estudo-mercado-de-erp-no-brasil-em-2016</a:t>
            </a:r>
          </a:p>
        </p:txBody>
      </p:sp>
    </p:spTree>
    <p:extLst>
      <p:ext uri="{BB962C8B-B14F-4D97-AF65-F5344CB8AC3E}">
        <p14:creationId xmlns:p14="http://schemas.microsoft.com/office/powerpoint/2010/main" val="13048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Investimento em atualizar versão e ampliar o uso do ERP será o foco</a:t>
            </a:r>
            <a:endParaRPr lang="pt-BR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519161"/>
            <a:ext cx="1162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 pesquisa apresentou dados interessantes no que tange a visão acerca de tecnologia das empresas, como qual investimento no uso do ERP será feito prioritariamente nos próximos 12 meses: </a:t>
            </a:r>
          </a:p>
          <a:p>
            <a:r>
              <a:rPr lang="pt-BR" i="1" dirty="0">
                <a:solidFill>
                  <a:schemeClr val="bg1"/>
                </a:solidFill>
              </a:rPr>
              <a:t>26% das empresas farão a atualização da versão do ERP atual e 18% a implantação de novos módulos, ou seja, para 44% das empresas participantes da pesquisa, totalizando 2.088, estão avaliando investir na melhoria do seu processo de gestão com o uso do ERP.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513132" y="4815627"/>
            <a:ext cx="741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FONTE: http://portalerp.com/noticias/3278-estudo-mercado-de-erp-no-brasil-em-2016</a:t>
            </a:r>
          </a:p>
        </p:txBody>
      </p:sp>
    </p:spTree>
    <p:extLst>
      <p:ext uri="{BB962C8B-B14F-4D97-AF65-F5344CB8AC3E}">
        <p14:creationId xmlns:p14="http://schemas.microsoft.com/office/powerpoint/2010/main" val="18751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Smart Factory – MMEDL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PESQUISA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lastModifiedBy>Windows User</cp:lastModifiedBy>
  <cp:revision>17</cp:revision>
  <dcterms:created xsi:type="dcterms:W3CDTF">2016-03-03T21:44:23Z</dcterms:created>
  <dcterms:modified xsi:type="dcterms:W3CDTF">2017-05-26T13:43:33Z</dcterms:modified>
</cp:coreProperties>
</file>