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93616C-0817-415F-8186-4BFCBC282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dirty="0"/>
              <a:t>Hatékony feladattervezés és -szervezés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B1B8F1-7E55-43E3-97A2-2D341DFFA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Héjjas</a:t>
            </a:r>
            <a:r>
              <a:rPr lang="hu-HU" dirty="0"/>
              <a:t> Gergő Dániel</a:t>
            </a:r>
          </a:p>
        </p:txBody>
      </p:sp>
    </p:spTree>
    <p:extLst>
      <p:ext uri="{BB962C8B-B14F-4D97-AF65-F5344CB8AC3E}">
        <p14:creationId xmlns:p14="http://schemas.microsoft.com/office/powerpoint/2010/main" val="130460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3C1346-0ECC-4162-ADD3-0C93A388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Tervezés hatása a</a:t>
            </a:r>
            <a:br>
              <a:rPr lang="hu-HU" b="1" dirty="0"/>
            </a:br>
            <a:r>
              <a:rPr lang="hu-HU" b="1" dirty="0"/>
              <a:t>munkavégzésre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F9E8C3-401E-4620-BE93-1BC6D4E4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Pozitív irányba mozdítja előre a projektet</a:t>
            </a:r>
          </a:p>
          <a:p>
            <a:r>
              <a:rPr lang="hu-HU" sz="2400" dirty="0"/>
              <a:t>Segít tartani az időtervet</a:t>
            </a:r>
          </a:p>
          <a:p>
            <a:r>
              <a:rPr lang="hu-HU" sz="2400" dirty="0"/>
              <a:t>Átláthatóvá teszi a projekt lépéseit</a:t>
            </a:r>
          </a:p>
          <a:p>
            <a:r>
              <a:rPr lang="hu-HU" sz="2400" dirty="0"/>
              <a:t>Felfedi a projektben esetlegesen előforduló hibalehetőségeket és kockázatot</a:t>
            </a:r>
          </a:p>
          <a:p>
            <a:r>
              <a:rPr lang="hu-HU" sz="2400" dirty="0"/>
              <a:t>Eredményesebbé teszi a munkavégzést</a:t>
            </a:r>
          </a:p>
          <a:p>
            <a:r>
              <a:rPr lang="hu-HU" sz="2400" dirty="0"/>
              <a:t>Könnyebben kontrolálhatóvá teszi a munkavégzést</a:t>
            </a:r>
          </a:p>
        </p:txBody>
      </p:sp>
    </p:spTree>
    <p:extLst>
      <p:ext uri="{BB962C8B-B14F-4D97-AF65-F5344CB8AC3E}">
        <p14:creationId xmlns:p14="http://schemas.microsoft.com/office/powerpoint/2010/main" val="127640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30AB83-AD83-44CD-B24C-F9B67774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Tervezés és</a:t>
            </a:r>
            <a:br>
              <a:rPr lang="hu-HU" b="1" dirty="0"/>
            </a:br>
            <a:r>
              <a:rPr lang="hu-HU" b="1" dirty="0"/>
              <a:t>megvalósítás helyes aránya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AEC016-2421-41FC-B39D-950CDB5E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80% tervezés – 20% munkavégzés, mert egy tökéletesen megtervezett projektben:</a:t>
            </a:r>
          </a:p>
          <a:p>
            <a:pPr lvl="1"/>
            <a:r>
              <a:rPr lang="hu-HU" sz="2400" dirty="0"/>
              <a:t>kevés a kockázat</a:t>
            </a:r>
          </a:p>
          <a:p>
            <a:pPr lvl="1"/>
            <a:r>
              <a:rPr lang="hu-HU" sz="2400" dirty="0"/>
              <a:t>Hatékony idő és energia  befektetéssel könnyedén végrehajtható</a:t>
            </a:r>
          </a:p>
          <a:p>
            <a:pPr lvl="1"/>
            <a:r>
              <a:rPr lang="hu-HU" sz="2400" dirty="0"/>
              <a:t>Logikusan épül fel</a:t>
            </a:r>
          </a:p>
          <a:p>
            <a:pPr lvl="1"/>
            <a:r>
              <a:rPr lang="hu-HU" sz="2400" dirty="0"/>
              <a:t>Fel van készülve az esetleges nehézségekre</a:t>
            </a:r>
          </a:p>
        </p:txBody>
      </p:sp>
    </p:spTree>
    <p:extLst>
      <p:ext uri="{BB962C8B-B14F-4D97-AF65-F5344CB8AC3E}">
        <p14:creationId xmlns:p14="http://schemas.microsoft.com/office/powerpoint/2010/main" val="306967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88192D-E0FD-46DA-868A-BE9C86FB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Feladatok</a:t>
            </a:r>
            <a:br>
              <a:rPr lang="hu-HU" b="1" dirty="0"/>
            </a:br>
            <a:r>
              <a:rPr lang="hu-HU" b="1" dirty="0"/>
              <a:t>elvégzésének megszervezése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884FB4-BF92-4F7D-807D-AF68C39F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Projektterjedelem (</a:t>
            </a:r>
            <a:r>
              <a:rPr lang="hu-HU" sz="2400" dirty="0" err="1"/>
              <a:t>scope</a:t>
            </a:r>
            <a:r>
              <a:rPr lang="hu-HU" sz="2400" dirty="0"/>
              <a:t>) leírás</a:t>
            </a:r>
          </a:p>
          <a:p>
            <a:r>
              <a:rPr lang="hu-HU" sz="2400" dirty="0" err="1"/>
              <a:t>Feladatlebontási</a:t>
            </a:r>
            <a:r>
              <a:rPr lang="hu-HU" sz="2400" dirty="0"/>
              <a:t> Struktúra (</a:t>
            </a:r>
            <a:r>
              <a:rPr lang="hu-HU" sz="2400" dirty="0" err="1"/>
              <a:t>Work</a:t>
            </a:r>
            <a:r>
              <a:rPr lang="hu-HU" sz="2400" dirty="0"/>
              <a:t> </a:t>
            </a:r>
            <a:r>
              <a:rPr lang="hu-HU" sz="2400" dirty="0" err="1"/>
              <a:t>Breakdown</a:t>
            </a:r>
            <a:r>
              <a:rPr lang="hu-HU" sz="2400" dirty="0"/>
              <a:t> </a:t>
            </a:r>
            <a:r>
              <a:rPr lang="hu-HU" sz="2400" dirty="0" err="1"/>
              <a:t>Structure</a:t>
            </a:r>
            <a:r>
              <a:rPr lang="hu-HU" sz="2400" dirty="0"/>
              <a:t>)</a:t>
            </a:r>
          </a:p>
          <a:p>
            <a:r>
              <a:rPr lang="hu-HU" sz="2400" dirty="0"/>
              <a:t>Logikai terv-hálóterv, ütemezési terv</a:t>
            </a:r>
          </a:p>
          <a:p>
            <a:r>
              <a:rPr lang="hu-HU" sz="2400" dirty="0"/>
              <a:t>Költségterv, projekt büdzsé</a:t>
            </a:r>
          </a:p>
          <a:p>
            <a:r>
              <a:rPr lang="hu-HU" sz="2400" dirty="0"/>
              <a:t>Minőségbiztosítási terv</a:t>
            </a:r>
          </a:p>
          <a:p>
            <a:r>
              <a:rPr lang="hu-HU" sz="2400" dirty="0"/>
              <a:t>Kommunikációs terv</a:t>
            </a:r>
          </a:p>
          <a:p>
            <a:r>
              <a:rPr lang="hu-HU" sz="2400" dirty="0" err="1"/>
              <a:t>Stakeholder</a:t>
            </a:r>
            <a:r>
              <a:rPr lang="hu-HU" sz="2400" dirty="0"/>
              <a:t> (érdekelt, érdekcsoport) kezelési terv</a:t>
            </a:r>
          </a:p>
          <a:p>
            <a:r>
              <a:rPr lang="hu-HU" sz="2400" dirty="0"/>
              <a:t>Kockázatkezelési terv</a:t>
            </a:r>
          </a:p>
          <a:p>
            <a:r>
              <a:rPr lang="hu-HU" sz="2400" dirty="0"/>
              <a:t>Beszerzési- és szerződésmenedzsment terv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345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9351A7-32ED-48C4-92A6-8145713C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15617"/>
            <a:ext cx="9601200" cy="5151783"/>
          </a:xfrm>
        </p:spPr>
        <p:txBody>
          <a:bodyPr/>
          <a:lstStyle/>
          <a:p>
            <a:r>
              <a:rPr lang="hu-HU" b="1" dirty="0"/>
              <a:t>Párhuzamosságok:</a:t>
            </a:r>
          </a:p>
          <a:p>
            <a:pPr lvl="1"/>
            <a:r>
              <a:rPr lang="hu-HU" dirty="0"/>
              <a:t>Azonos részfeladatok felismerése és kihasználása</a:t>
            </a:r>
          </a:p>
          <a:p>
            <a:r>
              <a:rPr lang="hu-HU" b="1" dirty="0"/>
              <a:t>egymásra építkezés:</a:t>
            </a:r>
          </a:p>
          <a:p>
            <a:pPr lvl="1"/>
            <a:r>
              <a:rPr lang="hu-HU" dirty="0"/>
              <a:t>A projekt lépéseinek logikusan kell felépülnie</a:t>
            </a:r>
          </a:p>
          <a:p>
            <a:pPr lvl="1"/>
            <a:r>
              <a:rPr lang="hu-HU" dirty="0"/>
              <a:t>A projektben szerepet játszó külső résztvevők helyes informálása a tervről, hogy alkalmazkodni tudjanak a részfeladatokhoz, ezzel elősegítve a projekt gördülékenységét</a:t>
            </a:r>
          </a:p>
          <a:p>
            <a:r>
              <a:rPr lang="hu-HU" b="1" dirty="0"/>
              <a:t>szűk keresztmetszet:</a:t>
            </a:r>
          </a:p>
          <a:p>
            <a:pPr lvl="1"/>
            <a:r>
              <a:rPr lang="hu-HU" dirty="0"/>
              <a:t>Felismeri az adott projekt típusok </a:t>
            </a:r>
            <a:r>
              <a:rPr lang="hu-HU"/>
              <a:t>közötti párhuzamot </a:t>
            </a:r>
            <a:r>
              <a:rPr lang="hu-HU" dirty="0"/>
              <a:t>és figyelmet fordít azok negatív és pozitív tulajdonságiara, ezzel is időt spórolva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3031448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0</TotalTime>
  <Words>194</Words>
  <Application>Microsoft Office PowerPoint</Application>
  <PresentationFormat>Szélesvásznú</PresentationFormat>
  <Paragraphs>32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7" baseType="lpstr">
      <vt:lpstr>Franklin Gothic Book</vt:lpstr>
      <vt:lpstr>Körülvágás</vt:lpstr>
      <vt:lpstr>Hatékony feladattervezés és -szervezés</vt:lpstr>
      <vt:lpstr>Tervezés hatása a munkavégzésre </vt:lpstr>
      <vt:lpstr>Tervezés és megvalósítás helyes aránya </vt:lpstr>
      <vt:lpstr>Feladatok elvégzésének megszervezése 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Hatékony feladattervezés és -szervezés</dc:title>
  <dc:creator>User</dc:creator>
  <cp:lastModifiedBy>User</cp:lastModifiedBy>
  <cp:revision>4</cp:revision>
  <dcterms:created xsi:type="dcterms:W3CDTF">2022-12-07T07:18:48Z</dcterms:created>
  <dcterms:modified xsi:type="dcterms:W3CDTF">2022-12-07T07:48:29Z</dcterms:modified>
</cp:coreProperties>
</file>