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82" r:id="rId5"/>
    <p:sldId id="292" r:id="rId6"/>
    <p:sldId id="283" r:id="rId7"/>
    <p:sldId id="291" r:id="rId8"/>
    <p:sldId id="297" r:id="rId9"/>
    <p:sldId id="298" r:id="rId10"/>
    <p:sldId id="284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07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5/30/2019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=""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=""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Content Placeholder 3">
            <a:extLst>
              <a:ext uri="{FF2B5EF4-FFF2-40B4-BE49-F238E27FC236}">
                <a16:creationId xmlns=""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=""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=""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=""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648" y="0"/>
            <a:ext cx="7477964" cy="6858000"/>
          </a:xfr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EF238CB-AB58-4787-8F9C-A1C16929A2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4" y="3914776"/>
            <a:ext cx="1481849" cy="1709993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6"/>
            <a:ext cx="5152256" cy="2085162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Quick Cart App.</a:t>
            </a:r>
            <a:br>
              <a:rPr lang="en-US" dirty="0" smtClean="0"/>
            </a:br>
            <a:r>
              <a:rPr lang="en-US" sz="2800" dirty="0" smtClean="0"/>
              <a:t>Spray   paint   the  Eiffel   tower </a:t>
            </a:r>
            <a:endParaRPr lang="en-US" sz="2800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sz="2400" dirty="0" smtClean="0"/>
              <a:t>Created by: Strange Energy</a:t>
            </a:r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545D50A1-D634-4325-B06C-5450FDF7B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5597" y="5199798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86" y="1217101"/>
            <a:ext cx="5472000" cy="432000"/>
          </a:xfrm>
        </p:spPr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33686" y="2021306"/>
            <a:ext cx="5472000" cy="45670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Login/Sign up</a:t>
            </a:r>
          </a:p>
          <a:p>
            <a:r>
              <a:rPr lang="en-US" dirty="0"/>
              <a:t>	</a:t>
            </a:r>
            <a:r>
              <a:rPr lang="en-US" dirty="0" smtClean="0"/>
              <a:t>Allows new users to create an account and sign in 	to the </a:t>
            </a:r>
            <a:r>
              <a:rPr lang="en-US" dirty="0" smtClean="0"/>
              <a:t>website. Bycrypt and flask_login</a:t>
            </a:r>
            <a:endParaRPr lang="en-US" dirty="0" smtClean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Database</a:t>
            </a:r>
          </a:p>
          <a:p>
            <a:r>
              <a:rPr lang="en-US" b="1" dirty="0"/>
              <a:t>	</a:t>
            </a:r>
            <a:r>
              <a:rPr lang="en-US" dirty="0" smtClean="0"/>
              <a:t>Contains </a:t>
            </a:r>
            <a:r>
              <a:rPr lang="en-US" dirty="0" smtClean="0"/>
              <a:t>user, post and recipe information</a:t>
            </a:r>
            <a:r>
              <a:rPr lang="en-US" dirty="0"/>
              <a:t> </a:t>
            </a:r>
            <a:r>
              <a:rPr lang="en-US" dirty="0" smtClean="0"/>
              <a:t>using 	SQLAlchemy.</a:t>
            </a:r>
            <a:endParaRPr lang="en-US" dirty="0" smtClean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Blog Functionalities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posts, recipes.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Update posts, recipes.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Delete posts, recipes.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User type specification.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Retrieve all your posts and or recipes.</a:t>
            </a:r>
            <a:endParaRPr lang="en-US" dirty="0" smtClean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Placeholder 7">
            <a:extLst>
              <a:ext uri="{FF2B5EF4-FFF2-40B4-BE49-F238E27FC236}">
                <a16:creationId xmlns=""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92" y="556100"/>
            <a:ext cx="5511800" cy="5511800"/>
          </a:xfrm>
        </p:spPr>
      </p:pic>
      <p:sp>
        <p:nvSpPr>
          <p:cNvPr id="66" name="Freeform 5">
            <a:extLst>
              <a:ext uri="{FF2B5EF4-FFF2-40B4-BE49-F238E27FC236}">
                <a16:creationId xmlns="" xmlns:a16="http://schemas.microsoft.com/office/drawing/2014/main" id="{3EEE5409-3F6C-485D-B4C2-5247917F1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728679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="" xmlns:a16="http://schemas.microsoft.com/office/drawing/2014/main" id="{0D74D4D5-6A4C-4248-8A92-B8CA1C918E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0690619" y="5781651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6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78" y="1727474"/>
            <a:ext cx="5472000" cy="432000"/>
          </a:xfrm>
        </p:spPr>
        <p:txBody>
          <a:bodyPr/>
          <a:lstStyle/>
          <a:p>
            <a:r>
              <a:rPr lang="en-US" dirty="0"/>
              <a:t>Add posts, recipes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6449" y="2464489"/>
            <a:ext cx="5472000" cy="759974"/>
          </a:xfrm>
        </p:spPr>
        <p:txBody>
          <a:bodyPr/>
          <a:lstStyle/>
          <a:p>
            <a:r>
              <a:rPr lang="en-US" dirty="0" smtClean="0"/>
              <a:t>Utilizes flasks WTForms to generate forms which the user then uses to submit data.  Also uses WTForms.validators to ensure that specifications are met.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=""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47" y="1943474"/>
            <a:ext cx="4820709" cy="4333769"/>
          </a:xfrm>
        </p:spPr>
      </p:pic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764DA446-807B-4C83-BB5A-59E3FABC9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="" xmlns:a16="http://schemas.microsoft.com/office/drawing/2014/main" id="{F28CDBF8-0191-43F9-98FE-B98B08813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78" y="1727474"/>
            <a:ext cx="5472000" cy="432000"/>
          </a:xfrm>
        </p:spPr>
        <p:txBody>
          <a:bodyPr/>
          <a:lstStyle/>
          <a:p>
            <a:r>
              <a:rPr lang="en-US" dirty="0"/>
              <a:t>Update posts, recipes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6449" y="2464489"/>
            <a:ext cx="5472000" cy="759974"/>
          </a:xfrm>
        </p:spPr>
        <p:txBody>
          <a:bodyPr/>
          <a:lstStyle/>
          <a:p>
            <a:r>
              <a:rPr lang="en-US" dirty="0"/>
              <a:t>Utilizes flasks WTForms to generate forms which the user then uses to submit data.  Also uses WTForms.validators to ensure that specifications are met.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=""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47" y="1943474"/>
            <a:ext cx="4820709" cy="4333769"/>
          </a:xfrm>
        </p:spPr>
      </p:pic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764DA446-807B-4C83-BB5A-59E3FABC9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="" xmlns:a16="http://schemas.microsoft.com/office/drawing/2014/main" id="{F28CDBF8-0191-43F9-98FE-B98B08813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78" y="1727474"/>
            <a:ext cx="5472000" cy="432000"/>
          </a:xfrm>
        </p:spPr>
        <p:txBody>
          <a:bodyPr/>
          <a:lstStyle/>
          <a:p>
            <a:r>
              <a:rPr lang="en-US" dirty="0"/>
              <a:t>Delete posts, recipes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6449" y="2464489"/>
            <a:ext cx="5472000" cy="759974"/>
          </a:xfrm>
        </p:spPr>
        <p:txBody>
          <a:bodyPr/>
          <a:lstStyle/>
          <a:p>
            <a:r>
              <a:rPr lang="en-US" dirty="0" smtClean="0"/>
              <a:t>Queries the database and deletes a post/recipe based on its ID.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=""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47" y="1943474"/>
            <a:ext cx="4820709" cy="4333769"/>
          </a:xfrm>
        </p:spPr>
      </p:pic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764DA446-807B-4C83-BB5A-59E3FABC9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="" xmlns:a16="http://schemas.microsoft.com/office/drawing/2014/main" id="{F28CDBF8-0191-43F9-98FE-B98B08813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78" y="1727474"/>
            <a:ext cx="5472000" cy="432000"/>
          </a:xfrm>
        </p:spPr>
        <p:txBody>
          <a:bodyPr/>
          <a:lstStyle/>
          <a:p>
            <a:r>
              <a:rPr lang="en-US" dirty="0"/>
              <a:t>User type specification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6449" y="2464489"/>
            <a:ext cx="5472000" cy="759974"/>
          </a:xfrm>
        </p:spPr>
        <p:txBody>
          <a:bodyPr/>
          <a:lstStyle/>
          <a:p>
            <a:r>
              <a:rPr lang="en-US" dirty="0" smtClean="0"/>
              <a:t>Shows certain features when an admin is using the site. Utilizes flask_login.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=""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47" y="1943474"/>
            <a:ext cx="4820709" cy="4333769"/>
          </a:xfrm>
        </p:spPr>
      </p:pic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764DA446-807B-4C83-BB5A-59E3FABC9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="" xmlns:a16="http://schemas.microsoft.com/office/drawing/2014/main" id="{F28CDBF8-0191-43F9-98FE-B98B08813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78" y="1236374"/>
            <a:ext cx="5472000" cy="923100"/>
          </a:xfrm>
        </p:spPr>
        <p:txBody>
          <a:bodyPr/>
          <a:lstStyle/>
          <a:p>
            <a:r>
              <a:rPr lang="en-US" dirty="0"/>
              <a:t>Retrieve all your posts and or recipes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6449" y="2464489"/>
            <a:ext cx="5472000" cy="531374"/>
          </a:xfrm>
        </p:spPr>
        <p:txBody>
          <a:bodyPr/>
          <a:lstStyle/>
          <a:p>
            <a:r>
              <a:rPr lang="en-US" dirty="0" smtClean="0"/>
              <a:t>Queries the database and shows all posts and or recipes made by the current user. Utilizes flask_login.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=""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47" y="1943474"/>
            <a:ext cx="4820709" cy="4333769"/>
          </a:xfrm>
        </p:spPr>
      </p:pic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764DA446-807B-4C83-BB5A-59E3FABC9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="" xmlns:a16="http://schemas.microsoft.com/office/drawing/2014/main" id="{F28CDBF8-0191-43F9-98FE-B98B08813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Code snip</a:t>
            </a:r>
            <a:endParaRPr lang="en-JM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9" y="1407694"/>
            <a:ext cx="9986210" cy="47163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338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Code snip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46" y="2382253"/>
            <a:ext cx="9685421" cy="3176335"/>
          </a:xfrm>
        </p:spPr>
      </p:pic>
    </p:spTree>
    <p:extLst>
      <p:ext uri="{BB962C8B-B14F-4D97-AF65-F5344CB8AC3E}">
        <p14:creationId xmlns:p14="http://schemas.microsoft.com/office/powerpoint/2010/main" val="2833730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Code snip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58" y="1323474"/>
            <a:ext cx="9637295" cy="4764505"/>
          </a:xfrm>
        </p:spPr>
      </p:pic>
    </p:spTree>
    <p:extLst>
      <p:ext uri="{BB962C8B-B14F-4D97-AF65-F5344CB8AC3E}">
        <p14:creationId xmlns:p14="http://schemas.microsoft.com/office/powerpoint/2010/main" val="332422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Code snip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9" y="1852863"/>
            <a:ext cx="9829800" cy="4162926"/>
          </a:xfrm>
        </p:spPr>
      </p:pic>
    </p:spTree>
    <p:extLst>
      <p:ext uri="{BB962C8B-B14F-4D97-AF65-F5344CB8AC3E}">
        <p14:creationId xmlns:p14="http://schemas.microsoft.com/office/powerpoint/2010/main" val="183210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=""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3B1474-02E3-4509-B5C5-84427653BA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170171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AB4748B-F532-4C70-827A-5FEA8C0843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87102" y="4205596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0062" y="2928857"/>
            <a:ext cx="4459766" cy="1276739"/>
          </a:xfrm>
        </p:spPr>
        <p:txBody>
          <a:bodyPr/>
          <a:lstStyle/>
          <a:p>
            <a:pPr algn="ctr"/>
            <a:r>
              <a:rPr lang="en-US" dirty="0" smtClean="0"/>
              <a:t>Last time we discussed</a:t>
            </a:r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7746F873-A4ED-4E4C-BB89-CA0FBB9E95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=""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Code snip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11" y="1203159"/>
            <a:ext cx="9601200" cy="4668252"/>
          </a:xfrm>
        </p:spPr>
      </p:pic>
    </p:spTree>
    <p:extLst>
      <p:ext uri="{BB962C8B-B14F-4D97-AF65-F5344CB8AC3E}">
        <p14:creationId xmlns:p14="http://schemas.microsoft.com/office/powerpoint/2010/main" val="538864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MySQL DB (app)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7" y="2400717"/>
            <a:ext cx="7844590" cy="3711325"/>
          </a:xfrm>
        </p:spPr>
      </p:pic>
    </p:spTree>
    <p:extLst>
      <p:ext uri="{BB962C8B-B14F-4D97-AF65-F5344CB8AC3E}">
        <p14:creationId xmlns:p14="http://schemas.microsoft.com/office/powerpoint/2010/main" val="101814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MySQL DB (app)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43" y="1475206"/>
            <a:ext cx="10350365" cy="4679950"/>
          </a:xfr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43" y="1627606"/>
            <a:ext cx="10350365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09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MySQL DB (app)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6" y="1961148"/>
            <a:ext cx="6066171" cy="3958390"/>
          </a:xfrm>
        </p:spPr>
      </p:pic>
    </p:spTree>
    <p:extLst>
      <p:ext uri="{BB962C8B-B14F-4D97-AF65-F5344CB8AC3E}">
        <p14:creationId xmlns:p14="http://schemas.microsoft.com/office/powerpoint/2010/main" val="349531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MySQL DB (app)</a:t>
            </a:r>
            <a:endParaRPr lang="en-J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53" y="1094873"/>
            <a:ext cx="7327231" cy="5281863"/>
          </a:xfrm>
        </p:spPr>
      </p:pic>
    </p:spTree>
    <p:extLst>
      <p:ext uri="{BB962C8B-B14F-4D97-AF65-F5344CB8AC3E}">
        <p14:creationId xmlns:p14="http://schemas.microsoft.com/office/powerpoint/2010/main" val="2477786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=""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3B1474-02E3-4509-B5C5-84427653BA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202528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AB4748B-F532-4C70-827A-5FEA8C0843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87102" y="4380931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0062" y="2928857"/>
            <a:ext cx="4459766" cy="1452074"/>
          </a:xfrm>
        </p:spPr>
        <p:txBody>
          <a:bodyPr/>
          <a:lstStyle/>
          <a:p>
            <a:pPr algn="ctr"/>
            <a:r>
              <a:rPr lang="en-US" dirty="0" smtClean="0"/>
              <a:t>Let’s see a LIVE DEMO!</a:t>
            </a:r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7746F873-A4ED-4E4C-BB89-CA0FBB9E95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=""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8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=""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231FB9C-F234-41D0-A4CE-8C29A5F2F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="" xmlns:a16="http://schemas.microsoft.com/office/drawing/2014/main" id="{FE193317-B8BD-46CA-B0A6-8A7511B08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="" xmlns:a16="http://schemas.microsoft.com/office/drawing/2014/main" id="{85E0D4E1-E389-4671-B0E7-165A10A05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="" xmlns:a16="http://schemas.microsoft.com/office/drawing/2014/main" id="{8186FEAF-6E1E-4258-94C3-5C589D4B5A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=""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You!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14310" y="4565597"/>
            <a:ext cx="3763491" cy="753877"/>
          </a:xfrm>
        </p:spPr>
        <p:txBody>
          <a:bodyPr/>
          <a:lstStyle/>
          <a:p>
            <a:r>
              <a:rPr lang="en-US" sz="5000" b="1" spc="-300" dirty="0" smtClean="0">
                <a:solidFill>
                  <a:srgbClr val="FFFFFF">
                    <a:lumMod val="95000"/>
                  </a:srgbClr>
                </a:solidFill>
                <a:latin typeface="Corbel"/>
                <a:ea typeface="+mj-ea"/>
                <a:cs typeface="+mj-cs"/>
              </a:rPr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78" y="1727474"/>
            <a:ext cx="5472000" cy="432000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 smtClean="0"/>
              <a:t>Quick Cart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6449" y="2464489"/>
            <a:ext cx="5472000" cy="2565000"/>
          </a:xfrm>
        </p:spPr>
        <p:txBody>
          <a:bodyPr/>
          <a:lstStyle/>
          <a:p>
            <a:r>
              <a:rPr lang="en-US" dirty="0" smtClean="0"/>
              <a:t>The Quick Cart application was created to aid users in their shopping experience, allowing users to accomplish two main tasks: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Locate items while shopping in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Order items through the app and pick up an already packed and ready bag in store.</a:t>
            </a:r>
          </a:p>
          <a:p>
            <a:r>
              <a:rPr lang="en-US" dirty="0" smtClean="0"/>
              <a:t>The </a:t>
            </a:r>
            <a:r>
              <a:rPr lang="en-US" dirty="0"/>
              <a:t>application accomplishes this through the use of MySQL and SQLite databases.</a:t>
            </a:r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=""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47" y="1943474"/>
            <a:ext cx="4820709" cy="4333769"/>
          </a:xfrm>
        </p:spPr>
      </p:pic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764DA446-807B-4C83-BB5A-59E3FABC9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="" xmlns:a16="http://schemas.microsoft.com/office/drawing/2014/main" id="{F28CDBF8-0191-43F9-98FE-B98B08813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86" y="1217101"/>
            <a:ext cx="5472000" cy="432000"/>
          </a:xfrm>
        </p:spPr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33686" y="2172389"/>
            <a:ext cx="5472000" cy="32457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Login/Sign up</a:t>
            </a:r>
          </a:p>
          <a:p>
            <a:r>
              <a:rPr lang="en-US" dirty="0"/>
              <a:t>	</a:t>
            </a:r>
            <a:r>
              <a:rPr lang="en-US" dirty="0" smtClean="0"/>
              <a:t>Allows new users to create an account and sign in 	to the application.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Database</a:t>
            </a:r>
          </a:p>
          <a:p>
            <a:r>
              <a:rPr lang="en-US" b="1" dirty="0"/>
              <a:t>	</a:t>
            </a:r>
            <a:r>
              <a:rPr lang="en-US" dirty="0" smtClean="0"/>
              <a:t>Contains user and item information.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Community(Powered by Flask)</a:t>
            </a:r>
          </a:p>
          <a:p>
            <a:pPr lvl="1"/>
            <a:r>
              <a:rPr lang="en-US" sz="1800" b="1" dirty="0"/>
              <a:t>	</a:t>
            </a:r>
            <a:r>
              <a:rPr lang="en-US" sz="1800" dirty="0" smtClean="0"/>
              <a:t>Will be discussed Friday</a:t>
            </a:r>
            <a:endParaRPr lang="en-US" sz="1800" b="1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=""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92" y="556100"/>
            <a:ext cx="5511800" cy="5511800"/>
          </a:xfrm>
        </p:spPr>
      </p:pic>
      <p:sp>
        <p:nvSpPr>
          <p:cNvPr id="66" name="Freeform 5">
            <a:extLst>
              <a:ext uri="{FF2B5EF4-FFF2-40B4-BE49-F238E27FC236}">
                <a16:creationId xmlns="" xmlns:a16="http://schemas.microsoft.com/office/drawing/2014/main" id="{3EEE5409-3F6C-485D-B4C2-5247917F1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728679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="" xmlns:a16="http://schemas.microsoft.com/office/drawing/2014/main" id="{0D74D4D5-6A4C-4248-8A92-B8CA1C918E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0690619" y="5781651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176148"/>
            <a:ext cx="5472000" cy="432000"/>
          </a:xfrm>
        </p:spPr>
        <p:txBody>
          <a:bodyPr/>
          <a:lstStyle/>
          <a:p>
            <a:r>
              <a:rPr lang="en-US" dirty="0" smtClean="0"/>
              <a:t>Key Features Continued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2740861"/>
            <a:ext cx="5472000" cy="11210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Locate</a:t>
            </a:r>
            <a:endParaRPr lang="en-US" b="1" dirty="0"/>
          </a:p>
          <a:p>
            <a:pPr lvl="1"/>
            <a:r>
              <a:rPr lang="en-US" b="1" dirty="0"/>
              <a:t>	</a:t>
            </a:r>
            <a:r>
              <a:rPr lang="en-US" sz="1800" dirty="0"/>
              <a:t>Allows in store users to search for items which 	the application then displays the items location.</a:t>
            </a:r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20" y="2376298"/>
            <a:ext cx="2026160" cy="2125239"/>
          </a:xfrm>
        </p:spPr>
      </p:pic>
      <p:pic>
        <p:nvPicPr>
          <p:cNvPr id="19" name="Picture Placeholder 18">
            <a:extLst>
              <a:ext uri="{FF2B5EF4-FFF2-40B4-BE49-F238E27FC236}">
                <a16:creationId xmlns=""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419" y="3648847"/>
            <a:ext cx="2405261" cy="1933023"/>
          </a:xfrm>
        </p:spPr>
      </p:pic>
      <p:pic>
        <p:nvPicPr>
          <p:cNvPr id="17" name="Picture Placeholder 16">
            <a:extLst>
              <a:ext uri="{FF2B5EF4-FFF2-40B4-BE49-F238E27FC236}">
                <a16:creationId xmlns=""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036" y="1176148"/>
            <a:ext cx="2364029" cy="2125239"/>
          </a:xfr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176148"/>
            <a:ext cx="5472000" cy="432000"/>
          </a:xfrm>
        </p:spPr>
        <p:txBody>
          <a:bodyPr/>
          <a:lstStyle/>
          <a:p>
            <a:r>
              <a:rPr lang="en-US" dirty="0"/>
              <a:t>Key Features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1949377"/>
            <a:ext cx="5472000" cy="14895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Shopping</a:t>
            </a:r>
          </a:p>
          <a:p>
            <a:r>
              <a:rPr lang="en-US" dirty="0"/>
              <a:t>	Allows users to shop from home by selecting 	items and adding them to their cart. Upon 	checkout a QR code is generated which the user 	will present upon in store collection.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32" y="2376298"/>
            <a:ext cx="1719936" cy="2125239"/>
          </a:xfrm>
        </p:spPr>
      </p:pic>
      <p:pic>
        <p:nvPicPr>
          <p:cNvPr id="19" name="Picture Placeholder 18">
            <a:extLst>
              <a:ext uri="{FF2B5EF4-FFF2-40B4-BE49-F238E27FC236}">
                <a16:creationId xmlns=""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318" y="3648847"/>
            <a:ext cx="2139462" cy="1933023"/>
          </a:xfrm>
        </p:spPr>
      </p:pic>
      <p:pic>
        <p:nvPicPr>
          <p:cNvPr id="17" name="Picture Placeholder 16">
            <a:extLst>
              <a:ext uri="{FF2B5EF4-FFF2-40B4-BE49-F238E27FC236}">
                <a16:creationId xmlns=""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99" y="1176148"/>
            <a:ext cx="2249903" cy="2125239"/>
          </a:xfr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7" y="1578412"/>
            <a:ext cx="11340000" cy="432000"/>
          </a:xfrm>
        </p:spPr>
        <p:txBody>
          <a:bodyPr/>
          <a:lstStyle/>
          <a:p>
            <a:r>
              <a:rPr lang="en-US" dirty="0" smtClean="0"/>
              <a:t>Future Implementations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487" y="2509253"/>
            <a:ext cx="11339513" cy="2212872"/>
          </a:xfrm>
        </p:spPr>
        <p:txBody>
          <a:bodyPr/>
          <a:lstStyle/>
          <a:p>
            <a:r>
              <a:rPr lang="en-US" dirty="0" smtClean="0"/>
              <a:t>An application is never truly complete!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app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GPS to nearest Quick Cart powered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support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Coupon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=""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93B1474-02E3-4509-B5C5-84427653BA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202528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="" xmlns:a16="http://schemas.microsoft.com/office/drawing/2014/main" id="{FAB4748B-F532-4C70-827A-5FEA8C0843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87102" y="4380931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0062" y="2928857"/>
            <a:ext cx="4459766" cy="1452074"/>
          </a:xfrm>
        </p:spPr>
        <p:txBody>
          <a:bodyPr/>
          <a:lstStyle/>
          <a:p>
            <a:pPr algn="ctr"/>
            <a:r>
              <a:rPr lang="en-US" dirty="0" smtClean="0"/>
              <a:t>Let’s see a LIVE DEMO!</a:t>
            </a:r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7746F873-A4ED-4E4C-BB89-CA0FBB9E95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=""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78" y="1323474"/>
            <a:ext cx="5472000" cy="836000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dirty="0" smtClean="0"/>
              <a:t>Quick </a:t>
            </a:r>
            <a:r>
              <a:rPr lang="en-US" dirty="0" smtClean="0"/>
              <a:t>Cart Blog – powered by FLASK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6449" y="2464489"/>
            <a:ext cx="5472000" cy="747943"/>
          </a:xfrm>
        </p:spPr>
        <p:txBody>
          <a:bodyPr/>
          <a:lstStyle/>
          <a:p>
            <a:r>
              <a:rPr lang="en-US" dirty="0" smtClean="0"/>
              <a:t>The Quick Cart </a:t>
            </a:r>
            <a:r>
              <a:rPr lang="en-US" dirty="0" smtClean="0"/>
              <a:t>Blog is a website that allows for users to view posts and recipes made by the Quick Cart admins and add recipes themselves.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=""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47" y="1943474"/>
            <a:ext cx="4820709" cy="4333769"/>
          </a:xfrm>
        </p:spPr>
      </p:pic>
      <p:sp>
        <p:nvSpPr>
          <p:cNvPr id="15" name="Freeform 5">
            <a:extLst>
              <a:ext uri="{FF2B5EF4-FFF2-40B4-BE49-F238E27FC236}">
                <a16:creationId xmlns="" xmlns:a16="http://schemas.microsoft.com/office/drawing/2014/main" id="{764DA446-807B-4C83-BB5A-59E3FABC9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="" xmlns:a16="http://schemas.microsoft.com/office/drawing/2014/main" id="{F28CDBF8-0191-43F9-98FE-B98B08813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>Powered by: Spray Paint the Eiffel Tower Movement</MediaServiceKeyPoint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340</Words>
  <Application>Microsoft Office PowerPoint</Application>
  <PresentationFormat>Widescreen</PresentationFormat>
  <Paragraphs>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Corbel</vt:lpstr>
      <vt:lpstr>Times New Roman</vt:lpstr>
      <vt:lpstr>Office Theme</vt:lpstr>
      <vt:lpstr>Quick Cart App. Spray   paint   the  Eiffel   tower </vt:lpstr>
      <vt:lpstr>Last time we discussed</vt:lpstr>
      <vt:lpstr>About Quick Cart</vt:lpstr>
      <vt:lpstr>Key Features</vt:lpstr>
      <vt:lpstr>Key Features Continued</vt:lpstr>
      <vt:lpstr>Key Features Continued</vt:lpstr>
      <vt:lpstr>Future Implementations</vt:lpstr>
      <vt:lpstr>Let’s see a LIVE DEMO!</vt:lpstr>
      <vt:lpstr>About Quick Cart Blog – powered by FLASK</vt:lpstr>
      <vt:lpstr>Key Features</vt:lpstr>
      <vt:lpstr>Add posts, recipes</vt:lpstr>
      <vt:lpstr>Update posts, recipes</vt:lpstr>
      <vt:lpstr>Delete posts, recipes</vt:lpstr>
      <vt:lpstr>User type specification</vt:lpstr>
      <vt:lpstr>Retrieve all your posts and or recipes</vt:lpstr>
      <vt:lpstr>Code snip</vt:lpstr>
      <vt:lpstr>Code snip</vt:lpstr>
      <vt:lpstr>Code snip</vt:lpstr>
      <vt:lpstr>Code snip</vt:lpstr>
      <vt:lpstr>Code snip</vt:lpstr>
      <vt:lpstr>MySQL DB (app)</vt:lpstr>
      <vt:lpstr>MySQL DB (app)</vt:lpstr>
      <vt:lpstr>MySQL DB (app)</vt:lpstr>
      <vt:lpstr>MySQL DB (app)</vt:lpstr>
      <vt:lpstr>Let’s see a LIVE DEMO!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Cart App</dc:title>
  <dc:creator/>
  <cp:lastModifiedBy/>
  <cp:revision>1</cp:revision>
  <dcterms:created xsi:type="dcterms:W3CDTF">2019-05-28T10:35:57Z</dcterms:created>
  <dcterms:modified xsi:type="dcterms:W3CDTF">2019-05-31T01:45:12Z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