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633" r:id="rId2"/>
    <p:sldId id="617" r:id="rId3"/>
    <p:sldId id="634" r:id="rId4"/>
  </p:sldIdLst>
  <p:sldSz cx="12192000" cy="6858000"/>
  <p:notesSz cx="7104063" cy="10234613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6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6B2C90"/>
    <a:srgbClr val="4D62AD"/>
    <a:srgbClr val="E6E6E6"/>
    <a:srgbClr val="2A6F37"/>
    <a:srgbClr val="F7F7F9"/>
    <a:srgbClr val="1A761A"/>
    <a:srgbClr val="006600"/>
    <a:srgbClr val="20534A"/>
    <a:srgbClr val="E4E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8" autoAdjust="0"/>
    <p:restoredTop sz="89331" autoAdjust="0"/>
  </p:normalViewPr>
  <p:slideViewPr>
    <p:cSldViewPr snapToGrid="0">
      <p:cViewPr>
        <p:scale>
          <a:sx n="115" d="100"/>
          <a:sy n="115" d="100"/>
        </p:scale>
        <p:origin x="1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4092"/>
    </p:cViewPr>
  </p:sorterViewPr>
  <p:notesViewPr>
    <p:cSldViewPr snapToGrid="0">
      <p:cViewPr varScale="1">
        <p:scale>
          <a:sx n="73" d="100"/>
          <a:sy n="73" d="100"/>
        </p:scale>
        <p:origin x="2949" y="55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1E5DBD-9E81-431C-817D-3247822CC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7BC3CA-637D-477A-AA4F-17BA2E670D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C164DD68-2732-49B4-858A-1C9331384166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CE161-1BAA-4A6C-9E3D-205076FCEE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441848-7F43-4877-A2E1-0744E3D24C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3E081CB6-E228-4C40-997A-2C2819EC8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94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5D13BBE5-0BEA-4494-9BEF-C8C2F48C9E2D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3" rIns="99065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80"/>
          </a:xfrm>
          <a:prstGeom prst="rect">
            <a:avLst/>
          </a:prstGeom>
        </p:spPr>
        <p:txBody>
          <a:bodyPr vert="horz" lIns="99065" tIns="49533" rIns="99065" bIns="49533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12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9A7733-9EAF-49E5-8086-387A35B67C3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71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0864D-9107-1219-0367-DA2C4AF2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A6AC658-6396-8DC1-CE3B-D9CA2ECC1B9D}"/>
              </a:ext>
            </a:extLst>
          </p:cNvPr>
          <p:cNvSpPr txBox="1"/>
          <p:nvPr/>
        </p:nvSpPr>
        <p:spPr>
          <a:xfrm>
            <a:off x="2734662" y="5441457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B507A-FB47-8B83-38FA-FF0DA9ECCC78}"/>
              </a:ext>
            </a:extLst>
          </p:cNvPr>
          <p:cNvSpPr txBox="1"/>
          <p:nvPr/>
        </p:nvSpPr>
        <p:spPr>
          <a:xfrm>
            <a:off x="4512180" y="828288"/>
            <a:ext cx="6897027" cy="5201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initial the </a:t>
            </a:r>
            <a:r>
              <a:rPr lang="en-GB" sz="20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cesm</a:t>
            </a:r>
            <a:endParaRPr lang="en-GB" sz="2000" b="1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cesm_run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CASESCRIPT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CASESCRIPT_local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CASEROOT_local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DOUT_S_ROOT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configpath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create case script</a:t>
            </a:r>
            <a:endParaRPr lang="en-GB" sz="2000" b="1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create_case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scriptpath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--&gt;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Retrun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case_script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modify the surface data</a:t>
            </a:r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modify_surf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"ALB_ROOF_DIR"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run container command to run case script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run_command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(command,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--&gt;</a:t>
            </a:r>
            <a:r>
              <a:rPr lang="en-US" altLang="zh-CN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Menlo" panose="020B0609030804020204" pitchFamily="49" charset="0"/>
              </a:rPr>
              <a:t>Return container terminal output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view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nc_view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--&gt;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Retrun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xarray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dataset of history archive</a:t>
            </a:r>
          </a:p>
        </p:txBody>
      </p:sp>
      <p:pic>
        <p:nvPicPr>
          <p:cNvPr id="3" name="Graphic 2" descr="Box outline">
            <a:extLst>
              <a:ext uri="{FF2B5EF4-FFF2-40B4-BE49-F238E27FC236}">
                <a16:creationId xmlns:a16="http://schemas.microsoft.com/office/drawing/2014/main" id="{C62015D3-DA5D-0E42-60E7-334B9A963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2161" y="104423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CB385-D4F3-323C-82BE-73535509AA0E}"/>
              </a:ext>
            </a:extLst>
          </p:cNvPr>
          <p:cNvSpPr txBox="1"/>
          <p:nvPr/>
        </p:nvSpPr>
        <p:spPr>
          <a:xfrm>
            <a:off x="1448838" y="1966894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CLMU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dirty="0"/>
              <a:t>Container</a:t>
            </a:r>
          </a:p>
        </p:txBody>
      </p:sp>
      <p:sp>
        <p:nvSpPr>
          <p:cNvPr id="5" name="page-code-symbol_45137">
            <a:extLst>
              <a:ext uri="{FF2B5EF4-FFF2-40B4-BE49-F238E27FC236}">
                <a16:creationId xmlns:a16="http://schemas.microsoft.com/office/drawing/2014/main" id="{2EBA232B-2C63-C5DC-DE88-6734F4D492A6}"/>
              </a:ext>
            </a:extLst>
          </p:cNvPr>
          <p:cNvSpPr>
            <a:spLocks noChangeAspect="1"/>
          </p:cNvSpPr>
          <p:nvPr/>
        </p:nvSpPr>
        <p:spPr>
          <a:xfrm>
            <a:off x="2187083" y="2817373"/>
            <a:ext cx="613610" cy="522070"/>
          </a:xfrm>
          <a:custGeom>
            <a:avLst/>
            <a:gdLst>
              <a:gd name="T0" fmla="*/ 473 w 500"/>
              <a:gd name="T1" fmla="*/ 0 h 426"/>
              <a:gd name="T2" fmla="*/ 27 w 500"/>
              <a:gd name="T3" fmla="*/ 0 h 426"/>
              <a:gd name="T4" fmla="*/ 0 w 500"/>
              <a:gd name="T5" fmla="*/ 26 h 426"/>
              <a:gd name="T6" fmla="*/ 0 w 500"/>
              <a:gd name="T7" fmla="*/ 400 h 426"/>
              <a:gd name="T8" fmla="*/ 27 w 500"/>
              <a:gd name="T9" fmla="*/ 426 h 426"/>
              <a:gd name="T10" fmla="*/ 473 w 500"/>
              <a:gd name="T11" fmla="*/ 426 h 426"/>
              <a:gd name="T12" fmla="*/ 500 w 500"/>
              <a:gd name="T13" fmla="*/ 400 h 426"/>
              <a:gd name="T14" fmla="*/ 500 w 500"/>
              <a:gd name="T15" fmla="*/ 26 h 426"/>
              <a:gd name="T16" fmla="*/ 473 w 500"/>
              <a:gd name="T17" fmla="*/ 0 h 426"/>
              <a:gd name="T18" fmla="*/ 414 w 500"/>
              <a:gd name="T19" fmla="*/ 33 h 426"/>
              <a:gd name="T20" fmla="*/ 435 w 500"/>
              <a:gd name="T21" fmla="*/ 54 h 426"/>
              <a:gd name="T22" fmla="*/ 414 w 500"/>
              <a:gd name="T23" fmla="*/ 75 h 426"/>
              <a:gd name="T24" fmla="*/ 393 w 500"/>
              <a:gd name="T25" fmla="*/ 54 h 426"/>
              <a:gd name="T26" fmla="*/ 414 w 500"/>
              <a:gd name="T27" fmla="*/ 33 h 426"/>
              <a:gd name="T28" fmla="*/ 355 w 500"/>
              <a:gd name="T29" fmla="*/ 33 h 426"/>
              <a:gd name="T30" fmla="*/ 376 w 500"/>
              <a:gd name="T31" fmla="*/ 54 h 426"/>
              <a:gd name="T32" fmla="*/ 355 w 500"/>
              <a:gd name="T33" fmla="*/ 75 h 426"/>
              <a:gd name="T34" fmla="*/ 334 w 500"/>
              <a:gd name="T35" fmla="*/ 54 h 426"/>
              <a:gd name="T36" fmla="*/ 355 w 500"/>
              <a:gd name="T37" fmla="*/ 33 h 426"/>
              <a:gd name="T38" fmla="*/ 296 w 500"/>
              <a:gd name="T39" fmla="*/ 33 h 426"/>
              <a:gd name="T40" fmla="*/ 317 w 500"/>
              <a:gd name="T41" fmla="*/ 54 h 426"/>
              <a:gd name="T42" fmla="*/ 296 w 500"/>
              <a:gd name="T43" fmla="*/ 75 h 426"/>
              <a:gd name="T44" fmla="*/ 275 w 500"/>
              <a:gd name="T45" fmla="*/ 54 h 426"/>
              <a:gd name="T46" fmla="*/ 296 w 500"/>
              <a:gd name="T47" fmla="*/ 33 h 426"/>
              <a:gd name="T48" fmla="*/ 447 w 500"/>
              <a:gd name="T49" fmla="*/ 373 h 426"/>
              <a:gd name="T50" fmla="*/ 53 w 500"/>
              <a:gd name="T51" fmla="*/ 373 h 426"/>
              <a:gd name="T52" fmla="*/ 53 w 500"/>
              <a:gd name="T53" fmla="*/ 102 h 426"/>
              <a:gd name="T54" fmla="*/ 447 w 500"/>
              <a:gd name="T55" fmla="*/ 102 h 426"/>
              <a:gd name="T56" fmla="*/ 447 w 500"/>
              <a:gd name="T57" fmla="*/ 373 h 426"/>
              <a:gd name="T58" fmla="*/ 157 w 500"/>
              <a:gd name="T59" fmla="*/ 333 h 426"/>
              <a:gd name="T60" fmla="*/ 143 w 500"/>
              <a:gd name="T61" fmla="*/ 327 h 426"/>
              <a:gd name="T62" fmla="*/ 143 w 500"/>
              <a:gd name="T63" fmla="*/ 299 h 426"/>
              <a:gd name="T64" fmla="*/ 206 w 500"/>
              <a:gd name="T65" fmla="*/ 235 h 426"/>
              <a:gd name="T66" fmla="*/ 143 w 500"/>
              <a:gd name="T67" fmla="*/ 171 h 426"/>
              <a:gd name="T68" fmla="*/ 143 w 500"/>
              <a:gd name="T69" fmla="*/ 143 h 426"/>
              <a:gd name="T70" fmla="*/ 171 w 500"/>
              <a:gd name="T71" fmla="*/ 143 h 426"/>
              <a:gd name="T72" fmla="*/ 249 w 500"/>
              <a:gd name="T73" fmla="*/ 221 h 426"/>
              <a:gd name="T74" fmla="*/ 249 w 500"/>
              <a:gd name="T75" fmla="*/ 249 h 426"/>
              <a:gd name="T76" fmla="*/ 171 w 500"/>
              <a:gd name="T77" fmla="*/ 327 h 426"/>
              <a:gd name="T78" fmla="*/ 157 w 500"/>
              <a:gd name="T79" fmla="*/ 333 h 426"/>
              <a:gd name="T80" fmla="*/ 366 w 500"/>
              <a:gd name="T81" fmla="*/ 333 h 426"/>
              <a:gd name="T82" fmla="*/ 263 w 500"/>
              <a:gd name="T83" fmla="*/ 333 h 426"/>
              <a:gd name="T84" fmla="*/ 243 w 500"/>
              <a:gd name="T85" fmla="*/ 313 h 426"/>
              <a:gd name="T86" fmla="*/ 263 w 500"/>
              <a:gd name="T87" fmla="*/ 293 h 426"/>
              <a:gd name="T88" fmla="*/ 366 w 500"/>
              <a:gd name="T89" fmla="*/ 293 h 426"/>
              <a:gd name="T90" fmla="*/ 386 w 500"/>
              <a:gd name="T91" fmla="*/ 313 h 426"/>
              <a:gd name="T92" fmla="*/ 366 w 500"/>
              <a:gd name="T93" fmla="*/ 333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00" h="426">
                <a:moveTo>
                  <a:pt x="473" y="0"/>
                </a:moveTo>
                <a:lnTo>
                  <a:pt x="27" y="0"/>
                </a:lnTo>
                <a:cubicBezTo>
                  <a:pt x="12" y="0"/>
                  <a:pt x="0" y="12"/>
                  <a:pt x="0" y="26"/>
                </a:cubicBezTo>
                <a:lnTo>
                  <a:pt x="0" y="400"/>
                </a:lnTo>
                <a:cubicBezTo>
                  <a:pt x="0" y="414"/>
                  <a:pt x="12" y="426"/>
                  <a:pt x="27" y="426"/>
                </a:cubicBezTo>
                <a:lnTo>
                  <a:pt x="473" y="426"/>
                </a:lnTo>
                <a:cubicBezTo>
                  <a:pt x="488" y="426"/>
                  <a:pt x="500" y="414"/>
                  <a:pt x="500" y="400"/>
                </a:cubicBezTo>
                <a:lnTo>
                  <a:pt x="500" y="26"/>
                </a:lnTo>
                <a:cubicBezTo>
                  <a:pt x="500" y="12"/>
                  <a:pt x="488" y="0"/>
                  <a:pt x="473" y="0"/>
                </a:cubicBezTo>
                <a:close/>
                <a:moveTo>
                  <a:pt x="414" y="33"/>
                </a:moveTo>
                <a:cubicBezTo>
                  <a:pt x="426" y="33"/>
                  <a:pt x="435" y="42"/>
                  <a:pt x="435" y="54"/>
                </a:cubicBezTo>
                <a:cubicBezTo>
                  <a:pt x="435" y="66"/>
                  <a:pt x="426" y="75"/>
                  <a:pt x="414" y="75"/>
                </a:cubicBezTo>
                <a:cubicBezTo>
                  <a:pt x="403" y="75"/>
                  <a:pt x="393" y="66"/>
                  <a:pt x="393" y="54"/>
                </a:cubicBezTo>
                <a:cubicBezTo>
                  <a:pt x="393" y="42"/>
                  <a:pt x="403" y="33"/>
                  <a:pt x="414" y="33"/>
                </a:cubicBezTo>
                <a:close/>
                <a:moveTo>
                  <a:pt x="355" y="33"/>
                </a:moveTo>
                <a:cubicBezTo>
                  <a:pt x="367" y="33"/>
                  <a:pt x="376" y="42"/>
                  <a:pt x="376" y="54"/>
                </a:cubicBezTo>
                <a:cubicBezTo>
                  <a:pt x="376" y="66"/>
                  <a:pt x="367" y="75"/>
                  <a:pt x="355" y="75"/>
                </a:cubicBezTo>
                <a:cubicBezTo>
                  <a:pt x="343" y="75"/>
                  <a:pt x="334" y="66"/>
                  <a:pt x="334" y="54"/>
                </a:cubicBezTo>
                <a:cubicBezTo>
                  <a:pt x="334" y="42"/>
                  <a:pt x="343" y="33"/>
                  <a:pt x="355" y="33"/>
                </a:cubicBezTo>
                <a:close/>
                <a:moveTo>
                  <a:pt x="296" y="33"/>
                </a:moveTo>
                <a:cubicBezTo>
                  <a:pt x="307" y="33"/>
                  <a:pt x="317" y="42"/>
                  <a:pt x="317" y="54"/>
                </a:cubicBezTo>
                <a:cubicBezTo>
                  <a:pt x="317" y="66"/>
                  <a:pt x="307" y="75"/>
                  <a:pt x="296" y="75"/>
                </a:cubicBezTo>
                <a:cubicBezTo>
                  <a:pt x="284" y="75"/>
                  <a:pt x="275" y="66"/>
                  <a:pt x="275" y="54"/>
                </a:cubicBezTo>
                <a:cubicBezTo>
                  <a:pt x="275" y="42"/>
                  <a:pt x="284" y="33"/>
                  <a:pt x="296" y="33"/>
                </a:cubicBezTo>
                <a:close/>
                <a:moveTo>
                  <a:pt x="447" y="373"/>
                </a:moveTo>
                <a:lnTo>
                  <a:pt x="53" y="373"/>
                </a:lnTo>
                <a:lnTo>
                  <a:pt x="53" y="102"/>
                </a:lnTo>
                <a:lnTo>
                  <a:pt x="447" y="102"/>
                </a:lnTo>
                <a:lnTo>
                  <a:pt x="447" y="373"/>
                </a:lnTo>
                <a:close/>
                <a:moveTo>
                  <a:pt x="157" y="333"/>
                </a:moveTo>
                <a:cubicBezTo>
                  <a:pt x="152" y="333"/>
                  <a:pt x="146" y="331"/>
                  <a:pt x="143" y="327"/>
                </a:cubicBezTo>
                <a:cubicBezTo>
                  <a:pt x="135" y="319"/>
                  <a:pt x="135" y="307"/>
                  <a:pt x="143" y="299"/>
                </a:cubicBezTo>
                <a:lnTo>
                  <a:pt x="206" y="235"/>
                </a:lnTo>
                <a:lnTo>
                  <a:pt x="143" y="171"/>
                </a:lnTo>
                <a:cubicBezTo>
                  <a:pt x="135" y="163"/>
                  <a:pt x="135" y="151"/>
                  <a:pt x="143" y="143"/>
                </a:cubicBezTo>
                <a:cubicBezTo>
                  <a:pt x="150" y="135"/>
                  <a:pt x="163" y="135"/>
                  <a:pt x="171" y="143"/>
                </a:cubicBezTo>
                <a:lnTo>
                  <a:pt x="249" y="221"/>
                </a:lnTo>
                <a:cubicBezTo>
                  <a:pt x="257" y="229"/>
                  <a:pt x="257" y="241"/>
                  <a:pt x="249" y="249"/>
                </a:cubicBezTo>
                <a:lnTo>
                  <a:pt x="171" y="327"/>
                </a:lnTo>
                <a:cubicBezTo>
                  <a:pt x="167" y="331"/>
                  <a:pt x="162" y="333"/>
                  <a:pt x="157" y="333"/>
                </a:cubicBezTo>
                <a:close/>
                <a:moveTo>
                  <a:pt x="366" y="333"/>
                </a:moveTo>
                <a:lnTo>
                  <a:pt x="263" y="333"/>
                </a:lnTo>
                <a:cubicBezTo>
                  <a:pt x="252" y="333"/>
                  <a:pt x="243" y="324"/>
                  <a:pt x="243" y="313"/>
                </a:cubicBezTo>
                <a:cubicBezTo>
                  <a:pt x="243" y="302"/>
                  <a:pt x="252" y="293"/>
                  <a:pt x="263" y="293"/>
                </a:cubicBezTo>
                <a:lnTo>
                  <a:pt x="366" y="293"/>
                </a:lnTo>
                <a:cubicBezTo>
                  <a:pt x="377" y="293"/>
                  <a:pt x="386" y="302"/>
                  <a:pt x="386" y="313"/>
                </a:cubicBezTo>
                <a:cubicBezTo>
                  <a:pt x="386" y="324"/>
                  <a:pt x="377" y="333"/>
                  <a:pt x="366" y="3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0F00A-5DC3-7FA4-225E-B423DBB255B7}"/>
              </a:ext>
            </a:extLst>
          </p:cNvPr>
          <p:cNvSpPr txBox="1"/>
          <p:nvPr/>
        </p:nvSpPr>
        <p:spPr>
          <a:xfrm>
            <a:off x="1981862" y="339765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cesm</a:t>
            </a:r>
            <a:r>
              <a:rPr lang="en-US" altLang="zh-CN" dirty="0"/>
              <a:t>.</a:t>
            </a:r>
            <a:r>
              <a:rPr lang="en-GB" altLang="zh-CN" dirty="0" err="1"/>
              <a:t>py</a:t>
            </a:r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FA2BB9-6A56-AE4F-0939-D24D29CC5C09}"/>
              </a:ext>
            </a:extLst>
          </p:cNvPr>
          <p:cNvSpPr/>
          <p:nvPr/>
        </p:nvSpPr>
        <p:spPr>
          <a:xfrm rot="5400000">
            <a:off x="2267462" y="3098615"/>
            <a:ext cx="376492" cy="2042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8D211-742B-4760-65EB-9D712A21E6E5}"/>
              </a:ext>
            </a:extLst>
          </p:cNvPr>
          <p:cNvSpPr txBox="1"/>
          <p:nvPr/>
        </p:nvSpPr>
        <p:spPr>
          <a:xfrm>
            <a:off x="880315" y="442892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DFB13-2162-856E-FF1C-B8D6F2136C0C}"/>
              </a:ext>
            </a:extLst>
          </p:cNvPr>
          <p:cNvSpPr txBox="1"/>
          <p:nvPr/>
        </p:nvSpPr>
        <p:spPr>
          <a:xfrm>
            <a:off x="1310661" y="47341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CLM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0669-0B68-A51C-ACDE-DF0AA945BD9B}"/>
              </a:ext>
            </a:extLst>
          </p:cNvPr>
          <p:cNvSpPr txBox="1"/>
          <p:nvPr/>
        </p:nvSpPr>
        <p:spPr>
          <a:xfrm>
            <a:off x="1749764" y="5072125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surface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22" name="Graphic 21" descr="Transfer outline">
            <a:extLst>
              <a:ext uri="{FF2B5EF4-FFF2-40B4-BE49-F238E27FC236}">
                <a16:creationId xmlns:a16="http://schemas.microsoft.com/office/drawing/2014/main" id="{52188D0B-CD52-AD10-DE91-ABCB94B86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300360" y="2255656"/>
            <a:ext cx="478002" cy="478002"/>
          </a:xfrm>
          <a:prstGeom prst="rect">
            <a:avLst/>
          </a:prstGeom>
        </p:spPr>
      </p:pic>
      <p:pic>
        <p:nvPicPr>
          <p:cNvPr id="23" name="Picture 2" descr="우분투 18.04 도커(Docker) 설치 방법 - 코스모스팜 블로그">
            <a:extLst>
              <a:ext uri="{FF2B5EF4-FFF2-40B4-BE49-F238E27FC236}">
                <a16:creationId xmlns:a16="http://schemas.microsoft.com/office/drawing/2014/main" id="{0736EDF6-486E-6403-D548-E9C8C2127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61" y="937959"/>
            <a:ext cx="645630" cy="3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ingularity Container Ation User guide 2.6">
            <a:extLst>
              <a:ext uri="{FF2B5EF4-FFF2-40B4-BE49-F238E27FC236}">
                <a16:creationId xmlns:a16="http://schemas.microsoft.com/office/drawing/2014/main" id="{5B77441A-D14B-4FC2-5FE7-F6DA76E0D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" b="26084"/>
          <a:stretch/>
        </p:blipFill>
        <p:spPr bwMode="auto">
          <a:xfrm>
            <a:off x="1406687" y="1482140"/>
            <a:ext cx="420858" cy="3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F358D3-D0B7-92AE-705B-2D15825E084C}"/>
              </a:ext>
            </a:extLst>
          </p:cNvPr>
          <p:cNvSpPr/>
          <p:nvPr/>
        </p:nvSpPr>
        <p:spPr>
          <a:xfrm>
            <a:off x="729156" y="747793"/>
            <a:ext cx="3615638" cy="53624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E43DA1-7A75-10DA-714C-4D7D916C808D}"/>
              </a:ext>
            </a:extLst>
          </p:cNvPr>
          <p:cNvCxnSpPr>
            <a:cxnSpLocks/>
          </p:cNvCxnSpPr>
          <p:nvPr/>
        </p:nvCxnSpPr>
        <p:spPr>
          <a:xfrm>
            <a:off x="2778362" y="3034079"/>
            <a:ext cx="1733818" cy="0"/>
          </a:xfrm>
          <a:prstGeom prst="straightConnector1">
            <a:avLst/>
          </a:prstGeom>
          <a:ln w="15875" cap="sq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CBE636C-B1E6-5161-E0D0-9806E876C914}"/>
              </a:ext>
            </a:extLst>
          </p:cNvPr>
          <p:cNvSpPr/>
          <p:nvPr/>
        </p:nvSpPr>
        <p:spPr>
          <a:xfrm>
            <a:off x="468351" y="267629"/>
            <a:ext cx="10203366" cy="6055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7AE48-C1CF-66FB-753C-67F0ED0A270E}"/>
              </a:ext>
            </a:extLst>
          </p:cNvPr>
          <p:cNvSpPr txBox="1"/>
          <p:nvPr/>
        </p:nvSpPr>
        <p:spPr>
          <a:xfrm>
            <a:off x="2563907" y="1336431"/>
            <a:ext cx="3480577" cy="27080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Box outline">
            <a:extLst>
              <a:ext uri="{FF2B5EF4-FFF2-40B4-BE49-F238E27FC236}">
                <a16:creationId xmlns:a16="http://schemas.microsoft.com/office/drawing/2014/main" id="{2AED53E2-9226-4205-E3B0-40D9E1F8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6923" y="155712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DA0E2-C190-58FB-02CD-BE1C5813F140}"/>
              </a:ext>
            </a:extLst>
          </p:cNvPr>
          <p:cNvSpPr txBox="1"/>
          <p:nvPr/>
        </p:nvSpPr>
        <p:spPr>
          <a:xfrm>
            <a:off x="2753600" y="2479790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dirty="0"/>
              <a:t>Container</a:t>
            </a:r>
          </a:p>
        </p:txBody>
      </p:sp>
      <p:pic>
        <p:nvPicPr>
          <p:cNvPr id="1026" name="Picture 2" descr="우분투 18.04 도커(Docker) 설치 방법 - 코스모스팜 블로그">
            <a:extLst>
              <a:ext uri="{FF2B5EF4-FFF2-40B4-BE49-F238E27FC236}">
                <a16:creationId xmlns:a16="http://schemas.microsoft.com/office/drawing/2014/main" id="{7D49AA9A-AF67-B630-EEF1-6508EAFE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3" y="1450855"/>
            <a:ext cx="645630" cy="3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ularity Container Ation User guide 2.6">
            <a:extLst>
              <a:ext uri="{FF2B5EF4-FFF2-40B4-BE49-F238E27FC236}">
                <a16:creationId xmlns:a16="http://schemas.microsoft.com/office/drawing/2014/main" id="{7C16C9BA-8536-DECC-D849-5C3959645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" b="26084"/>
          <a:stretch/>
        </p:blipFill>
        <p:spPr bwMode="auto">
          <a:xfrm>
            <a:off x="2711449" y="1995036"/>
            <a:ext cx="420858" cy="3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ACA455-9F9A-275A-1EAA-838AA57A7DD4}"/>
              </a:ext>
            </a:extLst>
          </p:cNvPr>
          <p:cNvSpPr txBox="1"/>
          <p:nvPr/>
        </p:nvSpPr>
        <p:spPr>
          <a:xfrm>
            <a:off x="2753600" y="3114344"/>
            <a:ext cx="2975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  </a:t>
            </a:r>
            <a:r>
              <a:rPr lang="en-US" altLang="zh-CN" dirty="0"/>
              <a:t>&gt;</a:t>
            </a:r>
            <a:endParaRPr lang="en-US" dirty="0"/>
          </a:p>
          <a:p>
            <a:r>
              <a:rPr lang="en-US" sz="1200" dirty="0"/>
              <a:t>(hosted by NCAR)</a:t>
            </a:r>
          </a:p>
          <a:p>
            <a:r>
              <a:rPr lang="en-US" sz="1200" dirty="0">
                <a:solidFill>
                  <a:schemeClr val="bg1"/>
                </a:solidFill>
              </a:rPr>
              <a:t>GitHub: https://</a:t>
            </a:r>
            <a:r>
              <a:rPr lang="en-US" sz="1200" dirty="0" err="1">
                <a:solidFill>
                  <a:schemeClr val="bg1"/>
                </a:solidFill>
              </a:rPr>
              <a:t>github.com</a:t>
            </a:r>
            <a:r>
              <a:rPr lang="en-US" sz="1200" dirty="0">
                <a:solidFill>
                  <a:schemeClr val="bg1"/>
                </a:solidFill>
              </a:rPr>
              <a:t>/ESCOMP/CTSM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93E36-00B0-062E-889B-036F0A638085}"/>
              </a:ext>
            </a:extLst>
          </p:cNvPr>
          <p:cNvSpPr txBox="1"/>
          <p:nvPr/>
        </p:nvSpPr>
        <p:spPr>
          <a:xfrm>
            <a:off x="6864799" y="305966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CLM/CTSM in container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7874B-DCDC-8B41-72D8-AC3E1E16F488}"/>
              </a:ext>
            </a:extLst>
          </p:cNvPr>
          <p:cNvSpPr txBox="1"/>
          <p:nvPr/>
        </p:nvSpPr>
        <p:spPr>
          <a:xfrm>
            <a:off x="7153117" y="3621945"/>
            <a:ext cx="2846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./</a:t>
            </a:r>
            <a:r>
              <a:rPr lang="en-US" altLang="zh-CN" sz="1400" dirty="0" err="1"/>
              <a:t>create_case</a:t>
            </a:r>
            <a:r>
              <a:rPr lang="en-US" altLang="zh-CN" sz="1400" dirty="0"/>
              <a:t> …</a:t>
            </a:r>
          </a:p>
          <a:p>
            <a:r>
              <a:rPr lang="en-US" sz="1400" dirty="0"/>
              <a:t>./</a:t>
            </a:r>
            <a:r>
              <a:rPr lang="en-US" sz="1400" dirty="0" err="1"/>
              <a:t>xmlchange</a:t>
            </a:r>
            <a:r>
              <a:rPr lang="en-US" sz="1400" dirty="0"/>
              <a:t> 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./</a:t>
            </a:r>
            <a:r>
              <a:rPr lang="en-US" sz="1400" dirty="0" err="1"/>
              <a:t>case.build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preview_namelists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case.submit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DEB77-0F6C-8075-9F92-BAC1AF92BD77}"/>
              </a:ext>
            </a:extLst>
          </p:cNvPr>
          <p:cNvSpPr/>
          <p:nvPr/>
        </p:nvSpPr>
        <p:spPr>
          <a:xfrm>
            <a:off x="7060020" y="3601892"/>
            <a:ext cx="2413680" cy="1454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4AE4AA-BFF5-3149-FFE2-DD342FCF8B8C}"/>
              </a:ext>
            </a:extLst>
          </p:cNvPr>
          <p:cNvCxnSpPr>
            <a:cxnSpLocks/>
          </p:cNvCxnSpPr>
          <p:nvPr/>
        </p:nvCxnSpPr>
        <p:spPr>
          <a:xfrm>
            <a:off x="5954866" y="3245520"/>
            <a:ext cx="6732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956B5CF-8F28-DC6A-928F-074F5D772833}"/>
              </a:ext>
            </a:extLst>
          </p:cNvPr>
          <p:cNvCxnSpPr>
            <a:endCxn id="17" idx="3"/>
          </p:cNvCxnSpPr>
          <p:nvPr/>
        </p:nvCxnSpPr>
        <p:spPr>
          <a:xfrm rot="16200000" flipH="1">
            <a:off x="5115847" y="2870427"/>
            <a:ext cx="819221" cy="407276"/>
          </a:xfrm>
          <a:prstGeom prst="bentConnector4">
            <a:avLst>
              <a:gd name="adj1" fmla="val 27458"/>
              <a:gd name="adj2" fmla="val 1561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B8F3C3-7C05-B55C-D2E7-ADD7FA70A469}"/>
              </a:ext>
            </a:extLst>
          </p:cNvPr>
          <p:cNvSpPr txBox="1"/>
          <p:nvPr/>
        </p:nvSpPr>
        <p:spPr>
          <a:xfrm>
            <a:off x="3611953" y="312059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76B80-08A6-2B23-4FF3-B284E1F1E324}"/>
              </a:ext>
            </a:extLst>
          </p:cNvPr>
          <p:cNvSpPr txBox="1"/>
          <p:nvPr/>
        </p:nvSpPr>
        <p:spPr>
          <a:xfrm>
            <a:off x="7225546" y="1495395"/>
            <a:ext cx="1897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B2C90"/>
                </a:solidFill>
              </a:rPr>
              <a:t>CLMU-App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ACD82-F42C-1978-CE9D-2F21EC3900C1}"/>
              </a:ext>
            </a:extLst>
          </p:cNvPr>
          <p:cNvSpPr txBox="1"/>
          <p:nvPr/>
        </p:nvSpPr>
        <p:spPr>
          <a:xfrm>
            <a:off x="2654862" y="4537780"/>
            <a:ext cx="5340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</a:rPr>
              <a:t>AMD</a:t>
            </a:r>
          </a:p>
          <a:p>
            <a:pPr algn="ctr"/>
            <a:r>
              <a:rPr lang="en-US" sz="1050" b="1" dirty="0">
                <a:solidFill>
                  <a:srgbClr val="800000"/>
                </a:solidFill>
              </a:rPr>
              <a:t>64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981E5-CBF0-A341-804E-B579125858BB}"/>
              </a:ext>
            </a:extLst>
          </p:cNvPr>
          <p:cNvSpPr txBox="1"/>
          <p:nvPr/>
        </p:nvSpPr>
        <p:spPr>
          <a:xfrm>
            <a:off x="3514663" y="4537780"/>
            <a:ext cx="53403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ARM</a:t>
            </a:r>
          </a:p>
          <a:p>
            <a:pPr algn="ctr"/>
            <a:r>
              <a:rPr lang="en-US" sz="1100" b="1" dirty="0">
                <a:solidFill>
                  <a:srgbClr val="800000"/>
                </a:solidFill>
              </a:rPr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AAAB1-E1D3-7970-0E09-BF1CDDD0EB6F}"/>
              </a:ext>
            </a:extLst>
          </p:cNvPr>
          <p:cNvSpPr txBox="1"/>
          <p:nvPr/>
        </p:nvSpPr>
        <p:spPr>
          <a:xfrm>
            <a:off x="2563907" y="4160316"/>
            <a:ext cx="69714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</a:rPr>
              <a:t>Win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3455-CEE3-8651-E42E-D2F28B520A66}"/>
              </a:ext>
            </a:extLst>
          </p:cNvPr>
          <p:cNvSpPr txBox="1"/>
          <p:nvPr/>
        </p:nvSpPr>
        <p:spPr>
          <a:xfrm>
            <a:off x="3423708" y="4160316"/>
            <a:ext cx="697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Linux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C72D97-7885-DE89-E578-770CDED4C854}"/>
              </a:ext>
            </a:extLst>
          </p:cNvPr>
          <p:cNvSpPr txBox="1"/>
          <p:nvPr/>
        </p:nvSpPr>
        <p:spPr>
          <a:xfrm>
            <a:off x="4276589" y="4156469"/>
            <a:ext cx="697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34135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4BFC9-F416-7945-075F-F93569F75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22AD886-35AA-347D-06BB-52B1529E34EE}"/>
              </a:ext>
            </a:extLst>
          </p:cNvPr>
          <p:cNvSpPr/>
          <p:nvPr/>
        </p:nvSpPr>
        <p:spPr>
          <a:xfrm>
            <a:off x="468351" y="267629"/>
            <a:ext cx="10203366" cy="6055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56A1A-D180-EC05-11A5-E800B5CACF78}"/>
              </a:ext>
            </a:extLst>
          </p:cNvPr>
          <p:cNvSpPr txBox="1"/>
          <p:nvPr/>
        </p:nvSpPr>
        <p:spPr>
          <a:xfrm>
            <a:off x="2563907" y="1336431"/>
            <a:ext cx="3480577" cy="27080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Graphic 4" descr="Box outline">
            <a:extLst>
              <a:ext uri="{FF2B5EF4-FFF2-40B4-BE49-F238E27FC236}">
                <a16:creationId xmlns:a16="http://schemas.microsoft.com/office/drawing/2014/main" id="{137AB7D4-B137-214F-19F5-AECE044B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6923" y="155712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F347D-4850-03D9-4D7D-F21764A15628}"/>
              </a:ext>
            </a:extLst>
          </p:cNvPr>
          <p:cNvSpPr txBox="1"/>
          <p:nvPr/>
        </p:nvSpPr>
        <p:spPr>
          <a:xfrm>
            <a:off x="2753600" y="2479790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dirty="0"/>
              <a:t>Container</a:t>
            </a:r>
          </a:p>
        </p:txBody>
      </p:sp>
      <p:pic>
        <p:nvPicPr>
          <p:cNvPr id="1026" name="Picture 2" descr="우분투 18.04 도커(Docker) 설치 방법 - 코스모스팜 블로그">
            <a:extLst>
              <a:ext uri="{FF2B5EF4-FFF2-40B4-BE49-F238E27FC236}">
                <a16:creationId xmlns:a16="http://schemas.microsoft.com/office/drawing/2014/main" id="{AC9C1582-A2D9-9EF4-2B81-4CF4D278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3" y="1450855"/>
            <a:ext cx="645630" cy="3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ularity Container Ation User guide 2.6">
            <a:extLst>
              <a:ext uri="{FF2B5EF4-FFF2-40B4-BE49-F238E27FC236}">
                <a16:creationId xmlns:a16="http://schemas.microsoft.com/office/drawing/2014/main" id="{F0070C93-531E-FD55-AB5A-A126958F8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" b="26084"/>
          <a:stretch/>
        </p:blipFill>
        <p:spPr bwMode="auto">
          <a:xfrm>
            <a:off x="2711449" y="1995036"/>
            <a:ext cx="420858" cy="3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298A0F-A2B8-3117-DE27-EEAB43836382}"/>
              </a:ext>
            </a:extLst>
          </p:cNvPr>
          <p:cNvSpPr txBox="1"/>
          <p:nvPr/>
        </p:nvSpPr>
        <p:spPr>
          <a:xfrm>
            <a:off x="2753600" y="3114344"/>
            <a:ext cx="2975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  </a:t>
            </a:r>
            <a:r>
              <a:rPr lang="en-US" altLang="zh-CN" dirty="0"/>
              <a:t>&gt;</a:t>
            </a:r>
            <a:endParaRPr lang="en-US" dirty="0"/>
          </a:p>
          <a:p>
            <a:r>
              <a:rPr lang="en-US" sz="1200" dirty="0"/>
              <a:t>(hosted by NCAR)</a:t>
            </a:r>
          </a:p>
          <a:p>
            <a:r>
              <a:rPr lang="en-US" sz="1200" dirty="0">
                <a:solidFill>
                  <a:schemeClr val="bg1"/>
                </a:solidFill>
              </a:rPr>
              <a:t>GitHub: https://</a:t>
            </a:r>
            <a:r>
              <a:rPr lang="en-US" sz="1200" dirty="0" err="1">
                <a:solidFill>
                  <a:schemeClr val="bg1"/>
                </a:solidFill>
              </a:rPr>
              <a:t>github.com</a:t>
            </a:r>
            <a:r>
              <a:rPr lang="en-US" sz="1200" dirty="0">
                <a:solidFill>
                  <a:schemeClr val="bg1"/>
                </a:solidFill>
              </a:rPr>
              <a:t>/ESCOMP/CTSM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44940A-FFB1-56C5-5F71-69F2C450625A}"/>
              </a:ext>
            </a:extLst>
          </p:cNvPr>
          <p:cNvCxnSpPr>
            <a:cxnSpLocks/>
          </p:cNvCxnSpPr>
          <p:nvPr/>
        </p:nvCxnSpPr>
        <p:spPr>
          <a:xfrm>
            <a:off x="5954866" y="3245520"/>
            <a:ext cx="6732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E8DC346-08EB-524B-65F2-95D6CCA6CAF1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H="1">
            <a:off x="5115847" y="2870427"/>
            <a:ext cx="819221" cy="407276"/>
          </a:xfrm>
          <a:prstGeom prst="bentConnector4">
            <a:avLst>
              <a:gd name="adj1" fmla="val 27458"/>
              <a:gd name="adj2" fmla="val 1561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B2D782-E564-CC23-9B32-93CAB30D9754}"/>
              </a:ext>
            </a:extLst>
          </p:cNvPr>
          <p:cNvSpPr txBox="1"/>
          <p:nvPr/>
        </p:nvSpPr>
        <p:spPr>
          <a:xfrm>
            <a:off x="3611953" y="312059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8B178-D455-97D2-1932-C06A42395B45}"/>
              </a:ext>
            </a:extLst>
          </p:cNvPr>
          <p:cNvSpPr txBox="1"/>
          <p:nvPr/>
        </p:nvSpPr>
        <p:spPr>
          <a:xfrm>
            <a:off x="7225546" y="1495395"/>
            <a:ext cx="1897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B2C90"/>
                </a:solidFill>
              </a:rPr>
              <a:t>CLMU-App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2F480-D176-3F3D-7BD6-0323773986C2}"/>
              </a:ext>
            </a:extLst>
          </p:cNvPr>
          <p:cNvSpPr txBox="1"/>
          <p:nvPr/>
        </p:nvSpPr>
        <p:spPr>
          <a:xfrm>
            <a:off x="7119527" y="3213556"/>
            <a:ext cx="5340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</a:rPr>
              <a:t>AMD</a:t>
            </a:r>
          </a:p>
          <a:p>
            <a:pPr algn="ctr"/>
            <a:r>
              <a:rPr lang="en-US" sz="1050" b="1" dirty="0">
                <a:solidFill>
                  <a:srgbClr val="800000"/>
                </a:solidFill>
              </a:rPr>
              <a:t>64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01199-3829-9613-3207-D4B582FE36A3}"/>
              </a:ext>
            </a:extLst>
          </p:cNvPr>
          <p:cNvSpPr txBox="1"/>
          <p:nvPr/>
        </p:nvSpPr>
        <p:spPr>
          <a:xfrm>
            <a:off x="7979328" y="3213556"/>
            <a:ext cx="53403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ARM</a:t>
            </a:r>
          </a:p>
          <a:p>
            <a:pPr algn="ctr"/>
            <a:r>
              <a:rPr lang="en-US" sz="1100" b="1" dirty="0">
                <a:solidFill>
                  <a:srgbClr val="800000"/>
                </a:solidFill>
              </a:rPr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30D905-D02A-5D7F-9F43-410AB640A315}"/>
              </a:ext>
            </a:extLst>
          </p:cNvPr>
          <p:cNvSpPr txBox="1"/>
          <p:nvPr/>
        </p:nvSpPr>
        <p:spPr>
          <a:xfrm>
            <a:off x="7028572" y="2836092"/>
            <a:ext cx="69714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</a:rPr>
              <a:t>Win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0981F0-4B10-FC9B-0F1A-C034DD0162F1}"/>
              </a:ext>
            </a:extLst>
          </p:cNvPr>
          <p:cNvSpPr txBox="1"/>
          <p:nvPr/>
        </p:nvSpPr>
        <p:spPr>
          <a:xfrm>
            <a:off x="7888373" y="2836092"/>
            <a:ext cx="697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Linux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22DE40-4624-7D24-4143-138DA702E1BE}"/>
              </a:ext>
            </a:extLst>
          </p:cNvPr>
          <p:cNvSpPr txBox="1"/>
          <p:nvPr/>
        </p:nvSpPr>
        <p:spPr>
          <a:xfrm>
            <a:off x="8741254" y="2832245"/>
            <a:ext cx="697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156671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af8576ab-2c65-4863-acef-034197230360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5zovtvpw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74089</TotalTime>
  <Words>208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Menlo</vt:lpstr>
      <vt:lpstr>Wingdings</vt:lpstr>
      <vt:lpstr>第一PPT，www.1ppt.com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YU Junjie</dc:creator>
  <cp:keywords>www.1ppt.com</cp:keywords>
  <dc:description>www.1ppt.com</dc:description>
  <cp:lastModifiedBy>Junjie Yu</cp:lastModifiedBy>
  <cp:revision>1185</cp:revision>
  <cp:lastPrinted>2023-11-11T12:43:41Z</cp:lastPrinted>
  <dcterms:created xsi:type="dcterms:W3CDTF">2017-08-18T03:02:00Z</dcterms:created>
  <dcterms:modified xsi:type="dcterms:W3CDTF">2024-03-04T15:52:03Z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