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AAB"/>
    <a:srgbClr val="5496A6"/>
    <a:srgbClr val="F2E3A7"/>
    <a:srgbClr val="C3525D"/>
    <a:srgbClr val="09D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1"/>
    <p:restoredTop sz="96203"/>
  </p:normalViewPr>
  <p:slideViewPr>
    <p:cSldViewPr snapToGrid="0">
      <p:cViewPr varScale="1">
        <p:scale>
          <a:sx n="125" d="100"/>
          <a:sy n="125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F2F7-4BF8-5D39-D17F-08BA0BA2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461E7-3972-D245-8487-EF065C127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5F29-701C-2274-6B9D-B3B1834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C7C5-0186-B627-8756-8E48150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81FF9-39A3-DEB5-4B7B-A674FC2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C273-9A48-D31A-5137-C6F1D052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734F0-D4C7-E02D-E8D9-BF2DC8286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4795-453A-4011-2B2B-3A22CFC8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3A01-DCD8-CD7F-B268-7B7D9576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ED6E-7D99-4571-CDEF-D9C8BCDE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E40CD-ED35-CD94-A6D1-6D8BE7FCA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FD2F6-E339-50F3-F305-89D408B67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94DC-D762-3E88-482E-3D31DC29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48EB-B06F-5876-B1BD-271D6CE3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A758-710B-3B63-A276-ED791F74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A1D2-C618-ADA0-C2B3-B0AC0F50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CA7F-9313-E619-DFC6-FAAE9FC6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5957-FDEE-FE33-AE71-76ADF40C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FC6A-60C4-484C-9B48-160AD53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126D-97EC-6009-2A17-443409F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99AA-6573-9BED-5215-8B928B7E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720D0-DF4A-6D33-C362-66412CDF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AB12-838F-2D78-3D5B-7410E373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609F-D7E9-BC6B-17EE-3E75485B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AD119-A135-6A3A-3524-DCE9F0A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3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D117-A055-E37E-90D0-C4537EDB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88C8-BF82-A176-B588-BB6839E10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3D619-82FE-DE78-BC1D-43653B97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95160-80EB-AEFD-5B80-AD067F34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CD3E-9F65-7ED0-EA35-3C2D6D11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DF86E-572F-9E1B-F798-1308ABBE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CC79-7EEC-134C-6BC6-DCB435E3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7E1B-845D-A578-077C-EC8AE3F7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46823-42A5-2341-11CC-07FDEFD2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6D8C3-1404-A01D-275E-9F3FE2D61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B2D85-DDE0-AC57-3F25-E959D77E9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E6F6A-EA67-79E5-207F-93FEC2E5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8DB81-3F7B-8137-1505-660C6094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8D405-FE10-18D8-FF3C-F5411AFB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6C41-809A-F737-2259-CF0BEF9F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A3936-E23C-729B-F659-1F66122E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3C7BD-C7D8-1F5D-7317-B9585384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EE202-9BD7-670E-AF7C-100A2BE5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5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B4CC5-E00C-CE82-D842-EDB5AE8F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CA619-EB7E-2424-1D0A-4F2EA7C8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123-6D09-74C0-5BB3-F950264C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194E-196F-DCA1-CCC0-84D592F3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7E18-7429-4C35-34FD-98E3FDAE4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6C417-4019-4010-1A09-999419EC1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8AAD-5CB0-D87D-37A0-E2731792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B3864-0706-89ED-0174-2563600F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01DDC-82E2-968B-1D5D-589BE9E7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A195-FF2C-A379-32EC-3F7CB3EA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BD965-9243-AACE-A822-BB26C2B75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AD8CA-B509-9F58-60C3-B408FF914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EBE7-1C76-D5FE-1330-932D4F5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65FA-CD8C-70B3-B2EF-08B1F9B5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332B-37C5-CBBE-FE24-25FEDC86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93779-FA01-A8CD-52DD-66A54DCF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3F226-C772-21B0-1A11-9422E8C9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AE05A-FA25-1BF6-8BDA-73E86CF90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A1111-F2D5-CE41-A495-ADD19E2529FB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4C9E-C231-B783-0EFA-CBA4F8B16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411D-CDE4-739A-9E44-235A13A9D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EAD1E-AADD-EB41-9C7D-956F49DE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8913D0E-D15D-0250-ACD4-45DB81517041}"/>
              </a:ext>
            </a:extLst>
          </p:cNvPr>
          <p:cNvGrpSpPr/>
          <p:nvPr/>
        </p:nvGrpSpPr>
        <p:grpSpPr>
          <a:xfrm>
            <a:off x="145638" y="630874"/>
            <a:ext cx="12036202" cy="4692881"/>
            <a:chOff x="423149" y="899470"/>
            <a:chExt cx="11399432" cy="4444605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551AB1F-E3D6-47BE-F131-DE23AAEC5AD7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>
              <a:off x="8941359" y="2817530"/>
              <a:ext cx="8918" cy="985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32EB5CF-FE28-F6B8-B7C4-10A91004314B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596" y="2817530"/>
              <a:ext cx="0" cy="966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04FBF28-10BE-58D7-491F-29990B4BF0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048" y="2809044"/>
              <a:ext cx="0" cy="966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1D725EF-215E-6EFF-18DA-6261168A7F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8808" y="3146139"/>
              <a:ext cx="0" cy="7545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97B1C18-2A8D-0771-F59E-BF191BE8DEF5}"/>
                </a:ext>
              </a:extLst>
            </p:cNvPr>
            <p:cNvCxnSpPr>
              <a:cxnSpLocks/>
            </p:cNvCxnSpPr>
            <p:nvPr/>
          </p:nvCxnSpPr>
          <p:spPr>
            <a:xfrm>
              <a:off x="5339044" y="3397084"/>
              <a:ext cx="0" cy="477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B64F03B-88FF-58DE-54DE-F63657517C3E}"/>
                </a:ext>
              </a:extLst>
            </p:cNvPr>
            <p:cNvCxnSpPr>
              <a:cxnSpLocks/>
            </p:cNvCxnSpPr>
            <p:nvPr/>
          </p:nvCxnSpPr>
          <p:spPr>
            <a:xfrm>
              <a:off x="6590807" y="3279404"/>
              <a:ext cx="0" cy="5866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1A44DF-90A4-8D44-E722-809899818E4C}"/>
                </a:ext>
              </a:extLst>
            </p:cNvPr>
            <p:cNvSpPr/>
            <p:nvPr/>
          </p:nvSpPr>
          <p:spPr>
            <a:xfrm>
              <a:off x="665391" y="1176251"/>
              <a:ext cx="3897450" cy="46320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CESM-LE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815CFA-78AD-D8D6-3256-FA5DC686E7B9}"/>
                </a:ext>
              </a:extLst>
            </p:cNvPr>
            <p:cNvSpPr/>
            <p:nvPr/>
          </p:nvSpPr>
          <p:spPr>
            <a:xfrm>
              <a:off x="665391" y="1827494"/>
              <a:ext cx="1236861" cy="48409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357332-5E96-DB8D-0C38-3A643E99AF47}"/>
                </a:ext>
              </a:extLst>
            </p:cNvPr>
            <p:cNvSpPr/>
            <p:nvPr/>
          </p:nvSpPr>
          <p:spPr>
            <a:xfrm>
              <a:off x="3109903" y="1827494"/>
              <a:ext cx="1212255" cy="4632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A2558C-5A51-F620-32BC-F6244773EAC6}"/>
                </a:ext>
              </a:extLst>
            </p:cNvPr>
            <p:cNvSpPr/>
            <p:nvPr/>
          </p:nvSpPr>
          <p:spPr>
            <a:xfrm>
              <a:off x="792716" y="1966140"/>
              <a:ext cx="1236861" cy="48409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596E1E-C76F-1A58-9CBC-E7F034528CA3}"/>
                </a:ext>
              </a:extLst>
            </p:cNvPr>
            <p:cNvSpPr/>
            <p:nvPr/>
          </p:nvSpPr>
          <p:spPr>
            <a:xfrm>
              <a:off x="2284397" y="2594471"/>
              <a:ext cx="824721" cy="46320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SURF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7FA4B-2111-C287-0440-21B9D598909E}"/>
                </a:ext>
              </a:extLst>
            </p:cNvPr>
            <p:cNvSpPr/>
            <p:nvPr/>
          </p:nvSpPr>
          <p:spPr>
            <a:xfrm>
              <a:off x="3237229" y="1966140"/>
              <a:ext cx="1212255" cy="4632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9D5762-1413-3C02-AB24-1E61F953611A}"/>
                </a:ext>
              </a:extLst>
            </p:cNvPr>
            <p:cNvSpPr/>
            <p:nvPr/>
          </p:nvSpPr>
          <p:spPr>
            <a:xfrm>
              <a:off x="920042" y="2104786"/>
              <a:ext cx="1236861" cy="48409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3E262A-2C65-B968-7AC8-8ABA43E20897}"/>
                </a:ext>
              </a:extLst>
            </p:cNvPr>
            <p:cNvSpPr/>
            <p:nvPr/>
          </p:nvSpPr>
          <p:spPr>
            <a:xfrm>
              <a:off x="3364554" y="2104786"/>
              <a:ext cx="1212255" cy="4632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CLMU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0D6DC1-3968-2C15-E488-001175D1F90D}"/>
                </a:ext>
              </a:extLst>
            </p:cNvPr>
            <p:cNvGrpSpPr/>
            <p:nvPr/>
          </p:nvGrpSpPr>
          <p:grpSpPr>
            <a:xfrm>
              <a:off x="2510885" y="2168473"/>
              <a:ext cx="319759" cy="115571"/>
              <a:chOff x="1908464" y="1764723"/>
              <a:chExt cx="618257" cy="133351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E338FD7-6CBF-F101-E6FB-67EC3E578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8464" y="1898074"/>
                <a:ext cx="61825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E47727-A1EF-38D0-634B-AF0DD38B2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8464" y="1764723"/>
                <a:ext cx="61825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CCBF99-E3E5-522B-E36F-597254EBEDE6}"/>
                </a:ext>
              </a:extLst>
            </p:cNvPr>
            <p:cNvSpPr txBox="1"/>
            <p:nvPr/>
          </p:nvSpPr>
          <p:spPr>
            <a:xfrm rot="3571414">
              <a:off x="586257" y="2344383"/>
              <a:ext cx="347375" cy="30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EB335A-5021-8EB4-04FA-27C0135FC7B3}"/>
                </a:ext>
              </a:extLst>
            </p:cNvPr>
            <p:cNvSpPr txBox="1"/>
            <p:nvPr/>
          </p:nvSpPr>
          <p:spPr>
            <a:xfrm rot="2701517">
              <a:off x="3081895" y="2284975"/>
              <a:ext cx="347375" cy="30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217B9C0-7A41-D38C-858B-533E976131F3}"/>
                </a:ext>
              </a:extLst>
            </p:cNvPr>
            <p:cNvSpPr/>
            <p:nvPr/>
          </p:nvSpPr>
          <p:spPr>
            <a:xfrm>
              <a:off x="759945" y="4193931"/>
              <a:ext cx="2453398" cy="463203"/>
            </a:xfrm>
            <a:prstGeom prst="rect">
              <a:avLst/>
            </a:prstGeom>
            <a:solidFill>
              <a:srgbClr val="09D4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D1E3D2-4BB0-18BF-47D0-7BED6D23085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1538473" y="2588879"/>
              <a:ext cx="0" cy="161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2D5C5F-C1AE-16AE-DD3E-AC9AC5CE07B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696758" y="3057674"/>
              <a:ext cx="1" cy="112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552D137-737D-2A10-A024-345B41D85AF3}"/>
                </a:ext>
              </a:extLst>
            </p:cNvPr>
            <p:cNvCxnSpPr>
              <a:cxnSpLocks/>
            </p:cNvCxnSpPr>
            <p:nvPr/>
          </p:nvCxnSpPr>
          <p:spPr>
            <a:xfrm>
              <a:off x="4145423" y="2613677"/>
              <a:ext cx="0" cy="15802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24D8A5F-6851-781C-75BA-C0D0B9D2A1F5}"/>
                </a:ext>
              </a:extLst>
            </p:cNvPr>
            <p:cNvSpPr/>
            <p:nvPr/>
          </p:nvSpPr>
          <p:spPr>
            <a:xfrm>
              <a:off x="3497437" y="4193931"/>
              <a:ext cx="1079370" cy="4632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17DBF68-2E35-131F-A962-2691A4D9D0F5}"/>
                </a:ext>
              </a:extLst>
            </p:cNvPr>
            <p:cNvSpPr txBox="1"/>
            <p:nvPr/>
          </p:nvSpPr>
          <p:spPr>
            <a:xfrm rot="3464406">
              <a:off x="-1005" y="247076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31</a:t>
              </a:r>
              <a:r>
                <a:rPr lang="zh-CN" altLang="en-US" sz="1400" dirty="0"/>
                <a:t> </a:t>
              </a:r>
              <a:r>
                <a:rPr lang="en-US" sz="1400" dirty="0"/>
                <a:t>members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897FD6B-2BA6-8A40-9F91-B9216DE72742}"/>
                </a:ext>
              </a:extLst>
            </p:cNvPr>
            <p:cNvGrpSpPr/>
            <p:nvPr/>
          </p:nvGrpSpPr>
          <p:grpSpPr>
            <a:xfrm>
              <a:off x="3188592" y="4375672"/>
              <a:ext cx="326678" cy="118072"/>
              <a:chOff x="1908464" y="1764723"/>
              <a:chExt cx="618257" cy="133351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2360340-C210-EB24-5CB6-61AE7CA1B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8464" y="1898074"/>
                <a:ext cx="61825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9FFE00A-B3FE-D1DF-C6C0-DF67E701B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8464" y="1764723"/>
                <a:ext cx="61825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EE10FB4B-9699-7F67-C762-CD4BF88BC707}"/>
                </a:ext>
              </a:extLst>
            </p:cNvPr>
            <p:cNvSpPr/>
            <p:nvPr/>
          </p:nvSpPr>
          <p:spPr>
            <a:xfrm>
              <a:off x="665391" y="4108849"/>
              <a:ext cx="4010749" cy="652266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FDCEBD2D-8AD1-837F-7ECC-2683FE870E86}"/>
                </a:ext>
              </a:extLst>
            </p:cNvPr>
            <p:cNvSpPr/>
            <p:nvPr/>
          </p:nvSpPr>
          <p:spPr>
            <a:xfrm>
              <a:off x="4967156" y="1186994"/>
              <a:ext cx="3151767" cy="4270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00AC07-5FC9-92CE-6BE7-64E1D9C74106}"/>
                </a:ext>
              </a:extLst>
            </p:cNvPr>
            <p:cNvSpPr txBox="1"/>
            <p:nvPr/>
          </p:nvSpPr>
          <p:spPr>
            <a:xfrm>
              <a:off x="5786628" y="1223186"/>
              <a:ext cx="130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</a:t>
              </a:r>
              <a:r>
                <a:rPr lang="zh-CN" altLang="en-US" dirty="0"/>
                <a:t> </a:t>
              </a:r>
              <a:r>
                <a:rPr lang="en-US" altLang="zh-CN" dirty="0"/>
                <a:t>set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97DDA48-9523-0E1D-74A1-485413621EA4}"/>
                </a:ext>
              </a:extLst>
            </p:cNvPr>
            <p:cNvSpPr/>
            <p:nvPr/>
          </p:nvSpPr>
          <p:spPr>
            <a:xfrm>
              <a:off x="5050576" y="2835664"/>
              <a:ext cx="464296" cy="4632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C0F6B6E-E1EF-3600-1EA2-00770740AE4C}"/>
                </a:ext>
              </a:extLst>
            </p:cNvPr>
            <p:cNvSpPr/>
            <p:nvPr/>
          </p:nvSpPr>
          <p:spPr>
            <a:xfrm>
              <a:off x="5661253" y="2842085"/>
              <a:ext cx="1151612" cy="4632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XGBoost</a:t>
              </a:r>
              <a:endParaRPr lang="en-US" sz="12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97DDA48-9523-0E1D-74A1-485413621EA4}"/>
                </a:ext>
              </a:extLst>
            </p:cNvPr>
            <p:cNvSpPr/>
            <p:nvPr/>
          </p:nvSpPr>
          <p:spPr>
            <a:xfrm>
              <a:off x="6955402" y="2827178"/>
              <a:ext cx="1077003" cy="4632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err="1"/>
                <a:t>AutoML</a:t>
              </a:r>
              <a:endParaRPr lang="en-US" sz="1400" dirty="0"/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3B44D903-20ED-9506-9FA1-843E9CE5EC58}"/>
                </a:ext>
              </a:extLst>
            </p:cNvPr>
            <p:cNvCxnSpPr>
              <a:cxnSpLocks/>
              <a:stCxn id="68" idx="3"/>
              <a:endCxn id="71" idx="1"/>
            </p:cNvCxnSpPr>
            <p:nvPr/>
          </p:nvCxnSpPr>
          <p:spPr>
            <a:xfrm flipV="1">
              <a:off x="4676140" y="1400499"/>
              <a:ext cx="291016" cy="30344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C53E84C7-6A06-B5E8-5795-C4C3987BF7EB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 rot="10800000" flipV="1">
              <a:off x="5282725" y="2126932"/>
              <a:ext cx="1260321" cy="70873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C4D69237-084C-7FA2-2E73-B3A4C033E912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6543041" y="2126934"/>
              <a:ext cx="950863" cy="7002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61D76EE-CF5D-C2FA-18CD-A3DCEC3A9163}"/>
                </a:ext>
              </a:extLst>
            </p:cNvPr>
            <p:cNvCxnSpPr>
              <a:cxnSpLocks/>
            </p:cNvCxnSpPr>
            <p:nvPr/>
          </p:nvCxnSpPr>
          <p:spPr>
            <a:xfrm>
              <a:off x="6542745" y="1715548"/>
              <a:ext cx="0" cy="110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BE6029E-E9E2-2926-8C4C-0E4EA7147E92}"/>
                </a:ext>
              </a:extLst>
            </p:cNvPr>
            <p:cNvSpPr/>
            <p:nvPr/>
          </p:nvSpPr>
          <p:spPr>
            <a:xfrm>
              <a:off x="5000577" y="3874978"/>
              <a:ext cx="3151767" cy="4270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7414D8A-74CC-47CE-3E37-E2AD82666345}"/>
                </a:ext>
              </a:extLst>
            </p:cNvPr>
            <p:cNvSpPr txBox="1"/>
            <p:nvPr/>
          </p:nvSpPr>
          <p:spPr>
            <a:xfrm>
              <a:off x="5874836" y="3900671"/>
              <a:ext cx="1234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</a:t>
              </a:r>
              <a:r>
                <a:rPr lang="zh-CN" altLang="en-US" dirty="0"/>
                <a:t> </a:t>
              </a:r>
              <a:r>
                <a:rPr lang="en-US" altLang="zh-CN" dirty="0"/>
                <a:t>set</a:t>
              </a:r>
              <a:endParaRPr lang="en-US" dirty="0"/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BA5640B3-7B67-CFC1-3B6B-41AAC83E0787}"/>
                </a:ext>
              </a:extLst>
            </p:cNvPr>
            <p:cNvCxnSpPr>
              <a:cxnSpLocks/>
              <a:stCxn id="68" idx="3"/>
              <a:endCxn id="100" idx="1"/>
            </p:cNvCxnSpPr>
            <p:nvPr/>
          </p:nvCxnSpPr>
          <p:spPr>
            <a:xfrm flipV="1">
              <a:off x="4676140" y="4088483"/>
              <a:ext cx="324437" cy="346499"/>
            </a:xfrm>
            <a:prstGeom prst="bentConnector3">
              <a:avLst>
                <a:gd name="adj1" fmla="val 4366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F13CF0E5-C48C-8AE6-54C3-FC96C7866692}"/>
                </a:ext>
              </a:extLst>
            </p:cNvPr>
            <p:cNvSpPr/>
            <p:nvPr/>
          </p:nvSpPr>
          <p:spPr>
            <a:xfrm>
              <a:off x="5050574" y="1269624"/>
              <a:ext cx="3151767" cy="4270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5DB1365F-D59C-4866-9128-FD7FAA2B0000}"/>
                </a:ext>
              </a:extLst>
            </p:cNvPr>
            <p:cNvSpPr/>
            <p:nvPr/>
          </p:nvSpPr>
          <p:spPr>
            <a:xfrm>
              <a:off x="5083995" y="3957608"/>
              <a:ext cx="3151767" cy="4270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Testing set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A1A6A7A-9CBB-CA6B-3503-9CCB7906FC37}"/>
                </a:ext>
              </a:extLst>
            </p:cNvPr>
            <p:cNvSpPr txBox="1"/>
            <p:nvPr/>
          </p:nvSpPr>
          <p:spPr>
            <a:xfrm>
              <a:off x="4903575" y="899470"/>
              <a:ext cx="1228525" cy="34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2006-2015 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B7EEF92-1760-EBD8-D900-8D70917E1145}"/>
                </a:ext>
              </a:extLst>
            </p:cNvPr>
            <p:cNvSpPr/>
            <p:nvPr/>
          </p:nvSpPr>
          <p:spPr>
            <a:xfrm>
              <a:off x="5129793" y="2925039"/>
              <a:ext cx="464296" cy="4632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LR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22B615-BD59-627E-9CF1-7AD2A98F8046}"/>
                </a:ext>
              </a:extLst>
            </p:cNvPr>
            <p:cNvSpPr/>
            <p:nvPr/>
          </p:nvSpPr>
          <p:spPr>
            <a:xfrm>
              <a:off x="5740470" y="2931460"/>
              <a:ext cx="1151612" cy="4632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XGBoost</a:t>
              </a:r>
              <a:endParaRPr lang="en-US" sz="12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DF38178-E0C8-8455-61D0-F5FB4A36C914}"/>
                </a:ext>
              </a:extLst>
            </p:cNvPr>
            <p:cNvSpPr/>
            <p:nvPr/>
          </p:nvSpPr>
          <p:spPr>
            <a:xfrm>
              <a:off x="7034619" y="2916553"/>
              <a:ext cx="1077003" cy="4632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/>
                <a:t>AutoML</a:t>
              </a:r>
              <a:endParaRPr lang="en-US" sz="14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66551CB-E038-C53D-FD08-7C7A8421624B}"/>
                </a:ext>
              </a:extLst>
            </p:cNvPr>
            <p:cNvSpPr/>
            <p:nvPr/>
          </p:nvSpPr>
          <p:spPr>
            <a:xfrm>
              <a:off x="9421183" y="1204294"/>
              <a:ext cx="1240989" cy="4632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Emulators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CA90D68-E413-C5E7-68FF-464781747023}"/>
                </a:ext>
              </a:extLst>
            </p:cNvPr>
            <p:cNvSpPr/>
            <p:nvPr/>
          </p:nvSpPr>
          <p:spPr>
            <a:xfrm>
              <a:off x="8600272" y="2354327"/>
              <a:ext cx="682173" cy="463203"/>
            </a:xfrm>
            <a:prstGeom prst="rect">
              <a:avLst/>
            </a:prstGeom>
            <a:solidFill>
              <a:srgbClr val="C3525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SHAP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E492999-C469-6611-BC2B-D940C04B4E8B}"/>
                </a:ext>
              </a:extLst>
            </p:cNvPr>
            <p:cNvSpPr/>
            <p:nvPr/>
          </p:nvSpPr>
          <p:spPr>
            <a:xfrm>
              <a:off x="9338294" y="2352587"/>
              <a:ext cx="1370620" cy="463203"/>
            </a:xfrm>
            <a:prstGeom prst="rect">
              <a:avLst/>
            </a:prstGeom>
            <a:solidFill>
              <a:srgbClr val="F2E3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Permutation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FD72972-DCB0-DBBC-1BFF-3776F657F5F5}"/>
                </a:ext>
              </a:extLst>
            </p:cNvPr>
            <p:cNvSpPr/>
            <p:nvPr/>
          </p:nvSpPr>
          <p:spPr>
            <a:xfrm>
              <a:off x="10757381" y="2345841"/>
              <a:ext cx="824721" cy="463203"/>
            </a:xfrm>
            <a:prstGeom prst="rect">
              <a:avLst/>
            </a:prstGeom>
            <a:solidFill>
              <a:srgbClr val="549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Elbow Connector 136">
              <a:extLst>
                <a:ext uri="{FF2B5EF4-FFF2-40B4-BE49-F238E27FC236}">
                  <a16:creationId xmlns:a16="http://schemas.microsoft.com/office/drawing/2014/main" id="{915FFA75-D97F-2209-BED8-2AD1092531BD}"/>
                </a:ext>
              </a:extLst>
            </p:cNvPr>
            <p:cNvCxnSpPr/>
            <p:nvPr/>
          </p:nvCxnSpPr>
          <p:spPr>
            <a:xfrm rot="5400000">
              <a:off x="9214627" y="1466656"/>
              <a:ext cx="708729" cy="108010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137">
              <a:extLst>
                <a:ext uri="{FF2B5EF4-FFF2-40B4-BE49-F238E27FC236}">
                  <a16:creationId xmlns:a16="http://schemas.microsoft.com/office/drawing/2014/main" id="{6FBF5ED3-59D8-7AFD-87F9-34039D8B20CB}"/>
                </a:ext>
              </a:extLst>
            </p:cNvPr>
            <p:cNvCxnSpPr/>
            <p:nvPr/>
          </p:nvCxnSpPr>
          <p:spPr>
            <a:xfrm rot="16200000" flipH="1">
              <a:off x="10297424" y="1463963"/>
              <a:ext cx="700243" cy="107700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16473F8-6A59-D0E9-1C83-36EA3FADF54E}"/>
                </a:ext>
              </a:extLst>
            </p:cNvPr>
            <p:cNvCxnSpPr/>
            <p:nvPr/>
          </p:nvCxnSpPr>
          <p:spPr>
            <a:xfrm>
              <a:off x="10109756" y="1667497"/>
              <a:ext cx="0" cy="7069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02F0CBE2-13D5-8E82-887F-E1EA634D9A07}"/>
                </a:ext>
              </a:extLst>
            </p:cNvPr>
            <p:cNvSpPr/>
            <p:nvPr/>
          </p:nvSpPr>
          <p:spPr>
            <a:xfrm>
              <a:off x="5615493" y="2779680"/>
              <a:ext cx="2586849" cy="644263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F252E6C8-2979-9C69-E396-4EA8C5544F70}"/>
                </a:ext>
              </a:extLst>
            </p:cNvPr>
            <p:cNvCxnSpPr>
              <a:cxnSpLocks/>
              <a:stCxn id="141" idx="3"/>
              <a:endCxn id="132" idx="1"/>
            </p:cNvCxnSpPr>
            <p:nvPr/>
          </p:nvCxnSpPr>
          <p:spPr>
            <a:xfrm flipV="1">
              <a:off x="8202342" y="1435896"/>
              <a:ext cx="1218841" cy="1665916"/>
            </a:xfrm>
            <a:prstGeom prst="bentConnector3">
              <a:avLst>
                <a:gd name="adj1" fmla="val 20825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F141445-705F-DB64-62E6-04D7B26CB499}"/>
                </a:ext>
              </a:extLst>
            </p:cNvPr>
            <p:cNvSpPr/>
            <p:nvPr/>
          </p:nvSpPr>
          <p:spPr>
            <a:xfrm>
              <a:off x="8600272" y="3035795"/>
              <a:ext cx="2981807" cy="463203"/>
            </a:xfrm>
            <a:prstGeom prst="rect">
              <a:avLst/>
            </a:prstGeom>
            <a:solidFill>
              <a:srgbClr val="857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Ranking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625B259-2592-083F-D3ED-930A0C83C54B}"/>
                </a:ext>
              </a:extLst>
            </p:cNvPr>
            <p:cNvSpPr/>
            <p:nvPr/>
          </p:nvSpPr>
          <p:spPr>
            <a:xfrm>
              <a:off x="8609114" y="3766960"/>
              <a:ext cx="2972969" cy="463203"/>
            </a:xfrm>
            <a:prstGeom prst="rect">
              <a:avLst/>
            </a:prstGeom>
            <a:solidFill>
              <a:srgbClr val="857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Stacking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results</a:t>
              </a:r>
              <a:endParaRPr lang="en-US" sz="12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8308707-AECA-90D1-96C7-C161AEBC48D9}"/>
                </a:ext>
              </a:extLst>
            </p:cNvPr>
            <p:cNvSpPr/>
            <p:nvPr/>
          </p:nvSpPr>
          <p:spPr>
            <a:xfrm>
              <a:off x="9504601" y="1268193"/>
              <a:ext cx="1240989" cy="4632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Emulator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D205252-3466-EBBC-1F1D-A2915041A323}"/>
                </a:ext>
              </a:extLst>
            </p:cNvPr>
            <p:cNvSpPr/>
            <p:nvPr/>
          </p:nvSpPr>
          <p:spPr>
            <a:xfrm>
              <a:off x="9588019" y="1339145"/>
              <a:ext cx="1240989" cy="4632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Emulator</a:t>
              </a:r>
              <a:endParaRPr lang="en-US" sz="11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23CA315-BD01-195D-48A2-A08B19567C4A}"/>
                </a:ext>
              </a:extLst>
            </p:cNvPr>
            <p:cNvSpPr txBox="1"/>
            <p:nvPr/>
          </p:nvSpPr>
          <p:spPr>
            <a:xfrm rot="2308990">
              <a:off x="9338214" y="1591831"/>
              <a:ext cx="347375" cy="30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7641AC9-4ABF-F1B9-76B8-59F7ACA8A2CC}"/>
                </a:ext>
              </a:extLst>
            </p:cNvPr>
            <p:cNvSpPr/>
            <p:nvPr/>
          </p:nvSpPr>
          <p:spPr>
            <a:xfrm>
              <a:off x="8688331" y="3866077"/>
              <a:ext cx="2972969" cy="463203"/>
            </a:xfrm>
            <a:prstGeom prst="rect">
              <a:avLst/>
            </a:prstGeom>
            <a:solidFill>
              <a:srgbClr val="857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Stacking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results</a:t>
              </a:r>
              <a:endParaRPr lang="en-US" sz="12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C5B0E8A-7245-7477-B40E-CFCCF78EF056}"/>
                </a:ext>
              </a:extLst>
            </p:cNvPr>
            <p:cNvSpPr/>
            <p:nvPr/>
          </p:nvSpPr>
          <p:spPr>
            <a:xfrm>
              <a:off x="8764990" y="3947827"/>
              <a:ext cx="2972969" cy="463203"/>
            </a:xfrm>
            <a:prstGeom prst="rect">
              <a:avLst/>
            </a:prstGeom>
            <a:solidFill>
              <a:srgbClr val="857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Stacking</a:t>
              </a:r>
              <a:r>
                <a:rPr lang="zh-CN" altLang="en-US" dirty="0"/>
                <a:t> </a:t>
              </a:r>
              <a:r>
                <a:rPr lang="en-US" altLang="zh-CN" dirty="0"/>
                <a:t>results</a:t>
              </a:r>
              <a:endParaRPr lang="en-US" sz="16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4A1047C-59DE-C427-886B-2A72A533B075}"/>
                </a:ext>
              </a:extLst>
            </p:cNvPr>
            <p:cNvSpPr txBox="1"/>
            <p:nvPr/>
          </p:nvSpPr>
          <p:spPr>
            <a:xfrm rot="2701517">
              <a:off x="8506829" y="4166117"/>
              <a:ext cx="347375" cy="30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BC97EB3-0800-61B3-BCD9-C9CD30B7C983}"/>
                </a:ext>
              </a:extLst>
            </p:cNvPr>
            <p:cNvSpPr/>
            <p:nvPr/>
          </p:nvSpPr>
          <p:spPr>
            <a:xfrm>
              <a:off x="8693736" y="4616948"/>
              <a:ext cx="2972969" cy="463203"/>
            </a:xfrm>
            <a:prstGeom prst="rect">
              <a:avLst/>
            </a:prstGeom>
            <a:solidFill>
              <a:srgbClr val="857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Stacking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results</a:t>
              </a:r>
              <a:endParaRPr lang="en-US" sz="120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F2809B2-3581-2123-3A28-EA28AC99825B}"/>
                </a:ext>
              </a:extLst>
            </p:cNvPr>
            <p:cNvSpPr/>
            <p:nvPr/>
          </p:nvSpPr>
          <p:spPr>
            <a:xfrm>
              <a:off x="8772953" y="4716065"/>
              <a:ext cx="2972969" cy="463203"/>
            </a:xfrm>
            <a:prstGeom prst="rect">
              <a:avLst/>
            </a:prstGeom>
            <a:solidFill>
              <a:srgbClr val="857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Stacking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results</a:t>
              </a:r>
              <a:endParaRPr lang="en-US" sz="12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78D8227-7703-4196-BCAD-F2B604153DD1}"/>
                </a:ext>
              </a:extLst>
            </p:cNvPr>
            <p:cNvSpPr/>
            <p:nvPr/>
          </p:nvSpPr>
          <p:spPr>
            <a:xfrm>
              <a:off x="8849612" y="4797815"/>
              <a:ext cx="2972969" cy="463203"/>
            </a:xfrm>
            <a:prstGeom prst="rect">
              <a:avLst/>
            </a:prstGeom>
            <a:solidFill>
              <a:srgbClr val="857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Grouping</a:t>
              </a:r>
              <a:endParaRPr lang="en-US" sz="120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E56086E-3757-06C4-F1B8-41B87D3B5767}"/>
                </a:ext>
              </a:extLst>
            </p:cNvPr>
            <p:cNvSpPr txBox="1"/>
            <p:nvPr/>
          </p:nvSpPr>
          <p:spPr>
            <a:xfrm rot="2701517">
              <a:off x="8591451" y="5016105"/>
              <a:ext cx="347375" cy="30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6D50A51-B281-22AD-DBCA-C3B99D07939C}"/>
                </a:ext>
              </a:extLst>
            </p:cNvPr>
            <p:cNvCxnSpPr/>
            <p:nvPr/>
          </p:nvCxnSpPr>
          <p:spPr>
            <a:xfrm>
              <a:off x="10109043" y="4393689"/>
              <a:ext cx="0" cy="2325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01DA90-D62F-BAA0-6390-7882A3D1850C}"/>
              </a:ext>
            </a:extLst>
          </p:cNvPr>
          <p:cNvSpPr txBox="1"/>
          <p:nvPr/>
        </p:nvSpPr>
        <p:spPr>
          <a:xfrm>
            <a:off x="7190583" y="138779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2061-2070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DE3D8-C7BE-AEFA-11B7-5CE92DC0C451}"/>
              </a:ext>
            </a:extLst>
          </p:cNvPr>
          <p:cNvSpPr txBox="1"/>
          <p:nvPr/>
        </p:nvSpPr>
        <p:spPr>
          <a:xfrm>
            <a:off x="7176225" y="425524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2061-2070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9E886-6043-C7DC-3FAD-B1F3CA0A42C5}"/>
              </a:ext>
            </a:extLst>
          </p:cNvPr>
          <p:cNvSpPr txBox="1"/>
          <p:nvPr/>
        </p:nvSpPr>
        <p:spPr>
          <a:xfrm>
            <a:off x="4876546" y="348333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2006-2015 </a:t>
            </a:r>
          </a:p>
        </p:txBody>
      </p:sp>
    </p:spTree>
    <p:extLst>
      <p:ext uri="{BB962C8B-B14F-4D97-AF65-F5344CB8AC3E}">
        <p14:creationId xmlns:p14="http://schemas.microsoft.com/office/powerpoint/2010/main" val="45525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3A9D4B2-121A-9B95-64DC-E895B71B287E}"/>
              </a:ext>
            </a:extLst>
          </p:cNvPr>
          <p:cNvGrpSpPr/>
          <p:nvPr/>
        </p:nvGrpSpPr>
        <p:grpSpPr>
          <a:xfrm>
            <a:off x="1179668" y="2301461"/>
            <a:ext cx="647265" cy="717404"/>
            <a:chOff x="313397" y="1604159"/>
            <a:chExt cx="988931" cy="1096093"/>
          </a:xfrm>
        </p:grpSpPr>
        <p:pic>
          <p:nvPicPr>
            <p:cNvPr id="28" name="Graphic 27" descr="Partial sun outline">
              <a:extLst>
                <a:ext uri="{FF2B5EF4-FFF2-40B4-BE49-F238E27FC236}">
                  <a16:creationId xmlns:a16="http://schemas.microsoft.com/office/drawing/2014/main" id="{FF613E29-7FF5-3A81-041A-B73A911AC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928" y="1604159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E879AF-A7A5-88FD-D0C9-A9CB6E99A076}"/>
                </a:ext>
              </a:extLst>
            </p:cNvPr>
            <p:cNvSpPr txBox="1"/>
            <p:nvPr/>
          </p:nvSpPr>
          <p:spPr>
            <a:xfrm>
              <a:off x="313397" y="2330921"/>
              <a:ext cx="66261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EE6C7B-23AF-2157-5969-C4FE6AE69EA9}"/>
              </a:ext>
            </a:extLst>
          </p:cNvPr>
          <p:cNvGrpSpPr/>
          <p:nvPr/>
        </p:nvGrpSpPr>
        <p:grpSpPr>
          <a:xfrm>
            <a:off x="6030463" y="2301461"/>
            <a:ext cx="2263948" cy="719349"/>
            <a:chOff x="313397" y="1604159"/>
            <a:chExt cx="3458999" cy="1099065"/>
          </a:xfrm>
        </p:grpSpPr>
        <p:pic>
          <p:nvPicPr>
            <p:cNvPr id="36" name="Graphic 35" descr="Map with pin outline">
              <a:extLst>
                <a:ext uri="{FF2B5EF4-FFF2-40B4-BE49-F238E27FC236}">
                  <a16:creationId xmlns:a16="http://schemas.microsoft.com/office/drawing/2014/main" id="{47F57683-6D30-2E82-4168-68C2BA2F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2962" y="1604159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City outline">
              <a:extLst>
                <a:ext uri="{FF2B5EF4-FFF2-40B4-BE49-F238E27FC236}">
                  <a16:creationId xmlns:a16="http://schemas.microsoft.com/office/drawing/2014/main" id="{6B5D9324-8226-5681-970D-60D41BDBE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996" y="1604159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Partial sun outline">
              <a:extLst>
                <a:ext uri="{FF2B5EF4-FFF2-40B4-BE49-F238E27FC236}">
                  <a16:creationId xmlns:a16="http://schemas.microsoft.com/office/drawing/2014/main" id="{CFD75BBD-6464-7E13-596C-0B84ED6DD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928" y="1604159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8C3993-F308-CD33-7BB1-20548AA6F242}"/>
                </a:ext>
              </a:extLst>
            </p:cNvPr>
            <p:cNvSpPr txBox="1"/>
            <p:nvPr/>
          </p:nvSpPr>
          <p:spPr>
            <a:xfrm>
              <a:off x="313397" y="2330921"/>
              <a:ext cx="66261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459359-0E7C-6396-5BD3-CCBE304A0497}"/>
                </a:ext>
              </a:extLst>
            </p:cNvPr>
            <p:cNvSpPr txBox="1"/>
            <p:nvPr/>
          </p:nvSpPr>
          <p:spPr>
            <a:xfrm>
              <a:off x="1622962" y="2333893"/>
              <a:ext cx="62241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905902-CF0C-5F03-0500-4AAAE66FAE6E}"/>
                </a:ext>
              </a:extLst>
            </p:cNvPr>
            <p:cNvSpPr txBox="1"/>
            <p:nvPr/>
          </p:nvSpPr>
          <p:spPr>
            <a:xfrm>
              <a:off x="2803565" y="2330923"/>
              <a:ext cx="73289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SURF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3ECC7F-37B8-45AE-EA1E-2503949F75FF}"/>
              </a:ext>
            </a:extLst>
          </p:cNvPr>
          <p:cNvGrpSpPr/>
          <p:nvPr/>
        </p:nvGrpSpPr>
        <p:grpSpPr>
          <a:xfrm>
            <a:off x="2284150" y="2301461"/>
            <a:ext cx="1455607" cy="719349"/>
            <a:chOff x="313397" y="1604159"/>
            <a:chExt cx="2223965" cy="1099065"/>
          </a:xfrm>
        </p:grpSpPr>
        <p:pic>
          <p:nvPicPr>
            <p:cNvPr id="45" name="Graphic 44" descr="Map with pin outline">
              <a:extLst>
                <a:ext uri="{FF2B5EF4-FFF2-40B4-BE49-F238E27FC236}">
                  <a16:creationId xmlns:a16="http://schemas.microsoft.com/office/drawing/2014/main" id="{919C0BA6-8B03-17CA-CEA6-B2EA0371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2962" y="1604159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Partial sun outline">
              <a:extLst>
                <a:ext uri="{FF2B5EF4-FFF2-40B4-BE49-F238E27FC236}">
                  <a16:creationId xmlns:a16="http://schemas.microsoft.com/office/drawing/2014/main" id="{4D87CC77-A276-AEDD-41FE-C949D3C4C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928" y="1604159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1C2407-BFF7-42F3-2E46-1D95DA76AB5C}"/>
                </a:ext>
              </a:extLst>
            </p:cNvPr>
            <p:cNvSpPr txBox="1"/>
            <p:nvPr/>
          </p:nvSpPr>
          <p:spPr>
            <a:xfrm>
              <a:off x="313397" y="2330921"/>
              <a:ext cx="66261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7D766FE-08C4-E41C-2137-695D88C53A2D}"/>
                </a:ext>
              </a:extLst>
            </p:cNvPr>
            <p:cNvSpPr txBox="1"/>
            <p:nvPr/>
          </p:nvSpPr>
          <p:spPr>
            <a:xfrm>
              <a:off x="1622962" y="2333893"/>
              <a:ext cx="62241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EEE6C7B-23AF-2157-5969-C4FE6AE69EA9}"/>
              </a:ext>
            </a:extLst>
          </p:cNvPr>
          <p:cNvGrpSpPr/>
          <p:nvPr/>
        </p:nvGrpSpPr>
        <p:grpSpPr>
          <a:xfrm>
            <a:off x="4141468" y="2301461"/>
            <a:ext cx="1431215" cy="717405"/>
            <a:chOff x="313397" y="1604159"/>
            <a:chExt cx="2186697" cy="1096095"/>
          </a:xfrm>
        </p:grpSpPr>
        <p:pic>
          <p:nvPicPr>
            <p:cNvPr id="58" name="Graphic 36" descr="City outline">
              <a:extLst>
                <a:ext uri="{FF2B5EF4-FFF2-40B4-BE49-F238E27FC236}">
                  <a16:creationId xmlns:a16="http://schemas.microsoft.com/office/drawing/2014/main" id="{6B5D9324-8226-5681-970D-60D41BDBE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85694" y="1604159"/>
              <a:ext cx="914400" cy="914400"/>
            </a:xfrm>
            <a:prstGeom prst="rect">
              <a:avLst/>
            </a:prstGeom>
          </p:spPr>
        </p:pic>
        <p:pic>
          <p:nvPicPr>
            <p:cNvPr id="59" name="Graphic 38" descr="Partial sun outline">
              <a:extLst>
                <a:ext uri="{FF2B5EF4-FFF2-40B4-BE49-F238E27FC236}">
                  <a16:creationId xmlns:a16="http://schemas.microsoft.com/office/drawing/2014/main" id="{CFD75BBD-6464-7E13-596C-0B84ED6DD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928" y="1604159"/>
              <a:ext cx="914400" cy="914400"/>
            </a:xfrm>
            <a:prstGeom prst="rect">
              <a:avLst/>
            </a:prstGeom>
          </p:spPr>
        </p:pic>
        <p:sp>
          <p:nvSpPr>
            <p:cNvPr id="60" name="TextBox 39">
              <a:extLst>
                <a:ext uri="{FF2B5EF4-FFF2-40B4-BE49-F238E27FC236}">
                  <a16:creationId xmlns:a16="http://schemas.microsoft.com/office/drawing/2014/main" id="{A88C3993-F308-CD33-7BB1-20548AA6F242}"/>
                </a:ext>
              </a:extLst>
            </p:cNvPr>
            <p:cNvSpPr txBox="1"/>
            <p:nvPr/>
          </p:nvSpPr>
          <p:spPr>
            <a:xfrm>
              <a:off x="313397" y="2330921"/>
              <a:ext cx="66261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CAM</a:t>
              </a:r>
            </a:p>
          </p:txBody>
        </p:sp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E8905902-CF0C-5F03-0500-4AAAE66FAE6E}"/>
                </a:ext>
              </a:extLst>
            </p:cNvPr>
            <p:cNvSpPr txBox="1"/>
            <p:nvPr/>
          </p:nvSpPr>
          <p:spPr>
            <a:xfrm>
              <a:off x="1531264" y="2330923"/>
              <a:ext cx="73289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SURF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EFFAFC-6EAD-21C2-7D8E-E059C4E6E522}"/>
              </a:ext>
            </a:extLst>
          </p:cNvPr>
          <p:cNvSpPr/>
          <p:nvPr/>
        </p:nvSpPr>
        <p:spPr>
          <a:xfrm>
            <a:off x="1009388" y="2174175"/>
            <a:ext cx="1033282" cy="98276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2B87793-2163-59A1-1840-2C54C16DB3AC}"/>
              </a:ext>
            </a:extLst>
          </p:cNvPr>
          <p:cNvSpPr/>
          <p:nvPr/>
        </p:nvSpPr>
        <p:spPr>
          <a:xfrm>
            <a:off x="2219528" y="2174175"/>
            <a:ext cx="1619940" cy="98276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964ECA9-D449-699E-600A-D0BB10C0FD65}"/>
              </a:ext>
            </a:extLst>
          </p:cNvPr>
          <p:cNvSpPr/>
          <p:nvPr/>
        </p:nvSpPr>
        <p:spPr>
          <a:xfrm>
            <a:off x="4047106" y="2174175"/>
            <a:ext cx="1619940" cy="98276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AF4253E-A6F9-498E-65DA-6F026A192F40}"/>
              </a:ext>
            </a:extLst>
          </p:cNvPr>
          <p:cNvSpPr/>
          <p:nvPr/>
        </p:nvSpPr>
        <p:spPr>
          <a:xfrm>
            <a:off x="5886451" y="2174175"/>
            <a:ext cx="2582986" cy="98276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E69468-3064-46DE-A19C-4432E5F5B77F}"/>
              </a:ext>
            </a:extLst>
          </p:cNvPr>
          <p:cNvSpPr txBox="1"/>
          <p:nvPr/>
        </p:nvSpPr>
        <p:spPr>
          <a:xfrm>
            <a:off x="3600" y="2322465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Scheme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37D57B-8EA9-BB4E-E53A-A68A34679575}"/>
              </a:ext>
            </a:extLst>
          </p:cNvPr>
          <p:cNvSpPr txBox="1"/>
          <p:nvPr/>
        </p:nvSpPr>
        <p:spPr>
          <a:xfrm>
            <a:off x="3600" y="8692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198751F-6832-DC45-C00B-8C951BE8C4A1}"/>
              </a:ext>
            </a:extLst>
          </p:cNvPr>
          <p:cNvGrpSpPr/>
          <p:nvPr/>
        </p:nvGrpSpPr>
        <p:grpSpPr>
          <a:xfrm>
            <a:off x="2296559" y="712886"/>
            <a:ext cx="1033282" cy="1051413"/>
            <a:chOff x="4744310" y="157982"/>
            <a:chExt cx="1033282" cy="105141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BE23F9-8146-B946-6C16-6FDA5F190832}"/>
                </a:ext>
              </a:extLst>
            </p:cNvPr>
            <p:cNvSpPr txBox="1"/>
            <p:nvPr/>
          </p:nvSpPr>
          <p:spPr>
            <a:xfrm>
              <a:off x="5049565" y="840063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LR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E2CB14D7-9B89-EB21-FF2C-E0A0549E2200}"/>
                </a:ext>
              </a:extLst>
            </p:cNvPr>
            <p:cNvSpPr/>
            <p:nvPr/>
          </p:nvSpPr>
          <p:spPr>
            <a:xfrm>
              <a:off x="4744310" y="157982"/>
              <a:ext cx="1033282" cy="982766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A8CFED9-F51D-2394-0620-03C89647C832}"/>
                </a:ext>
              </a:extLst>
            </p:cNvPr>
            <p:cNvGrpSpPr/>
            <p:nvPr/>
          </p:nvGrpSpPr>
          <p:grpSpPr>
            <a:xfrm>
              <a:off x="4950412" y="188459"/>
              <a:ext cx="696180" cy="696180"/>
              <a:chOff x="3337183" y="3819503"/>
              <a:chExt cx="1405386" cy="1405386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BA870F4E-CEFB-CEA9-0908-13B05F5200B0}"/>
                  </a:ext>
                </a:extLst>
              </p:cNvPr>
              <p:cNvCxnSpPr/>
              <p:nvPr/>
            </p:nvCxnSpPr>
            <p:spPr>
              <a:xfrm>
                <a:off x="3337183" y="5221480"/>
                <a:ext cx="14053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DEEB89A0-0915-AFE3-B9C3-F082866C3471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>
                <a:off x="2644160" y="4522196"/>
                <a:ext cx="14053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55662D7-753E-05FE-A9C2-EE376DF5EA28}"/>
                  </a:ext>
                </a:extLst>
              </p:cNvPr>
              <p:cNvSpPr/>
              <p:nvPr/>
            </p:nvSpPr>
            <p:spPr>
              <a:xfrm>
                <a:off x="3674046" y="4060750"/>
                <a:ext cx="71919" cy="7191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04D2420-E2E5-BD21-06C3-1634B60B7906}"/>
                  </a:ext>
                </a:extLst>
              </p:cNvPr>
              <p:cNvSpPr/>
              <p:nvPr/>
            </p:nvSpPr>
            <p:spPr>
              <a:xfrm>
                <a:off x="3638087" y="4272351"/>
                <a:ext cx="71919" cy="7191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16B1B29-DCF3-9B16-032D-C0FFB9F3B0DB}"/>
                  </a:ext>
                </a:extLst>
              </p:cNvPr>
              <p:cNvSpPr/>
              <p:nvPr/>
            </p:nvSpPr>
            <p:spPr>
              <a:xfrm>
                <a:off x="3859658" y="4400887"/>
                <a:ext cx="71919" cy="7191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93AA066-4B39-566C-8E70-8B0157DAFC3F}"/>
                  </a:ext>
                </a:extLst>
              </p:cNvPr>
              <p:cNvSpPr/>
              <p:nvPr/>
            </p:nvSpPr>
            <p:spPr>
              <a:xfrm>
                <a:off x="4108124" y="4536874"/>
                <a:ext cx="71919" cy="7191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0AF2F5E-C5F0-CC1F-AB6B-F5F01114F039}"/>
                  </a:ext>
                </a:extLst>
              </p:cNvPr>
              <p:cNvSpPr/>
              <p:nvPr/>
            </p:nvSpPr>
            <p:spPr>
              <a:xfrm>
                <a:off x="3895618" y="4669852"/>
                <a:ext cx="71919" cy="7191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DEFDD73-C7F1-F80F-BC93-201B85316940}"/>
                  </a:ext>
                </a:extLst>
              </p:cNvPr>
              <p:cNvSpPr/>
              <p:nvPr/>
            </p:nvSpPr>
            <p:spPr>
              <a:xfrm>
                <a:off x="4108125" y="4741771"/>
                <a:ext cx="71919" cy="7191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4E36403A-A659-8FF5-87B4-BFF236E5EA4D}"/>
                  </a:ext>
                </a:extLst>
              </p:cNvPr>
              <p:cNvSpPr/>
              <p:nvPr/>
            </p:nvSpPr>
            <p:spPr>
              <a:xfrm>
                <a:off x="4330906" y="4798278"/>
                <a:ext cx="71919" cy="71919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4AD5466-8201-AADE-F183-6B23623FB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511" y="3945308"/>
                <a:ext cx="1147489" cy="1145537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E2C6942-1B19-BBA3-2817-8AB0B5A04B1A}"/>
              </a:ext>
            </a:extLst>
          </p:cNvPr>
          <p:cNvGrpSpPr/>
          <p:nvPr/>
        </p:nvGrpSpPr>
        <p:grpSpPr>
          <a:xfrm>
            <a:off x="4072562" y="727323"/>
            <a:ext cx="1005189" cy="982766"/>
            <a:chOff x="5926545" y="208179"/>
            <a:chExt cx="1005189" cy="98276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386B654-2656-7A32-0B8E-6B9FA2E443DC}"/>
                </a:ext>
              </a:extLst>
            </p:cNvPr>
            <p:cNvGrpSpPr/>
            <p:nvPr/>
          </p:nvGrpSpPr>
          <p:grpSpPr>
            <a:xfrm>
              <a:off x="5926545" y="208179"/>
              <a:ext cx="1005189" cy="982766"/>
              <a:chOff x="5954450" y="157982"/>
              <a:chExt cx="1005189" cy="982766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D1BC36B-6777-0FCA-831E-0718C5F23B7C}"/>
                  </a:ext>
                </a:extLst>
              </p:cNvPr>
              <p:cNvSpPr txBox="1"/>
              <p:nvPr/>
            </p:nvSpPr>
            <p:spPr>
              <a:xfrm>
                <a:off x="5997357" y="799551"/>
                <a:ext cx="9593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3D4973B7-9577-36D1-0F96-4D431823000F}"/>
                  </a:ext>
                </a:extLst>
              </p:cNvPr>
              <p:cNvSpPr/>
              <p:nvPr/>
            </p:nvSpPr>
            <p:spPr>
              <a:xfrm>
                <a:off x="5954450" y="157982"/>
                <a:ext cx="1005189" cy="982766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1" name="Picture 2" descr="undefined">
              <a:extLst>
                <a:ext uri="{FF2B5EF4-FFF2-40B4-BE49-F238E27FC236}">
                  <a16:creationId xmlns:a16="http://schemas.microsoft.com/office/drawing/2014/main" id="{7769C243-D9DD-F2B1-74A1-F01EED2C9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801" y="432131"/>
              <a:ext cx="841391" cy="32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8514C3B-7B76-DAF6-2853-B1AAA2581B4F}"/>
              </a:ext>
            </a:extLst>
          </p:cNvPr>
          <p:cNvGrpSpPr/>
          <p:nvPr/>
        </p:nvGrpSpPr>
        <p:grpSpPr>
          <a:xfrm>
            <a:off x="5820472" y="712886"/>
            <a:ext cx="1005189" cy="982766"/>
            <a:chOff x="7145211" y="153936"/>
            <a:chExt cx="1005189" cy="982766"/>
          </a:xfrm>
        </p:grpSpPr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37D7F50D-FF1B-92F6-DB42-AE494BF08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08449" y="389687"/>
              <a:ext cx="906333" cy="359133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4345414-5D4C-34EE-1ED0-759FC0C187D7}"/>
                </a:ext>
              </a:extLst>
            </p:cNvPr>
            <p:cNvSpPr txBox="1"/>
            <p:nvPr/>
          </p:nvSpPr>
          <p:spPr>
            <a:xfrm>
              <a:off x="7229960" y="795380"/>
              <a:ext cx="863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AutoML</a:t>
              </a:r>
              <a:endParaRPr lang="en-US" sz="1600" dirty="0"/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CFF9479A-73BC-F095-A81A-C63D086F4FBC}"/>
                </a:ext>
              </a:extLst>
            </p:cNvPr>
            <p:cNvSpPr/>
            <p:nvPr/>
          </p:nvSpPr>
          <p:spPr>
            <a:xfrm>
              <a:off x="7145211" y="153936"/>
              <a:ext cx="1005189" cy="982766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CC66B37-66B9-E75D-6298-0306533DFE74}"/>
              </a:ext>
            </a:extLst>
          </p:cNvPr>
          <p:cNvCxnSpPr>
            <a:cxnSpLocks/>
          </p:cNvCxnSpPr>
          <p:nvPr/>
        </p:nvCxnSpPr>
        <p:spPr>
          <a:xfrm>
            <a:off x="889217" y="1921917"/>
            <a:ext cx="7830530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6CE0860-E9A1-DC59-6525-6FF0C1EBCC9B}"/>
              </a:ext>
            </a:extLst>
          </p:cNvPr>
          <p:cNvSpPr txBox="1"/>
          <p:nvPr/>
        </p:nvSpPr>
        <p:spPr>
          <a:xfrm>
            <a:off x="0" y="384495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96C889F-FE60-298A-452C-942734198404}"/>
              </a:ext>
            </a:extLst>
          </p:cNvPr>
          <p:cNvCxnSpPr>
            <a:cxnSpLocks/>
          </p:cNvCxnSpPr>
          <p:nvPr/>
        </p:nvCxnSpPr>
        <p:spPr>
          <a:xfrm>
            <a:off x="889217" y="3497871"/>
            <a:ext cx="7830530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Down Arrow 183">
            <a:extLst>
              <a:ext uri="{FF2B5EF4-FFF2-40B4-BE49-F238E27FC236}">
                <a16:creationId xmlns:a16="http://schemas.microsoft.com/office/drawing/2014/main" id="{81DBAA17-525A-0D4C-DDBE-218E1EB08516}"/>
              </a:ext>
            </a:extLst>
          </p:cNvPr>
          <p:cNvSpPr/>
          <p:nvPr/>
        </p:nvSpPr>
        <p:spPr>
          <a:xfrm>
            <a:off x="333535" y="1657377"/>
            <a:ext cx="187037" cy="3329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own Arrow 184">
            <a:extLst>
              <a:ext uri="{FF2B5EF4-FFF2-40B4-BE49-F238E27FC236}">
                <a16:creationId xmlns:a16="http://schemas.microsoft.com/office/drawing/2014/main" id="{2576283B-F9ED-9D09-5582-A9E7192613C2}"/>
              </a:ext>
            </a:extLst>
          </p:cNvPr>
          <p:cNvSpPr/>
          <p:nvPr/>
        </p:nvSpPr>
        <p:spPr>
          <a:xfrm>
            <a:off x="329426" y="3139415"/>
            <a:ext cx="187037" cy="3329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F1FA230-E6DE-7537-8633-1BA8104C309E}"/>
              </a:ext>
            </a:extLst>
          </p:cNvPr>
          <p:cNvSpPr txBox="1"/>
          <p:nvPr/>
        </p:nvSpPr>
        <p:spPr>
          <a:xfrm>
            <a:off x="2486699" y="3904210"/>
            <a:ext cx="135276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Current</a:t>
            </a:r>
            <a:endParaRPr lang="en-US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8CCAE1B-2211-80E5-13CF-B05BA62782DE}"/>
              </a:ext>
            </a:extLst>
          </p:cNvPr>
          <p:cNvSpPr txBox="1"/>
          <p:nvPr/>
        </p:nvSpPr>
        <p:spPr>
          <a:xfrm>
            <a:off x="5228836" y="3904210"/>
            <a:ext cx="135276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Future</a:t>
            </a:r>
            <a:endParaRPr lang="en-US" b="1" dirty="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2CEC03A-79A3-097A-42B4-D27647C51F2C}"/>
              </a:ext>
            </a:extLst>
          </p:cNvPr>
          <p:cNvCxnSpPr>
            <a:cxnSpLocks/>
          </p:cNvCxnSpPr>
          <p:nvPr/>
        </p:nvCxnSpPr>
        <p:spPr>
          <a:xfrm>
            <a:off x="888568" y="4668581"/>
            <a:ext cx="7831179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983C632-578A-4D71-E0CC-9405A123AF93}"/>
              </a:ext>
            </a:extLst>
          </p:cNvPr>
          <p:cNvSpPr txBox="1"/>
          <p:nvPr/>
        </p:nvSpPr>
        <p:spPr>
          <a:xfrm>
            <a:off x="41688" y="4827355"/>
            <a:ext cx="8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D3145AD-5347-9F05-A3A6-E44A699D6DCE}"/>
              </a:ext>
            </a:extLst>
          </p:cNvPr>
          <p:cNvSpPr txBox="1"/>
          <p:nvPr/>
        </p:nvSpPr>
        <p:spPr>
          <a:xfrm>
            <a:off x="1649821" y="4981400"/>
            <a:ext cx="135276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Current</a:t>
            </a:r>
            <a:endParaRPr lang="en-US" b="1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8DE75DC-DBC1-48B8-B4B9-BB35DFA9F4D4}"/>
              </a:ext>
            </a:extLst>
          </p:cNvPr>
          <p:cNvSpPr txBox="1"/>
          <p:nvPr/>
        </p:nvSpPr>
        <p:spPr>
          <a:xfrm>
            <a:off x="5228836" y="4981400"/>
            <a:ext cx="135276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Future</a:t>
            </a:r>
            <a:endParaRPr lang="en-US" b="1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5CCA0E4-0904-1425-B521-2468BEA4819B}"/>
              </a:ext>
            </a:extLst>
          </p:cNvPr>
          <p:cNvSpPr txBox="1"/>
          <p:nvPr/>
        </p:nvSpPr>
        <p:spPr>
          <a:xfrm>
            <a:off x="3286254" y="4981400"/>
            <a:ext cx="135276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Future</a:t>
            </a:r>
            <a:endParaRPr lang="en-US" b="1" dirty="0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01560EF7-D565-4377-86DD-845CC3CBFB48}"/>
              </a:ext>
            </a:extLst>
          </p:cNvPr>
          <p:cNvCxnSpPr>
            <a:stCxn id="187" idx="2"/>
            <a:endCxn id="1025" idx="0"/>
          </p:cNvCxnSpPr>
          <p:nvPr/>
        </p:nvCxnSpPr>
        <p:spPr>
          <a:xfrm flipH="1">
            <a:off x="2326206" y="4273542"/>
            <a:ext cx="836878" cy="707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9B6789E8-E362-585A-7B41-CE13473FB8C3}"/>
              </a:ext>
            </a:extLst>
          </p:cNvPr>
          <p:cNvCxnSpPr>
            <a:stCxn id="187" idx="2"/>
            <a:endCxn id="1029" idx="0"/>
          </p:cNvCxnSpPr>
          <p:nvPr/>
        </p:nvCxnSpPr>
        <p:spPr>
          <a:xfrm>
            <a:off x="3163084" y="4273542"/>
            <a:ext cx="799555" cy="707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AA814170-BEF6-251F-44CF-52CF767ABEF1}"/>
              </a:ext>
            </a:extLst>
          </p:cNvPr>
          <p:cNvCxnSpPr>
            <a:stCxn id="188" idx="2"/>
            <a:endCxn id="1027" idx="0"/>
          </p:cNvCxnSpPr>
          <p:nvPr/>
        </p:nvCxnSpPr>
        <p:spPr>
          <a:xfrm>
            <a:off x="5905221" y="4273542"/>
            <a:ext cx="0" cy="707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5BF8B05-0DEC-73AB-E70B-A9FDE8F7ACCE}"/>
              </a:ext>
            </a:extLst>
          </p:cNvPr>
          <p:cNvSpPr txBox="1"/>
          <p:nvPr/>
        </p:nvSpPr>
        <p:spPr>
          <a:xfrm>
            <a:off x="3029498" y="5387554"/>
            <a:ext cx="263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Temporal-extrapolation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5CCD0BD-368C-A6F7-3795-F2190B84D21F}"/>
              </a:ext>
            </a:extLst>
          </p:cNvPr>
          <p:cNvCxnSpPr/>
          <p:nvPr/>
        </p:nvCxnSpPr>
        <p:spPr>
          <a:xfrm>
            <a:off x="8740528" y="483076"/>
            <a:ext cx="0" cy="60579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Down Arrow 1044">
            <a:extLst>
              <a:ext uri="{FF2B5EF4-FFF2-40B4-BE49-F238E27FC236}">
                <a16:creationId xmlns:a16="http://schemas.microsoft.com/office/drawing/2014/main" id="{214410D9-0881-9BEA-7F3A-FB70C792BA16}"/>
              </a:ext>
            </a:extLst>
          </p:cNvPr>
          <p:cNvSpPr/>
          <p:nvPr/>
        </p:nvSpPr>
        <p:spPr>
          <a:xfrm>
            <a:off x="336551" y="4339842"/>
            <a:ext cx="187037" cy="3329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82DB3927-B5A4-ADD7-3548-24FDC6877048}"/>
              </a:ext>
            </a:extLst>
          </p:cNvPr>
          <p:cNvGrpSpPr/>
          <p:nvPr/>
        </p:nvGrpSpPr>
        <p:grpSpPr>
          <a:xfrm>
            <a:off x="10001200" y="727323"/>
            <a:ext cx="1005189" cy="982766"/>
            <a:chOff x="7145211" y="153936"/>
            <a:chExt cx="1005189" cy="982766"/>
          </a:xfrm>
        </p:grpSpPr>
        <p:pic>
          <p:nvPicPr>
            <p:cNvPr id="1047" name="Graphic 1046">
              <a:extLst>
                <a:ext uri="{FF2B5EF4-FFF2-40B4-BE49-F238E27FC236}">
                  <a16:creationId xmlns:a16="http://schemas.microsoft.com/office/drawing/2014/main" id="{3C499600-FEDA-4AF1-D1C9-0E98E7508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08449" y="389687"/>
              <a:ext cx="906333" cy="359133"/>
            </a:xfrm>
            <a:prstGeom prst="rect">
              <a:avLst/>
            </a:prstGeom>
          </p:spPr>
        </p:pic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87A09A3F-F29C-D87F-58F1-3722E4984277}"/>
                </a:ext>
              </a:extLst>
            </p:cNvPr>
            <p:cNvSpPr txBox="1"/>
            <p:nvPr/>
          </p:nvSpPr>
          <p:spPr>
            <a:xfrm>
              <a:off x="7229960" y="795380"/>
              <a:ext cx="863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AutoML</a:t>
              </a:r>
              <a:endParaRPr lang="en-US" sz="1600" dirty="0"/>
            </a:p>
          </p:txBody>
        </p:sp>
        <p:sp>
          <p:nvSpPr>
            <p:cNvPr id="1049" name="Rounded Rectangle 1048">
              <a:extLst>
                <a:ext uri="{FF2B5EF4-FFF2-40B4-BE49-F238E27FC236}">
                  <a16:creationId xmlns:a16="http://schemas.microsoft.com/office/drawing/2014/main" id="{7FF5B78C-F124-206C-EA83-E602381F2FE8}"/>
                </a:ext>
              </a:extLst>
            </p:cNvPr>
            <p:cNvSpPr/>
            <p:nvPr/>
          </p:nvSpPr>
          <p:spPr>
            <a:xfrm>
              <a:off x="7145211" y="153936"/>
              <a:ext cx="1005189" cy="982766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30D619D7-D88B-E77B-1F57-E819A8B898F4}"/>
              </a:ext>
            </a:extLst>
          </p:cNvPr>
          <p:cNvGrpSpPr/>
          <p:nvPr/>
        </p:nvGrpSpPr>
        <p:grpSpPr>
          <a:xfrm>
            <a:off x="9637894" y="1927298"/>
            <a:ext cx="647265" cy="717404"/>
            <a:chOff x="313397" y="1604159"/>
            <a:chExt cx="988931" cy="1096093"/>
          </a:xfrm>
        </p:grpSpPr>
        <p:pic>
          <p:nvPicPr>
            <p:cNvPr id="1056" name="Graphic 1055" descr="Partial sun outline">
              <a:extLst>
                <a:ext uri="{FF2B5EF4-FFF2-40B4-BE49-F238E27FC236}">
                  <a16:creationId xmlns:a16="http://schemas.microsoft.com/office/drawing/2014/main" id="{E5159E59-0E2F-7948-63F2-E2B506BDA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928" y="1604159"/>
              <a:ext cx="914400" cy="914400"/>
            </a:xfrm>
            <a:prstGeom prst="rect">
              <a:avLst/>
            </a:prstGeom>
          </p:spPr>
        </p:pic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062D0209-7E07-2B6A-DAE3-ABCA0016BA28}"/>
                </a:ext>
              </a:extLst>
            </p:cNvPr>
            <p:cNvSpPr txBox="1"/>
            <p:nvPr/>
          </p:nvSpPr>
          <p:spPr>
            <a:xfrm>
              <a:off x="313397" y="2330921"/>
              <a:ext cx="66261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CAM</a:t>
              </a:r>
            </a:p>
          </p:txBody>
        </p:sp>
      </p:grpSp>
      <p:sp>
        <p:nvSpPr>
          <p:cNvPr id="1075" name="Rounded Rectangle 1074">
            <a:extLst>
              <a:ext uri="{FF2B5EF4-FFF2-40B4-BE49-F238E27FC236}">
                <a16:creationId xmlns:a16="http://schemas.microsoft.com/office/drawing/2014/main" id="{42D48928-C459-2DCC-38D4-C3A9D8278FA1}"/>
              </a:ext>
            </a:extLst>
          </p:cNvPr>
          <p:cNvSpPr/>
          <p:nvPr/>
        </p:nvSpPr>
        <p:spPr>
          <a:xfrm>
            <a:off x="9467614" y="1800012"/>
            <a:ext cx="1033282" cy="98276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D0C764A1-66AE-3817-CC87-A9173651634E}"/>
              </a:ext>
            </a:extLst>
          </p:cNvPr>
          <p:cNvGrpSpPr/>
          <p:nvPr/>
        </p:nvGrpSpPr>
        <p:grpSpPr>
          <a:xfrm>
            <a:off x="9651913" y="2079244"/>
            <a:ext cx="1619940" cy="982766"/>
            <a:chOff x="10622237" y="2396015"/>
            <a:chExt cx="1619940" cy="982766"/>
          </a:xfrm>
        </p:grpSpPr>
        <p:sp>
          <p:nvSpPr>
            <p:cNvPr id="1076" name="Rounded Rectangle 1075">
              <a:extLst>
                <a:ext uri="{FF2B5EF4-FFF2-40B4-BE49-F238E27FC236}">
                  <a16:creationId xmlns:a16="http://schemas.microsoft.com/office/drawing/2014/main" id="{08610F32-9B4C-8CE5-F05A-C665439835C8}"/>
                </a:ext>
              </a:extLst>
            </p:cNvPr>
            <p:cNvSpPr/>
            <p:nvPr/>
          </p:nvSpPr>
          <p:spPr>
            <a:xfrm>
              <a:off x="10622237" y="2396015"/>
              <a:ext cx="1619940" cy="982766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5" name="Group 1064">
              <a:extLst>
                <a:ext uri="{FF2B5EF4-FFF2-40B4-BE49-F238E27FC236}">
                  <a16:creationId xmlns:a16="http://schemas.microsoft.com/office/drawing/2014/main" id="{14F22A82-CADF-C20B-D7AB-89610871095B}"/>
                </a:ext>
              </a:extLst>
            </p:cNvPr>
            <p:cNvGrpSpPr/>
            <p:nvPr/>
          </p:nvGrpSpPr>
          <p:grpSpPr>
            <a:xfrm>
              <a:off x="10686859" y="2523301"/>
              <a:ext cx="1455607" cy="719349"/>
              <a:chOff x="313397" y="1604159"/>
              <a:chExt cx="2223965" cy="1099065"/>
            </a:xfrm>
          </p:grpSpPr>
          <p:pic>
            <p:nvPicPr>
              <p:cNvPr id="1066" name="Graphic 1065" descr="Map with pin outline">
                <a:extLst>
                  <a:ext uri="{FF2B5EF4-FFF2-40B4-BE49-F238E27FC236}">
                    <a16:creationId xmlns:a16="http://schemas.microsoft.com/office/drawing/2014/main" id="{FFFECEDA-5CCF-7181-DBB0-8595B8BD8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22962" y="16041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7" name="Graphic 1066" descr="Partial sun outline">
                <a:extLst>
                  <a:ext uri="{FF2B5EF4-FFF2-40B4-BE49-F238E27FC236}">
                    <a16:creationId xmlns:a16="http://schemas.microsoft.com/office/drawing/2014/main" id="{BF0CFE86-348A-E9D6-194B-35F349080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7928" y="160415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68" name="TextBox 1067">
                <a:extLst>
                  <a:ext uri="{FF2B5EF4-FFF2-40B4-BE49-F238E27FC236}">
                    <a16:creationId xmlns:a16="http://schemas.microsoft.com/office/drawing/2014/main" id="{E093C24E-9194-2D22-691A-1729CC97B314}"/>
                  </a:ext>
                </a:extLst>
              </p:cNvPr>
              <p:cNvSpPr txBox="1"/>
              <p:nvPr/>
            </p:nvSpPr>
            <p:spPr>
              <a:xfrm>
                <a:off x="313397" y="2330921"/>
                <a:ext cx="66261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</a:t>
                </a:r>
              </a:p>
            </p:txBody>
          </p:sp>
          <p:sp>
            <p:nvSpPr>
              <p:cNvPr id="1069" name="TextBox 1068">
                <a:extLst>
                  <a:ext uri="{FF2B5EF4-FFF2-40B4-BE49-F238E27FC236}">
                    <a16:creationId xmlns:a16="http://schemas.microsoft.com/office/drawing/2014/main" id="{7CE642AE-3557-7A02-0533-F0FDC3E7A39C}"/>
                  </a:ext>
                </a:extLst>
              </p:cNvPr>
              <p:cNvSpPr txBox="1"/>
              <p:nvPr/>
            </p:nvSpPr>
            <p:spPr>
              <a:xfrm>
                <a:off x="1622962" y="2333893"/>
                <a:ext cx="62241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</a:t>
                </a:r>
              </a:p>
            </p:txBody>
          </p:sp>
        </p:grp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E69439F-B610-6BC5-E1BF-F432F078CDAD}"/>
              </a:ext>
            </a:extLst>
          </p:cNvPr>
          <p:cNvGrpSpPr/>
          <p:nvPr/>
        </p:nvGrpSpPr>
        <p:grpSpPr>
          <a:xfrm>
            <a:off x="9851557" y="2380935"/>
            <a:ext cx="1619940" cy="982766"/>
            <a:chOff x="12449815" y="2396015"/>
            <a:chExt cx="1619940" cy="982766"/>
          </a:xfrm>
        </p:grpSpPr>
        <p:sp>
          <p:nvSpPr>
            <p:cNvPr id="1077" name="Rounded Rectangle 1076">
              <a:extLst>
                <a:ext uri="{FF2B5EF4-FFF2-40B4-BE49-F238E27FC236}">
                  <a16:creationId xmlns:a16="http://schemas.microsoft.com/office/drawing/2014/main" id="{02AE0503-EA34-800F-5213-7162313BF956}"/>
                </a:ext>
              </a:extLst>
            </p:cNvPr>
            <p:cNvSpPr/>
            <p:nvPr/>
          </p:nvSpPr>
          <p:spPr>
            <a:xfrm>
              <a:off x="12449815" y="2396015"/>
              <a:ext cx="1619940" cy="982766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698BA4BF-3E4F-F6EF-F62A-17CAFCC5A1B3}"/>
                </a:ext>
              </a:extLst>
            </p:cNvPr>
            <p:cNvGrpSpPr/>
            <p:nvPr/>
          </p:nvGrpSpPr>
          <p:grpSpPr>
            <a:xfrm>
              <a:off x="12544177" y="2523301"/>
              <a:ext cx="1431215" cy="717405"/>
              <a:chOff x="313397" y="1604159"/>
              <a:chExt cx="2186697" cy="1096095"/>
            </a:xfrm>
          </p:grpSpPr>
          <p:pic>
            <p:nvPicPr>
              <p:cNvPr id="1071" name="Graphic 36" descr="City outline">
                <a:extLst>
                  <a:ext uri="{FF2B5EF4-FFF2-40B4-BE49-F238E27FC236}">
                    <a16:creationId xmlns:a16="http://schemas.microsoft.com/office/drawing/2014/main" id="{F2268E04-E138-8602-253A-05414256B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85694" y="16041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72" name="Graphic 38" descr="Partial sun outline">
                <a:extLst>
                  <a:ext uri="{FF2B5EF4-FFF2-40B4-BE49-F238E27FC236}">
                    <a16:creationId xmlns:a16="http://schemas.microsoft.com/office/drawing/2014/main" id="{965BA3CB-EEA1-E36E-E8E3-002F9B5B9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7928" y="160415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73" name="TextBox 39">
                <a:extLst>
                  <a:ext uri="{FF2B5EF4-FFF2-40B4-BE49-F238E27FC236}">
                    <a16:creationId xmlns:a16="http://schemas.microsoft.com/office/drawing/2014/main" id="{51C28FF0-02AE-E36A-96CB-6850D7C04D3E}"/>
                  </a:ext>
                </a:extLst>
              </p:cNvPr>
              <p:cNvSpPr txBox="1"/>
              <p:nvPr/>
            </p:nvSpPr>
            <p:spPr>
              <a:xfrm>
                <a:off x="313397" y="2330921"/>
                <a:ext cx="66261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CAM</a:t>
                </a:r>
              </a:p>
            </p:txBody>
          </p:sp>
          <p:sp>
            <p:nvSpPr>
              <p:cNvPr id="1074" name="TextBox 41">
                <a:extLst>
                  <a:ext uri="{FF2B5EF4-FFF2-40B4-BE49-F238E27FC236}">
                    <a16:creationId xmlns:a16="http://schemas.microsoft.com/office/drawing/2014/main" id="{4DCE4F01-7634-D0B6-ED68-24ECA413B9AF}"/>
                  </a:ext>
                </a:extLst>
              </p:cNvPr>
              <p:cNvSpPr txBox="1"/>
              <p:nvPr/>
            </p:nvSpPr>
            <p:spPr>
              <a:xfrm>
                <a:off x="1531264" y="2330923"/>
                <a:ext cx="732892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SURF</a:t>
                </a:r>
              </a:p>
            </p:txBody>
          </p: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E3C9818C-9736-DB44-A1B9-A222999455BE}"/>
              </a:ext>
            </a:extLst>
          </p:cNvPr>
          <p:cNvGrpSpPr/>
          <p:nvPr/>
        </p:nvGrpSpPr>
        <p:grpSpPr>
          <a:xfrm>
            <a:off x="9182250" y="2682203"/>
            <a:ext cx="2582986" cy="982766"/>
            <a:chOff x="14289160" y="2396015"/>
            <a:chExt cx="2582986" cy="982766"/>
          </a:xfrm>
        </p:grpSpPr>
        <p:sp>
          <p:nvSpPr>
            <p:cNvPr id="1078" name="Rounded Rectangle 1077">
              <a:extLst>
                <a:ext uri="{FF2B5EF4-FFF2-40B4-BE49-F238E27FC236}">
                  <a16:creationId xmlns:a16="http://schemas.microsoft.com/office/drawing/2014/main" id="{D0D76F32-DE63-83B7-F492-929BFF5E2AEA}"/>
                </a:ext>
              </a:extLst>
            </p:cNvPr>
            <p:cNvSpPr/>
            <p:nvPr/>
          </p:nvSpPr>
          <p:spPr>
            <a:xfrm>
              <a:off x="14289160" y="2396015"/>
              <a:ext cx="2582986" cy="982766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E2E9A26D-4C2D-E1CA-4E81-562A19F6A9E7}"/>
                </a:ext>
              </a:extLst>
            </p:cNvPr>
            <p:cNvGrpSpPr/>
            <p:nvPr/>
          </p:nvGrpSpPr>
          <p:grpSpPr>
            <a:xfrm>
              <a:off x="14433172" y="2523301"/>
              <a:ext cx="2263948" cy="719349"/>
              <a:chOff x="313397" y="1604159"/>
              <a:chExt cx="3458999" cy="1099065"/>
            </a:xfrm>
          </p:grpSpPr>
          <p:pic>
            <p:nvPicPr>
              <p:cNvPr id="1059" name="Graphic 1058" descr="Map with pin outline">
                <a:extLst>
                  <a:ext uri="{FF2B5EF4-FFF2-40B4-BE49-F238E27FC236}">
                    <a16:creationId xmlns:a16="http://schemas.microsoft.com/office/drawing/2014/main" id="{42EFB170-54E0-67E8-4971-BD4FEFAB8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22962" y="16041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0" name="Graphic 1059" descr="City outline">
                <a:extLst>
                  <a:ext uri="{FF2B5EF4-FFF2-40B4-BE49-F238E27FC236}">
                    <a16:creationId xmlns:a16="http://schemas.microsoft.com/office/drawing/2014/main" id="{8A4A49FF-B246-CE2D-38AC-1E737BF83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57996" y="16041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1" name="Graphic 1060" descr="Partial sun outline">
                <a:extLst>
                  <a:ext uri="{FF2B5EF4-FFF2-40B4-BE49-F238E27FC236}">
                    <a16:creationId xmlns:a16="http://schemas.microsoft.com/office/drawing/2014/main" id="{E6742BA8-BC4F-323A-B07F-73B42DA9F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7928" y="160415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2E49A07-19EA-2528-D633-83995AB52BDC}"/>
                  </a:ext>
                </a:extLst>
              </p:cNvPr>
              <p:cNvSpPr txBox="1"/>
              <p:nvPr/>
            </p:nvSpPr>
            <p:spPr>
              <a:xfrm>
                <a:off x="313397" y="2330921"/>
                <a:ext cx="66261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</a:t>
                </a:r>
              </a:p>
            </p:txBody>
          </p:sp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89EE30F2-64FA-8286-5E42-5C6618F84A3E}"/>
                  </a:ext>
                </a:extLst>
              </p:cNvPr>
              <p:cNvSpPr txBox="1"/>
              <p:nvPr/>
            </p:nvSpPr>
            <p:spPr>
              <a:xfrm>
                <a:off x="1622962" y="2333893"/>
                <a:ext cx="62241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</a:t>
                </a:r>
              </a:p>
            </p:txBody>
          </p:sp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5DC85E77-09DC-9F1D-3E52-6FD998321412}"/>
                  </a:ext>
                </a:extLst>
              </p:cNvPr>
              <p:cNvSpPr txBox="1"/>
              <p:nvPr/>
            </p:nvSpPr>
            <p:spPr>
              <a:xfrm>
                <a:off x="2803565" y="2330923"/>
                <a:ext cx="732892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SURF</a:t>
                </a:r>
              </a:p>
            </p:txBody>
          </p:sp>
        </p:grpSp>
      </p:grpSp>
      <p:sp>
        <p:nvSpPr>
          <p:cNvPr id="1050" name="Right Arrow 1049">
            <a:extLst>
              <a:ext uri="{FF2B5EF4-FFF2-40B4-BE49-F238E27FC236}">
                <a16:creationId xmlns:a16="http://schemas.microsoft.com/office/drawing/2014/main" id="{DD7B201B-B0B6-4985-9B94-1638D7AD0D5D}"/>
              </a:ext>
            </a:extLst>
          </p:cNvPr>
          <p:cNvSpPr/>
          <p:nvPr/>
        </p:nvSpPr>
        <p:spPr>
          <a:xfrm>
            <a:off x="8556430" y="2497939"/>
            <a:ext cx="685800" cy="413087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AB8651F8-45D3-7F37-AE48-7F2BF5A63A03}"/>
              </a:ext>
            </a:extLst>
          </p:cNvPr>
          <p:cNvSpPr/>
          <p:nvPr/>
        </p:nvSpPr>
        <p:spPr>
          <a:xfrm>
            <a:off x="9500762" y="4001007"/>
            <a:ext cx="322094" cy="321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EA4519F5-CA73-E784-7A42-0EF3CF1A7AD3}"/>
              </a:ext>
            </a:extLst>
          </p:cNvPr>
          <p:cNvSpPr/>
          <p:nvPr/>
        </p:nvSpPr>
        <p:spPr>
          <a:xfrm>
            <a:off x="10569758" y="4012554"/>
            <a:ext cx="322094" cy="321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735F441-3353-293F-97FC-92394654493C}"/>
              </a:ext>
            </a:extLst>
          </p:cNvPr>
          <p:cNvSpPr/>
          <p:nvPr/>
        </p:nvSpPr>
        <p:spPr>
          <a:xfrm>
            <a:off x="11142970" y="4012554"/>
            <a:ext cx="322094" cy="3210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ounded Rectangle 1091">
            <a:extLst>
              <a:ext uri="{FF2B5EF4-FFF2-40B4-BE49-F238E27FC236}">
                <a16:creationId xmlns:a16="http://schemas.microsoft.com/office/drawing/2014/main" id="{D7A19967-4070-EAB9-FF1F-631B728FA132}"/>
              </a:ext>
            </a:extLst>
          </p:cNvPr>
          <p:cNvSpPr/>
          <p:nvPr/>
        </p:nvSpPr>
        <p:spPr>
          <a:xfrm>
            <a:off x="10413131" y="3935531"/>
            <a:ext cx="1158409" cy="47508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23323BCA-3E0E-8851-7540-AFF5DD9746A2}"/>
              </a:ext>
            </a:extLst>
          </p:cNvPr>
          <p:cNvSpPr/>
          <p:nvPr/>
        </p:nvSpPr>
        <p:spPr>
          <a:xfrm>
            <a:off x="10838127" y="4822873"/>
            <a:ext cx="322094" cy="3210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FE217F02-4089-06C9-97D9-0D6B1D687CEE}"/>
              </a:ext>
            </a:extLst>
          </p:cNvPr>
          <p:cNvSpPr/>
          <p:nvPr/>
        </p:nvSpPr>
        <p:spPr>
          <a:xfrm>
            <a:off x="9500762" y="4816770"/>
            <a:ext cx="322094" cy="3210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2371BFD6-34DB-436B-0FA5-3AD9C293DC28}"/>
              </a:ext>
            </a:extLst>
          </p:cNvPr>
          <p:cNvCxnSpPr>
            <a:cxnSpLocks/>
            <a:stCxn id="1087" idx="2"/>
            <a:endCxn id="1094" idx="0"/>
          </p:cNvCxnSpPr>
          <p:nvPr/>
        </p:nvCxnSpPr>
        <p:spPr>
          <a:xfrm>
            <a:off x="9661809" y="4322049"/>
            <a:ext cx="0" cy="494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3577AAF8-534B-AC7E-7052-A92D841012B7}"/>
              </a:ext>
            </a:extLst>
          </p:cNvPr>
          <p:cNvSpPr txBox="1"/>
          <p:nvPr/>
        </p:nvSpPr>
        <p:spPr>
          <a:xfrm>
            <a:off x="10373430" y="520264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8E7A2820-F0B1-F0CA-EE7D-734D99465908}"/>
              </a:ext>
            </a:extLst>
          </p:cNvPr>
          <p:cNvSpPr txBox="1"/>
          <p:nvPr/>
        </p:nvSpPr>
        <p:spPr>
          <a:xfrm>
            <a:off x="9045971" y="5121256"/>
            <a:ext cx="15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Spatial-</a:t>
            </a:r>
          </a:p>
          <a:p>
            <a:r>
              <a:rPr lang="en-US" b="1" dirty="0"/>
              <a:t>extrapolation</a:t>
            </a:r>
          </a:p>
        </p:txBody>
      </p: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BE032AB3-856C-FE38-2ACC-F28F51D6437D}"/>
              </a:ext>
            </a:extLst>
          </p:cNvPr>
          <p:cNvCxnSpPr>
            <a:cxnSpLocks/>
          </p:cNvCxnSpPr>
          <p:nvPr/>
        </p:nvCxnSpPr>
        <p:spPr>
          <a:xfrm>
            <a:off x="11012640" y="4333596"/>
            <a:ext cx="0" cy="494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FA767FF0-FC35-6DC9-81FD-C829E4E00274}"/>
              </a:ext>
            </a:extLst>
          </p:cNvPr>
          <p:cNvCxnSpPr>
            <a:cxnSpLocks/>
          </p:cNvCxnSpPr>
          <p:nvPr/>
        </p:nvCxnSpPr>
        <p:spPr>
          <a:xfrm>
            <a:off x="8751414" y="4668581"/>
            <a:ext cx="3455072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53D1AC-A507-E8F4-D946-75E61934E6DD}"/>
              </a:ext>
            </a:extLst>
          </p:cNvPr>
          <p:cNvSpPr txBox="1"/>
          <p:nvPr/>
        </p:nvSpPr>
        <p:spPr>
          <a:xfrm>
            <a:off x="281808" y="25619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 experiment</a:t>
            </a:r>
          </a:p>
        </p:txBody>
      </p:sp>
      <p:sp>
        <p:nvSpPr>
          <p:cNvPr id="2" name="TextBox 1099">
            <a:extLst>
              <a:ext uri="{FF2B5EF4-FFF2-40B4-BE49-F238E27FC236}">
                <a16:creationId xmlns:a16="http://schemas.microsoft.com/office/drawing/2014/main" id="{7C187425-3D31-6367-342C-4CE4E7DD4C31}"/>
              </a:ext>
            </a:extLst>
          </p:cNvPr>
          <p:cNvSpPr txBox="1"/>
          <p:nvPr/>
        </p:nvSpPr>
        <p:spPr>
          <a:xfrm>
            <a:off x="9278860" y="5887407"/>
            <a:ext cx="345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Grid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cells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 training </a:t>
            </a:r>
          </a:p>
        </p:txBody>
      </p:sp>
      <p:sp>
        <p:nvSpPr>
          <p:cNvPr id="3" name="TextBox 1100">
            <a:extLst>
              <a:ext uri="{FF2B5EF4-FFF2-40B4-BE49-F238E27FC236}">
                <a16:creationId xmlns:a16="http://schemas.microsoft.com/office/drawing/2014/main" id="{AC76D194-9E8B-4B34-2778-B6A8119FC648}"/>
              </a:ext>
            </a:extLst>
          </p:cNvPr>
          <p:cNvSpPr txBox="1"/>
          <p:nvPr/>
        </p:nvSpPr>
        <p:spPr>
          <a:xfrm>
            <a:off x="9278860" y="6454094"/>
            <a:ext cx="29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Grid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cells</a:t>
            </a:r>
            <a:r>
              <a:rPr lang="en-US" dirty="0">
                <a:solidFill>
                  <a:srgbClr val="C00000"/>
                </a:solidFill>
              </a:rPr>
              <a:t> for training/testing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4903E-9922-01B0-9D0B-8F2314C00501}"/>
              </a:ext>
            </a:extLst>
          </p:cNvPr>
          <p:cNvSpPr/>
          <p:nvPr/>
        </p:nvSpPr>
        <p:spPr>
          <a:xfrm>
            <a:off x="9007251" y="6454094"/>
            <a:ext cx="322094" cy="3210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A3499-40CD-763B-ED87-0EE97B20ED49}"/>
              </a:ext>
            </a:extLst>
          </p:cNvPr>
          <p:cNvSpPr/>
          <p:nvPr/>
        </p:nvSpPr>
        <p:spPr>
          <a:xfrm>
            <a:off x="9007251" y="5892277"/>
            <a:ext cx="322094" cy="321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3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17312</TotalTime>
  <Words>97</Words>
  <Application>Microsoft Macintosh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Yu</dc:creator>
  <cp:lastModifiedBy>Junjie Yu</cp:lastModifiedBy>
  <cp:revision>33</cp:revision>
  <dcterms:created xsi:type="dcterms:W3CDTF">2024-04-02T09:21:05Z</dcterms:created>
  <dcterms:modified xsi:type="dcterms:W3CDTF">2024-08-19T12:33:32Z</dcterms:modified>
</cp:coreProperties>
</file>