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620" r:id="rId2"/>
  </p:sldIdLst>
  <p:sldSz cx="6480175" cy="4697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/>
    <p:restoredTop sz="94694"/>
  </p:normalViewPr>
  <p:slideViewPr>
    <p:cSldViewPr snapToGrid="0">
      <p:cViewPr varScale="1">
        <p:scale>
          <a:sx n="177" d="100"/>
          <a:sy n="177" d="100"/>
        </p:scale>
        <p:origin x="1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5118C-3A73-254E-8BF8-2DC38E31294C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0163" y="1143000"/>
            <a:ext cx="4257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DB30A-B674-BE4F-95C7-FAF11885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0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26948" rtl="0" eaLnBrk="1" latinLnBrk="0" hangingPunct="1">
      <a:defRPr sz="954" kern="1200">
        <a:solidFill>
          <a:schemeClr val="tx1"/>
        </a:solidFill>
        <a:latin typeface="+mn-lt"/>
        <a:ea typeface="+mn-ea"/>
        <a:cs typeface="+mn-cs"/>
      </a:defRPr>
    </a:lvl1pPr>
    <a:lvl2pPr marL="363474" algn="l" defTabSz="726948" rtl="0" eaLnBrk="1" latinLnBrk="0" hangingPunct="1">
      <a:defRPr sz="954" kern="1200">
        <a:solidFill>
          <a:schemeClr val="tx1"/>
        </a:solidFill>
        <a:latin typeface="+mn-lt"/>
        <a:ea typeface="+mn-ea"/>
        <a:cs typeface="+mn-cs"/>
      </a:defRPr>
    </a:lvl2pPr>
    <a:lvl3pPr marL="726948" algn="l" defTabSz="726948" rtl="0" eaLnBrk="1" latinLnBrk="0" hangingPunct="1">
      <a:defRPr sz="954" kern="1200">
        <a:solidFill>
          <a:schemeClr val="tx1"/>
        </a:solidFill>
        <a:latin typeface="+mn-lt"/>
        <a:ea typeface="+mn-ea"/>
        <a:cs typeface="+mn-cs"/>
      </a:defRPr>
    </a:lvl3pPr>
    <a:lvl4pPr marL="1090422" algn="l" defTabSz="726948" rtl="0" eaLnBrk="1" latinLnBrk="0" hangingPunct="1">
      <a:defRPr sz="954" kern="1200">
        <a:solidFill>
          <a:schemeClr val="tx1"/>
        </a:solidFill>
        <a:latin typeface="+mn-lt"/>
        <a:ea typeface="+mn-ea"/>
        <a:cs typeface="+mn-cs"/>
      </a:defRPr>
    </a:lvl4pPr>
    <a:lvl5pPr marL="1453896" algn="l" defTabSz="726948" rtl="0" eaLnBrk="1" latinLnBrk="0" hangingPunct="1">
      <a:defRPr sz="954" kern="1200">
        <a:solidFill>
          <a:schemeClr val="tx1"/>
        </a:solidFill>
        <a:latin typeface="+mn-lt"/>
        <a:ea typeface="+mn-ea"/>
        <a:cs typeface="+mn-cs"/>
      </a:defRPr>
    </a:lvl5pPr>
    <a:lvl6pPr marL="1817370" algn="l" defTabSz="726948" rtl="0" eaLnBrk="1" latinLnBrk="0" hangingPunct="1">
      <a:defRPr sz="954" kern="1200">
        <a:solidFill>
          <a:schemeClr val="tx1"/>
        </a:solidFill>
        <a:latin typeface="+mn-lt"/>
        <a:ea typeface="+mn-ea"/>
        <a:cs typeface="+mn-cs"/>
      </a:defRPr>
    </a:lvl6pPr>
    <a:lvl7pPr marL="2180844" algn="l" defTabSz="726948" rtl="0" eaLnBrk="1" latinLnBrk="0" hangingPunct="1">
      <a:defRPr sz="954" kern="1200">
        <a:solidFill>
          <a:schemeClr val="tx1"/>
        </a:solidFill>
        <a:latin typeface="+mn-lt"/>
        <a:ea typeface="+mn-ea"/>
        <a:cs typeface="+mn-cs"/>
      </a:defRPr>
    </a:lvl7pPr>
    <a:lvl8pPr marL="2544318" algn="l" defTabSz="726948" rtl="0" eaLnBrk="1" latinLnBrk="0" hangingPunct="1">
      <a:defRPr sz="954" kern="1200">
        <a:solidFill>
          <a:schemeClr val="tx1"/>
        </a:solidFill>
        <a:latin typeface="+mn-lt"/>
        <a:ea typeface="+mn-ea"/>
        <a:cs typeface="+mn-cs"/>
      </a:defRPr>
    </a:lvl8pPr>
    <a:lvl9pPr marL="2907792" algn="l" defTabSz="726948" rtl="0" eaLnBrk="1" latinLnBrk="0" hangingPunct="1">
      <a:defRPr sz="9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FA3A9-A6BE-E24A-30BB-BEBA4A771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E60CFF-8830-08D4-5DB5-5C1B3FBBA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00163" y="1143000"/>
            <a:ext cx="425767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03923B-0463-F7E8-1A32-598661786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9F204-5EFC-4689-DE9F-222EA942E9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9ABF7-52F6-E541-9071-E07D46AEA3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768767"/>
            <a:ext cx="5508149" cy="1635396"/>
          </a:xfrm>
        </p:spPr>
        <p:txBody>
          <a:bodyPr anchor="b"/>
          <a:lstStyle>
            <a:lvl1pPr algn="ctr">
              <a:defRPr sz="41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467230"/>
            <a:ext cx="4860131" cy="1134120"/>
          </a:xfrm>
        </p:spPr>
        <p:txBody>
          <a:bodyPr/>
          <a:lstStyle>
            <a:lvl1pPr marL="0" indent="0" algn="ctr">
              <a:buNone/>
              <a:defRPr sz="1644"/>
            </a:lvl1pPr>
            <a:lvl2pPr marL="313182" indent="0" algn="ctr">
              <a:buNone/>
              <a:defRPr sz="1370"/>
            </a:lvl2pPr>
            <a:lvl3pPr marL="626364" indent="0" algn="ctr">
              <a:buNone/>
              <a:defRPr sz="1233"/>
            </a:lvl3pPr>
            <a:lvl4pPr marL="939546" indent="0" algn="ctr">
              <a:buNone/>
              <a:defRPr sz="1096"/>
            </a:lvl4pPr>
            <a:lvl5pPr marL="1252728" indent="0" algn="ctr">
              <a:buNone/>
              <a:defRPr sz="1096"/>
            </a:lvl5pPr>
            <a:lvl6pPr marL="1565910" indent="0" algn="ctr">
              <a:buNone/>
              <a:defRPr sz="1096"/>
            </a:lvl6pPr>
            <a:lvl7pPr marL="1879092" indent="0" algn="ctr">
              <a:buNone/>
              <a:defRPr sz="1096"/>
            </a:lvl7pPr>
            <a:lvl8pPr marL="2192274" indent="0" algn="ctr">
              <a:buNone/>
              <a:defRPr sz="1096"/>
            </a:lvl8pPr>
            <a:lvl9pPr marL="2505456" indent="0" algn="ctr">
              <a:buNone/>
              <a:defRPr sz="10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3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50094"/>
            <a:ext cx="1397288" cy="398084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50094"/>
            <a:ext cx="4110861" cy="398084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6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7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171093"/>
            <a:ext cx="5589151" cy="1953993"/>
          </a:xfrm>
        </p:spPr>
        <p:txBody>
          <a:bodyPr anchor="b"/>
          <a:lstStyle>
            <a:lvl1pPr>
              <a:defRPr sz="41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143571"/>
            <a:ext cx="5589151" cy="1027559"/>
          </a:xfrm>
        </p:spPr>
        <p:txBody>
          <a:bodyPr/>
          <a:lstStyle>
            <a:lvl1pPr marL="0" indent="0">
              <a:buNone/>
              <a:defRPr sz="1644">
                <a:solidFill>
                  <a:schemeClr val="tx1">
                    <a:tint val="82000"/>
                  </a:schemeClr>
                </a:solidFill>
              </a:defRPr>
            </a:lvl1pPr>
            <a:lvl2pPr marL="313182" indent="0">
              <a:buNone/>
              <a:defRPr sz="1370">
                <a:solidFill>
                  <a:schemeClr val="tx1">
                    <a:tint val="82000"/>
                  </a:schemeClr>
                </a:solidFill>
              </a:defRPr>
            </a:lvl2pPr>
            <a:lvl3pPr marL="626364" indent="0">
              <a:buNone/>
              <a:defRPr sz="1233">
                <a:solidFill>
                  <a:schemeClr val="tx1">
                    <a:tint val="82000"/>
                  </a:schemeClr>
                </a:solidFill>
              </a:defRPr>
            </a:lvl3pPr>
            <a:lvl4pPr marL="939546" indent="0">
              <a:buNone/>
              <a:defRPr sz="1096">
                <a:solidFill>
                  <a:schemeClr val="tx1">
                    <a:tint val="82000"/>
                  </a:schemeClr>
                </a:solidFill>
              </a:defRPr>
            </a:lvl4pPr>
            <a:lvl5pPr marL="1252728" indent="0">
              <a:buNone/>
              <a:defRPr sz="1096">
                <a:solidFill>
                  <a:schemeClr val="tx1">
                    <a:tint val="82000"/>
                  </a:schemeClr>
                </a:solidFill>
              </a:defRPr>
            </a:lvl5pPr>
            <a:lvl6pPr marL="1565910" indent="0">
              <a:buNone/>
              <a:defRPr sz="1096">
                <a:solidFill>
                  <a:schemeClr val="tx1">
                    <a:tint val="82000"/>
                  </a:schemeClr>
                </a:solidFill>
              </a:defRPr>
            </a:lvl6pPr>
            <a:lvl7pPr marL="1879092" indent="0">
              <a:buNone/>
              <a:defRPr sz="1096">
                <a:solidFill>
                  <a:schemeClr val="tx1">
                    <a:tint val="82000"/>
                  </a:schemeClr>
                </a:solidFill>
              </a:defRPr>
            </a:lvl7pPr>
            <a:lvl8pPr marL="2192274" indent="0">
              <a:buNone/>
              <a:defRPr sz="1096">
                <a:solidFill>
                  <a:schemeClr val="tx1">
                    <a:tint val="82000"/>
                  </a:schemeClr>
                </a:solidFill>
              </a:defRPr>
            </a:lvl8pPr>
            <a:lvl9pPr marL="2505456" indent="0">
              <a:buNone/>
              <a:defRPr sz="109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6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250469"/>
            <a:ext cx="2754074" cy="29804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250469"/>
            <a:ext cx="2754074" cy="29804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0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50095"/>
            <a:ext cx="5589151" cy="90794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151519"/>
            <a:ext cx="2741417" cy="564342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182" indent="0">
              <a:buNone/>
              <a:defRPr sz="1370" b="1"/>
            </a:lvl2pPr>
            <a:lvl3pPr marL="626364" indent="0">
              <a:buNone/>
              <a:defRPr sz="1233" b="1"/>
            </a:lvl3pPr>
            <a:lvl4pPr marL="939546" indent="0">
              <a:buNone/>
              <a:defRPr sz="1096" b="1"/>
            </a:lvl4pPr>
            <a:lvl5pPr marL="1252728" indent="0">
              <a:buNone/>
              <a:defRPr sz="1096" b="1"/>
            </a:lvl5pPr>
            <a:lvl6pPr marL="1565910" indent="0">
              <a:buNone/>
              <a:defRPr sz="1096" b="1"/>
            </a:lvl6pPr>
            <a:lvl7pPr marL="1879092" indent="0">
              <a:buNone/>
              <a:defRPr sz="1096" b="1"/>
            </a:lvl7pPr>
            <a:lvl8pPr marL="2192274" indent="0">
              <a:buNone/>
              <a:defRPr sz="1096" b="1"/>
            </a:lvl8pPr>
            <a:lvl9pPr marL="2505456" indent="0">
              <a:buNone/>
              <a:defRPr sz="109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715861"/>
            <a:ext cx="2741417" cy="2523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151519"/>
            <a:ext cx="2754918" cy="564342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182" indent="0">
              <a:buNone/>
              <a:defRPr sz="1370" b="1"/>
            </a:lvl2pPr>
            <a:lvl3pPr marL="626364" indent="0">
              <a:buNone/>
              <a:defRPr sz="1233" b="1"/>
            </a:lvl3pPr>
            <a:lvl4pPr marL="939546" indent="0">
              <a:buNone/>
              <a:defRPr sz="1096" b="1"/>
            </a:lvl4pPr>
            <a:lvl5pPr marL="1252728" indent="0">
              <a:buNone/>
              <a:defRPr sz="1096" b="1"/>
            </a:lvl5pPr>
            <a:lvl6pPr marL="1565910" indent="0">
              <a:buNone/>
              <a:defRPr sz="1096" b="1"/>
            </a:lvl6pPr>
            <a:lvl7pPr marL="1879092" indent="0">
              <a:buNone/>
              <a:defRPr sz="1096" b="1"/>
            </a:lvl7pPr>
            <a:lvl8pPr marL="2192274" indent="0">
              <a:buNone/>
              <a:defRPr sz="1096" b="1"/>
            </a:lvl8pPr>
            <a:lvl9pPr marL="2505456" indent="0">
              <a:buNone/>
              <a:defRPr sz="109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715861"/>
            <a:ext cx="2754918" cy="2523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7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7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6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3161"/>
            <a:ext cx="2090025" cy="1096063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676341"/>
            <a:ext cx="3280589" cy="3338208"/>
          </a:xfrm>
        </p:spPr>
        <p:txBody>
          <a:bodyPr/>
          <a:lstStyle>
            <a:lvl1pPr>
              <a:defRPr sz="2192"/>
            </a:lvl1pPr>
            <a:lvl2pPr>
              <a:defRPr sz="1918"/>
            </a:lvl2pPr>
            <a:lvl3pPr>
              <a:defRPr sz="1644"/>
            </a:lvl3pPr>
            <a:lvl4pPr>
              <a:defRPr sz="1370"/>
            </a:lvl4pPr>
            <a:lvl5pPr>
              <a:defRPr sz="1370"/>
            </a:lvl5pPr>
            <a:lvl6pPr>
              <a:defRPr sz="1370"/>
            </a:lvl6pPr>
            <a:lvl7pPr>
              <a:defRPr sz="1370"/>
            </a:lvl7pPr>
            <a:lvl8pPr>
              <a:defRPr sz="1370"/>
            </a:lvl8pPr>
            <a:lvl9pPr>
              <a:defRPr sz="13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9224"/>
            <a:ext cx="2090025" cy="2610762"/>
          </a:xfrm>
        </p:spPr>
        <p:txBody>
          <a:bodyPr/>
          <a:lstStyle>
            <a:lvl1pPr marL="0" indent="0">
              <a:buNone/>
              <a:defRPr sz="1096"/>
            </a:lvl1pPr>
            <a:lvl2pPr marL="313182" indent="0">
              <a:buNone/>
              <a:defRPr sz="959"/>
            </a:lvl2pPr>
            <a:lvl3pPr marL="626364" indent="0">
              <a:buNone/>
              <a:defRPr sz="822"/>
            </a:lvl3pPr>
            <a:lvl4pPr marL="939546" indent="0">
              <a:buNone/>
              <a:defRPr sz="685"/>
            </a:lvl4pPr>
            <a:lvl5pPr marL="1252728" indent="0">
              <a:buNone/>
              <a:defRPr sz="685"/>
            </a:lvl5pPr>
            <a:lvl6pPr marL="1565910" indent="0">
              <a:buNone/>
              <a:defRPr sz="685"/>
            </a:lvl6pPr>
            <a:lvl7pPr marL="1879092" indent="0">
              <a:buNone/>
              <a:defRPr sz="685"/>
            </a:lvl7pPr>
            <a:lvl8pPr marL="2192274" indent="0">
              <a:buNone/>
              <a:defRPr sz="685"/>
            </a:lvl8pPr>
            <a:lvl9pPr marL="2505456" indent="0">
              <a:buNone/>
              <a:defRPr sz="68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1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3161"/>
            <a:ext cx="2090025" cy="1096063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676341"/>
            <a:ext cx="3280589" cy="3338208"/>
          </a:xfrm>
        </p:spPr>
        <p:txBody>
          <a:bodyPr anchor="t"/>
          <a:lstStyle>
            <a:lvl1pPr marL="0" indent="0">
              <a:buNone/>
              <a:defRPr sz="2192"/>
            </a:lvl1pPr>
            <a:lvl2pPr marL="313182" indent="0">
              <a:buNone/>
              <a:defRPr sz="1918"/>
            </a:lvl2pPr>
            <a:lvl3pPr marL="626364" indent="0">
              <a:buNone/>
              <a:defRPr sz="1644"/>
            </a:lvl3pPr>
            <a:lvl4pPr marL="939546" indent="0">
              <a:buNone/>
              <a:defRPr sz="1370"/>
            </a:lvl4pPr>
            <a:lvl5pPr marL="1252728" indent="0">
              <a:buNone/>
              <a:defRPr sz="1370"/>
            </a:lvl5pPr>
            <a:lvl6pPr marL="1565910" indent="0">
              <a:buNone/>
              <a:defRPr sz="1370"/>
            </a:lvl6pPr>
            <a:lvl7pPr marL="1879092" indent="0">
              <a:buNone/>
              <a:defRPr sz="1370"/>
            </a:lvl7pPr>
            <a:lvl8pPr marL="2192274" indent="0">
              <a:buNone/>
              <a:defRPr sz="1370"/>
            </a:lvl8pPr>
            <a:lvl9pPr marL="2505456" indent="0">
              <a:buNone/>
              <a:defRPr sz="13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9224"/>
            <a:ext cx="2090025" cy="2610762"/>
          </a:xfrm>
        </p:spPr>
        <p:txBody>
          <a:bodyPr/>
          <a:lstStyle>
            <a:lvl1pPr marL="0" indent="0">
              <a:buNone/>
              <a:defRPr sz="1096"/>
            </a:lvl1pPr>
            <a:lvl2pPr marL="313182" indent="0">
              <a:buNone/>
              <a:defRPr sz="959"/>
            </a:lvl2pPr>
            <a:lvl3pPr marL="626364" indent="0">
              <a:buNone/>
              <a:defRPr sz="822"/>
            </a:lvl3pPr>
            <a:lvl4pPr marL="939546" indent="0">
              <a:buNone/>
              <a:defRPr sz="685"/>
            </a:lvl4pPr>
            <a:lvl5pPr marL="1252728" indent="0">
              <a:buNone/>
              <a:defRPr sz="685"/>
            </a:lvl5pPr>
            <a:lvl6pPr marL="1565910" indent="0">
              <a:buNone/>
              <a:defRPr sz="685"/>
            </a:lvl6pPr>
            <a:lvl7pPr marL="1879092" indent="0">
              <a:buNone/>
              <a:defRPr sz="685"/>
            </a:lvl7pPr>
            <a:lvl8pPr marL="2192274" indent="0">
              <a:buNone/>
              <a:defRPr sz="685"/>
            </a:lvl8pPr>
            <a:lvl9pPr marL="2505456" indent="0">
              <a:buNone/>
              <a:defRPr sz="68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5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50095"/>
            <a:ext cx="5589151" cy="90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250469"/>
            <a:ext cx="5589151" cy="2980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4353807"/>
            <a:ext cx="1458039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D74381-C1AE-0E42-8847-19C856ED1B57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4353807"/>
            <a:ext cx="2187059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4353807"/>
            <a:ext cx="1458039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26364" rtl="0" eaLnBrk="1" latinLnBrk="0" hangingPunct="1">
        <a:lnSpc>
          <a:spcPct val="90000"/>
        </a:lnSpc>
        <a:spcBef>
          <a:spcPct val="0"/>
        </a:spcBef>
        <a:buNone/>
        <a:defRPr sz="30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1" indent="-156591" algn="l" defTabSz="626364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1918" kern="1200">
          <a:solidFill>
            <a:schemeClr val="tx1"/>
          </a:solidFill>
          <a:latin typeface="+mn-lt"/>
          <a:ea typeface="+mn-ea"/>
          <a:cs typeface="+mn-cs"/>
        </a:defRPr>
      </a:lvl1pPr>
      <a:lvl2pPr marL="469773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2pPr>
      <a:lvl3pPr marL="782955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96137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409319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722501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2035683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348865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662047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1pPr>
      <a:lvl2pPr marL="313182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2pPr>
      <a:lvl3pPr marL="626364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3pPr>
      <a:lvl4pPr marL="939546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252728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565910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1879092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192274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505456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89189-B6B8-B34F-B9FC-FF7ABCFB8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7C9650-AB77-FA51-F51E-7CC7501C46ED}"/>
              </a:ext>
            </a:extLst>
          </p:cNvPr>
          <p:cNvSpPr txBox="1"/>
          <p:nvPr/>
        </p:nvSpPr>
        <p:spPr>
          <a:xfrm>
            <a:off x="114546" y="-59399"/>
            <a:ext cx="2286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 workflow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36BD647-7154-DC15-AAB6-3D33651B3679}"/>
              </a:ext>
            </a:extLst>
          </p:cNvPr>
          <p:cNvSpPr/>
          <p:nvPr/>
        </p:nvSpPr>
        <p:spPr>
          <a:xfrm>
            <a:off x="114546" y="525380"/>
            <a:ext cx="6302829" cy="114617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008000"/>
                </a:solidFill>
              </a:rPr>
              <a:t>from</a:t>
            </a:r>
            <a:r>
              <a:rPr lang="en-GB" dirty="0"/>
              <a:t> </a:t>
            </a:r>
            <a:r>
              <a:rPr lang="en-GB" b="1" dirty="0" err="1">
                <a:solidFill>
                  <a:srgbClr val="0000FF"/>
                </a:solidFill>
              </a:rPr>
              <a:t>pyclmuapp</a:t>
            </a:r>
            <a:r>
              <a:rPr lang="en-GB" dirty="0"/>
              <a:t> </a:t>
            </a:r>
            <a:r>
              <a:rPr lang="en-GB" b="1" dirty="0">
                <a:solidFill>
                  <a:srgbClr val="008000"/>
                </a:solidFill>
              </a:rPr>
              <a:t>import</a:t>
            </a:r>
            <a:r>
              <a:rPr lang="en-GB" dirty="0"/>
              <a:t> </a:t>
            </a:r>
            <a:r>
              <a:rPr lang="en-GB" dirty="0" err="1"/>
              <a:t>usp_clmu</a:t>
            </a:r>
            <a:endParaRPr lang="en-GB" dirty="0"/>
          </a:p>
          <a:p>
            <a:r>
              <a:rPr lang="en-GB" dirty="0" err="1"/>
              <a:t>usp</a:t>
            </a:r>
            <a:r>
              <a:rPr lang="en-GB" dirty="0"/>
              <a:t> </a:t>
            </a:r>
            <a:r>
              <a:rPr lang="en-GB" dirty="0">
                <a:solidFill>
                  <a:srgbClr val="666666"/>
                </a:solidFill>
              </a:rPr>
              <a:t>=</a:t>
            </a:r>
            <a:r>
              <a:rPr lang="en-GB" dirty="0"/>
              <a:t> </a:t>
            </a:r>
            <a:r>
              <a:rPr lang="en-GB" dirty="0" err="1"/>
              <a:t>usp_clmu</a:t>
            </a:r>
            <a:r>
              <a:rPr lang="en-GB" dirty="0"/>
              <a:t>(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D264D8-6918-2BB5-847F-8136CD843F41}"/>
              </a:ext>
            </a:extLst>
          </p:cNvPr>
          <p:cNvSpPr txBox="1"/>
          <p:nvPr/>
        </p:nvSpPr>
        <p:spPr>
          <a:xfrm>
            <a:off x="207074" y="340711"/>
            <a:ext cx="1181101" cy="3125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dirty="0"/>
              <a:t>Initialize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9DE67E5-E560-AF73-EC6B-9B4E6F8693F9}"/>
              </a:ext>
            </a:extLst>
          </p:cNvPr>
          <p:cNvSpPr/>
          <p:nvPr/>
        </p:nvSpPr>
        <p:spPr>
          <a:xfrm>
            <a:off x="114546" y="2040884"/>
            <a:ext cx="6302829" cy="259962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err="1"/>
              <a:t>usp_res</a:t>
            </a:r>
            <a:r>
              <a:rPr lang="en-GB" dirty="0"/>
              <a:t> </a:t>
            </a:r>
            <a:r>
              <a:rPr lang="en-GB" dirty="0">
                <a:solidFill>
                  <a:srgbClr val="666666"/>
                </a:solidFill>
              </a:rPr>
              <a:t>=</a:t>
            </a:r>
            <a:r>
              <a:rPr lang="en-GB" dirty="0"/>
              <a:t> </a:t>
            </a:r>
            <a:r>
              <a:rPr lang="en-GB" dirty="0" err="1"/>
              <a:t>usp</a:t>
            </a:r>
            <a:r>
              <a:rPr lang="en-GB" dirty="0" err="1">
                <a:solidFill>
                  <a:srgbClr val="666666"/>
                </a:solidFill>
              </a:rPr>
              <a:t>.</a:t>
            </a:r>
            <a:r>
              <a:rPr lang="en-GB" dirty="0" err="1"/>
              <a:t>run</a:t>
            </a:r>
            <a:r>
              <a:rPr lang="en-GB" dirty="0"/>
              <a:t>(</a:t>
            </a:r>
          </a:p>
          <a:p>
            <a:r>
              <a:rPr lang="en-GB" dirty="0"/>
              <a:t>	</a:t>
            </a:r>
            <a:r>
              <a:rPr lang="en-GB" dirty="0" err="1"/>
              <a:t>case_name</a:t>
            </a:r>
            <a:r>
              <a:rPr lang="en-GB" dirty="0"/>
              <a:t> </a:t>
            </a:r>
            <a:r>
              <a:rPr lang="en-GB" dirty="0">
                <a:solidFill>
                  <a:srgbClr val="666666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BA2121"/>
                </a:solidFill>
              </a:rPr>
              <a:t>"</a:t>
            </a:r>
            <a:r>
              <a:rPr lang="en-GB" dirty="0" err="1">
                <a:solidFill>
                  <a:srgbClr val="BA2121"/>
                </a:solidFill>
              </a:rPr>
              <a:t>usp</a:t>
            </a:r>
            <a:r>
              <a:rPr lang="en-GB" dirty="0">
                <a:solidFill>
                  <a:srgbClr val="BA2121"/>
                </a:solidFill>
              </a:rPr>
              <a:t>"</a:t>
            </a:r>
            <a:r>
              <a:rPr lang="en-GB" dirty="0"/>
              <a:t>, </a:t>
            </a:r>
          </a:p>
          <a:p>
            <a:r>
              <a:rPr lang="en-GB" dirty="0"/>
              <a:t>	SURF</a:t>
            </a:r>
            <a:r>
              <a:rPr lang="en-GB" dirty="0">
                <a:solidFill>
                  <a:srgbClr val="666666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BA2121"/>
                </a:solidFill>
              </a:rPr>
              <a:t>"</a:t>
            </a:r>
            <a:r>
              <a:rPr lang="en-GB" dirty="0" err="1">
                <a:solidFill>
                  <a:srgbClr val="BA2121"/>
                </a:solidFill>
              </a:rPr>
              <a:t>surfdata.nc</a:t>
            </a:r>
            <a:r>
              <a:rPr lang="en-GB" dirty="0">
                <a:solidFill>
                  <a:srgbClr val="BA2121"/>
                </a:solidFill>
              </a:rPr>
              <a:t>"</a:t>
            </a:r>
            <a:r>
              <a:rPr lang="en-GB" dirty="0"/>
              <a:t>,</a:t>
            </a:r>
          </a:p>
          <a:p>
            <a:r>
              <a:rPr lang="en-GB" dirty="0"/>
              <a:t>	FORCING </a:t>
            </a:r>
            <a:r>
              <a:rPr lang="en-GB" dirty="0">
                <a:solidFill>
                  <a:srgbClr val="666666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BA2121"/>
                </a:solidFill>
              </a:rPr>
              <a:t>"</a:t>
            </a:r>
            <a:r>
              <a:rPr lang="en-GB" dirty="0" err="1">
                <a:solidFill>
                  <a:srgbClr val="BA2121"/>
                </a:solidFill>
              </a:rPr>
              <a:t>forcing.nc</a:t>
            </a:r>
            <a:r>
              <a:rPr lang="en-GB" dirty="0">
                <a:solidFill>
                  <a:srgbClr val="BA2121"/>
                </a:solidFill>
              </a:rPr>
              <a:t>"</a:t>
            </a:r>
            <a:r>
              <a:rPr lang="en-GB" dirty="0"/>
              <a:t>,</a:t>
            </a:r>
          </a:p>
          <a:p>
            <a:r>
              <a:rPr lang="en-GB" dirty="0"/>
              <a:t>	RUN_STARTDATE </a:t>
            </a:r>
            <a:r>
              <a:rPr lang="en-GB" dirty="0">
                <a:solidFill>
                  <a:srgbClr val="666666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BA2121"/>
                </a:solidFill>
              </a:rPr>
              <a:t>"2012-01-01"</a:t>
            </a:r>
            <a:r>
              <a:rPr lang="en-GB" dirty="0"/>
              <a:t>,</a:t>
            </a:r>
          </a:p>
          <a:p>
            <a:r>
              <a:rPr lang="en-GB" dirty="0"/>
              <a:t>	STOP_OPTION </a:t>
            </a:r>
            <a:r>
              <a:rPr lang="en-GB" dirty="0">
                <a:solidFill>
                  <a:srgbClr val="666666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BA2121"/>
                </a:solidFill>
              </a:rPr>
              <a:t>"</a:t>
            </a:r>
            <a:r>
              <a:rPr lang="en-GB" dirty="0" err="1">
                <a:solidFill>
                  <a:srgbClr val="BA2121"/>
                </a:solidFill>
              </a:rPr>
              <a:t>nyears</a:t>
            </a:r>
            <a:r>
              <a:rPr lang="en-GB" dirty="0">
                <a:solidFill>
                  <a:srgbClr val="BA2121"/>
                </a:solidFill>
              </a:rPr>
              <a:t>"</a:t>
            </a:r>
            <a:r>
              <a:rPr lang="en-GB" dirty="0"/>
              <a:t>,  STOP_N </a:t>
            </a:r>
            <a:r>
              <a:rPr lang="en-GB" dirty="0">
                <a:solidFill>
                  <a:srgbClr val="666666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BA2121"/>
                </a:solidFill>
              </a:rPr>
              <a:t>"2"</a:t>
            </a:r>
            <a:r>
              <a:rPr lang="en-GB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…)</a:t>
            </a:r>
          </a:p>
          <a:p>
            <a:r>
              <a:rPr lang="en-US" dirty="0"/>
              <a:t>#</a:t>
            </a:r>
            <a:r>
              <a:rPr lang="en-GB" dirty="0"/>
              <a:t> </a:t>
            </a:r>
            <a:r>
              <a:rPr lang="en-GB" dirty="0" err="1"/>
              <a:t>usp_res</a:t>
            </a:r>
            <a:r>
              <a:rPr lang="en-GB" dirty="0"/>
              <a:t> will return a list of result files location.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99F96B-FBA2-1279-F901-77F5D2CE6EB2}"/>
              </a:ext>
            </a:extLst>
          </p:cNvPr>
          <p:cNvSpPr txBox="1"/>
          <p:nvPr/>
        </p:nvSpPr>
        <p:spPr>
          <a:xfrm>
            <a:off x="207074" y="1856219"/>
            <a:ext cx="2552701" cy="3125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dirty="0"/>
              <a:t>Configuration and run</a:t>
            </a:r>
          </a:p>
        </p:txBody>
      </p:sp>
    </p:spTree>
    <p:extLst>
      <p:ext uri="{BB962C8B-B14F-4D97-AF65-F5344CB8AC3E}">
        <p14:creationId xmlns:p14="http://schemas.microsoft.com/office/powerpoint/2010/main" val="394948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91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Junjie Yu</dc:creator>
  <cp:lastModifiedBy>Junjie Yu</cp:lastModifiedBy>
  <cp:revision>11</cp:revision>
  <dcterms:created xsi:type="dcterms:W3CDTF">2024-11-21T16:25:34Z</dcterms:created>
  <dcterms:modified xsi:type="dcterms:W3CDTF">2025-01-06T11:05:09Z</dcterms:modified>
</cp:coreProperties>
</file>