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617" r:id="rId2"/>
  </p:sldIdLst>
  <p:sldSz cx="121920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0"/>
    <p:restoredTop sz="94719"/>
  </p:normalViewPr>
  <p:slideViewPr>
    <p:cSldViewPr snapToGrid="0">
      <p:cViewPr varScale="1">
        <p:scale>
          <a:sx n="161" d="100"/>
          <a:sy n="161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31439-9317-1349-BE6A-694B4F4A5D4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90513" y="1143000"/>
            <a:ext cx="7439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9ABF7-52F6-E541-9071-E07D46AE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2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1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70648-4C7E-4A21-B8DD-2D1324099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9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3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82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82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03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9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4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9F936-1924-3642-A3AF-A776D1FC222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136EE-B48D-9647-819F-A3A247CE0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3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97AE48-C1CF-66FB-753C-67F0ED0A270E}"/>
              </a:ext>
            </a:extLst>
          </p:cNvPr>
          <p:cNvSpPr txBox="1"/>
          <p:nvPr/>
        </p:nvSpPr>
        <p:spPr>
          <a:xfrm>
            <a:off x="954430" y="572390"/>
            <a:ext cx="3775264" cy="258532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phic 4" descr="Box outline">
            <a:extLst>
              <a:ext uri="{FF2B5EF4-FFF2-40B4-BE49-F238E27FC236}">
                <a16:creationId xmlns:a16="http://schemas.microsoft.com/office/drawing/2014/main" id="{2AED53E2-9226-4205-E3B0-40D9E1F8A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446" y="793085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DA0E2-C190-58FB-02CD-BE1C5813F140}"/>
              </a:ext>
            </a:extLst>
          </p:cNvPr>
          <p:cNvSpPr txBox="1"/>
          <p:nvPr/>
        </p:nvSpPr>
        <p:spPr>
          <a:xfrm>
            <a:off x="1144123" y="17157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우분투 18.04 도커(Docker) 설치 방법 - 코스모스팜 블로그">
            <a:extLst>
              <a:ext uri="{FF2B5EF4-FFF2-40B4-BE49-F238E27FC236}">
                <a16:creationId xmlns:a16="http://schemas.microsoft.com/office/drawing/2014/main" id="{7D49AA9A-AF67-B630-EEF1-6508EAFE2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6" y="686814"/>
            <a:ext cx="645630" cy="38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ngularity Container Ation User guide 2.6">
            <a:extLst>
              <a:ext uri="{FF2B5EF4-FFF2-40B4-BE49-F238E27FC236}">
                <a16:creationId xmlns:a16="http://schemas.microsoft.com/office/drawing/2014/main" id="{7C16C9BA-8536-DECC-D849-5C3959645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4" b="26084"/>
          <a:stretch/>
        </p:blipFill>
        <p:spPr bwMode="auto">
          <a:xfrm>
            <a:off x="1101972" y="1230995"/>
            <a:ext cx="420858" cy="39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ACA455-9F9A-275A-1EAA-838AA57A7DD4}"/>
              </a:ext>
            </a:extLst>
          </p:cNvPr>
          <p:cNvSpPr txBox="1"/>
          <p:nvPr/>
        </p:nvSpPr>
        <p:spPr>
          <a:xfrm>
            <a:off x="1144124" y="2350302"/>
            <a:ext cx="31518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CLM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(hosted by NCAR)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GitHub: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/ESCOMP/CTSM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93E36-00B0-062E-889B-036F0A638085}"/>
              </a:ext>
            </a:extLst>
          </p:cNvPr>
          <p:cNvSpPr txBox="1"/>
          <p:nvPr/>
        </p:nvSpPr>
        <p:spPr>
          <a:xfrm>
            <a:off x="5255323" y="2295626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CLM/CTSM in container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7874B-DCDC-8B41-72D8-AC3E1E16F488}"/>
              </a:ext>
            </a:extLst>
          </p:cNvPr>
          <p:cNvSpPr txBox="1"/>
          <p:nvPr/>
        </p:nvSpPr>
        <p:spPr>
          <a:xfrm>
            <a:off x="5543641" y="2857904"/>
            <a:ext cx="2846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create_case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xmlchange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case.build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preview_namelists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case.submit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DEB77-0F6C-8075-9F92-BAC1AF92BD77}"/>
              </a:ext>
            </a:extLst>
          </p:cNvPr>
          <p:cNvSpPr/>
          <p:nvPr/>
        </p:nvSpPr>
        <p:spPr>
          <a:xfrm>
            <a:off x="5450543" y="2837850"/>
            <a:ext cx="2413680" cy="14544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AE4AA-BFF5-3149-FFE2-DD342FCF8B8C}"/>
              </a:ext>
            </a:extLst>
          </p:cNvPr>
          <p:cNvCxnSpPr>
            <a:cxnSpLocks/>
          </p:cNvCxnSpPr>
          <p:nvPr/>
        </p:nvCxnSpPr>
        <p:spPr>
          <a:xfrm>
            <a:off x="4540953" y="2481478"/>
            <a:ext cx="477679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956B5CF-8F28-DC6A-928F-074F5D772833}"/>
              </a:ext>
            </a:extLst>
          </p:cNvPr>
          <p:cNvCxnSpPr>
            <a:endCxn id="17" idx="3"/>
          </p:cNvCxnSpPr>
          <p:nvPr/>
        </p:nvCxnSpPr>
        <p:spPr>
          <a:xfrm rot="16200000" flipH="1">
            <a:off x="3594534" y="2018220"/>
            <a:ext cx="819222" cy="583606"/>
          </a:xfrm>
          <a:prstGeom prst="bentConnector4">
            <a:avLst>
              <a:gd name="adj1" fmla="val 27458"/>
              <a:gd name="adj2" fmla="val 13917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B8F3C3-7C05-B55C-D2E7-ADD7FA70A469}"/>
              </a:ext>
            </a:extLst>
          </p:cNvPr>
          <p:cNvSpPr txBox="1"/>
          <p:nvPr/>
        </p:nvSpPr>
        <p:spPr>
          <a:xfrm>
            <a:off x="2002477" y="235655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CLMU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76B80-08A6-2B23-4FF3-B284E1F1E324}"/>
              </a:ext>
            </a:extLst>
          </p:cNvPr>
          <p:cNvSpPr txBox="1"/>
          <p:nvPr/>
        </p:nvSpPr>
        <p:spPr>
          <a:xfrm>
            <a:off x="5616070" y="731354"/>
            <a:ext cx="18976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CLMU-App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8ACD82-F42C-1978-CE9D-2F21EC3900C1}"/>
              </a:ext>
            </a:extLst>
          </p:cNvPr>
          <p:cNvSpPr txBox="1"/>
          <p:nvPr/>
        </p:nvSpPr>
        <p:spPr>
          <a:xfrm>
            <a:off x="1510431" y="3827400"/>
            <a:ext cx="5340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AMD</a:t>
            </a:r>
          </a:p>
          <a:p>
            <a:pPr algn="ctr"/>
            <a:r>
              <a:rPr lang="en-US" sz="105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981E5-CBF0-A341-804E-B579125858BB}"/>
              </a:ext>
            </a:extLst>
          </p:cNvPr>
          <p:cNvSpPr txBox="1"/>
          <p:nvPr/>
        </p:nvSpPr>
        <p:spPr>
          <a:xfrm>
            <a:off x="2370231" y="3827401"/>
            <a:ext cx="53403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ARM</a:t>
            </a:r>
          </a:p>
          <a:p>
            <a:pPr algn="ctr"/>
            <a:r>
              <a:rPr lang="en-US" sz="11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8AAAB1-E1D3-7970-0E09-BF1CDDD0EB6F}"/>
              </a:ext>
            </a:extLst>
          </p:cNvPr>
          <p:cNvSpPr txBox="1"/>
          <p:nvPr/>
        </p:nvSpPr>
        <p:spPr>
          <a:xfrm>
            <a:off x="954430" y="3396274"/>
            <a:ext cx="697146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23455-CEE3-8651-E42E-D2F28B520A66}"/>
              </a:ext>
            </a:extLst>
          </p:cNvPr>
          <p:cNvSpPr txBox="1"/>
          <p:nvPr/>
        </p:nvSpPr>
        <p:spPr>
          <a:xfrm>
            <a:off x="1814231" y="3396274"/>
            <a:ext cx="6971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C72D97-7885-DE89-E578-770CDED4C854}"/>
              </a:ext>
            </a:extLst>
          </p:cNvPr>
          <p:cNvSpPr txBox="1"/>
          <p:nvPr/>
        </p:nvSpPr>
        <p:spPr>
          <a:xfrm>
            <a:off x="2667112" y="3392427"/>
            <a:ext cx="98584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AEC2B-BB1B-D460-FF7E-E2D6D6E8CE86}"/>
              </a:ext>
            </a:extLst>
          </p:cNvPr>
          <p:cNvSpPr/>
          <p:nvPr/>
        </p:nvSpPr>
        <p:spPr>
          <a:xfrm>
            <a:off x="763610" y="280987"/>
            <a:ext cx="7794171" cy="4495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76945A3-974E-2F06-570A-8EA98966931D}"/>
              </a:ext>
            </a:extLst>
          </p:cNvPr>
          <p:cNvSpPr/>
          <p:nvPr/>
        </p:nvSpPr>
        <p:spPr>
          <a:xfrm>
            <a:off x="8271625" y="1804657"/>
            <a:ext cx="729342" cy="395215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B714F7-193E-09D6-681C-0D05469DC723}"/>
              </a:ext>
            </a:extLst>
          </p:cNvPr>
          <p:cNvSpPr/>
          <p:nvPr/>
        </p:nvSpPr>
        <p:spPr>
          <a:xfrm>
            <a:off x="9024205" y="280987"/>
            <a:ext cx="2472741" cy="4495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284D34-40F7-43DC-9832-36CF69FC2EF3}"/>
              </a:ext>
            </a:extLst>
          </p:cNvPr>
          <p:cNvSpPr txBox="1"/>
          <p:nvPr/>
        </p:nvSpPr>
        <p:spPr>
          <a:xfrm>
            <a:off x="9386417" y="453269"/>
            <a:ext cx="194226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pyclmuapp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forcing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135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70</Words>
  <Application>Microsoft Macintosh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Junjie Yu</dc:creator>
  <cp:lastModifiedBy>Junjie Yu</cp:lastModifiedBy>
  <cp:revision>20</cp:revision>
  <dcterms:created xsi:type="dcterms:W3CDTF">2024-03-11T09:44:42Z</dcterms:created>
  <dcterms:modified xsi:type="dcterms:W3CDTF">2024-11-26T11:43:09Z</dcterms:modified>
</cp:coreProperties>
</file>