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621" r:id="rId2"/>
  </p:sldIdLst>
  <p:sldSz cx="82804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1"/>
    <p:restoredTop sz="94678"/>
  </p:normalViewPr>
  <p:slideViewPr>
    <p:cSldViewPr snapToGrid="0">
      <p:cViewPr varScale="1">
        <p:scale>
          <a:sx n="139" d="100"/>
          <a:sy n="139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5118C-3A73-254E-8BF8-2DC38E31294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1143000"/>
            <a:ext cx="441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B30A-B674-BE4F-95C7-FAF11885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C4CE4-8DA7-A51C-8BE8-4CCA41E1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7CE33-1B91-76C4-CDFB-4D2024B20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19200" y="1143000"/>
            <a:ext cx="44196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8DDDF-1913-AB1D-29A1-F03C127B9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CD5EA-C644-CC95-51B1-4A254334B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ABF7-52F6-E541-9071-E07D46AEA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5695"/>
            <a:ext cx="7038340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35050"/>
            <a:ext cx="6210300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7651"/>
            <a:ext cx="1785461" cy="489701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7651"/>
            <a:ext cx="5252879" cy="489701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40614"/>
            <a:ext cx="7141845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67049"/>
            <a:ext cx="7141845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82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82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82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8258"/>
            <a:ext cx="3519170" cy="36664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8258"/>
            <a:ext cx="3519170" cy="36664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7653"/>
            <a:ext cx="7141845" cy="1116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6536"/>
            <a:ext cx="3502997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10757"/>
            <a:ext cx="3502997" cy="3104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6536"/>
            <a:ext cx="3520249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10757"/>
            <a:ext cx="3520249" cy="31046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5233"/>
            <a:ext cx="2670645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31998"/>
            <a:ext cx="4191953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33550"/>
            <a:ext cx="2670645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5233"/>
            <a:ext cx="2670645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31998"/>
            <a:ext cx="4191953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33550"/>
            <a:ext cx="2670645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7653"/>
            <a:ext cx="7141845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8258"/>
            <a:ext cx="7141845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55815"/>
            <a:ext cx="186309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55815"/>
            <a:ext cx="279463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55815"/>
            <a:ext cx="186309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F8E85-4DD8-A3B3-161A-680B8DA0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18ED86-8817-8890-C499-1BC1F1CE069A}"/>
              </a:ext>
            </a:extLst>
          </p:cNvPr>
          <p:cNvSpPr txBox="1"/>
          <p:nvPr/>
        </p:nvSpPr>
        <p:spPr>
          <a:xfrm>
            <a:off x="206940" y="89325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CLMU-App: workflow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E28506-CD66-6B91-6D58-704A4124D271}"/>
              </a:ext>
            </a:extLst>
          </p:cNvPr>
          <p:cNvSpPr/>
          <p:nvPr/>
        </p:nvSpPr>
        <p:spPr>
          <a:xfrm>
            <a:off x="206941" y="781825"/>
            <a:ext cx="6302829" cy="749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&gt; docker pull </a:t>
            </a:r>
            <a:r>
              <a:rPr lang="en-GB" dirty="0" err="1"/>
              <a:t>envdes</a:t>
            </a:r>
            <a:r>
              <a:rPr lang="en-GB" dirty="0">
                <a:solidFill>
                  <a:srgbClr val="666666"/>
                </a:solidFill>
              </a:rPr>
              <a:t>/</a:t>
            </a:r>
            <a:r>
              <a:rPr lang="en-GB" dirty="0"/>
              <a:t>clmu</a:t>
            </a:r>
            <a:r>
              <a:rPr lang="en-GB" dirty="0">
                <a:solidFill>
                  <a:srgbClr val="666666"/>
                </a:solidFill>
              </a:rPr>
              <a:t>-</a:t>
            </a:r>
            <a:r>
              <a:rPr lang="en-GB" dirty="0"/>
              <a:t>app:</a:t>
            </a:r>
            <a:r>
              <a:rPr lang="en-GB" dirty="0">
                <a:solidFill>
                  <a:srgbClr val="666666"/>
                </a:solidFill>
              </a:rPr>
              <a:t>1.0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B0601-5750-2E02-C035-90DE369FBD80}"/>
              </a:ext>
            </a:extLst>
          </p:cNvPr>
          <p:cNvSpPr txBox="1"/>
          <p:nvPr/>
        </p:nvSpPr>
        <p:spPr>
          <a:xfrm>
            <a:off x="299468" y="597156"/>
            <a:ext cx="156209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dirty="0"/>
              <a:t>Pull image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2762D32-C6AF-1FCE-91DB-29A701C0D1A0}"/>
              </a:ext>
            </a:extLst>
          </p:cNvPr>
          <p:cNvSpPr/>
          <p:nvPr/>
        </p:nvSpPr>
        <p:spPr>
          <a:xfrm>
            <a:off x="206941" y="1814072"/>
            <a:ext cx="8017704" cy="7905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&gt; </a:t>
            </a:r>
            <a:r>
              <a:rPr lang="en-GB" sz="1600" dirty="0"/>
              <a:t>docker run </a:t>
            </a:r>
            <a:r>
              <a:rPr lang="en-GB" sz="1600" dirty="0">
                <a:solidFill>
                  <a:srgbClr val="666666"/>
                </a:solidFill>
              </a:rPr>
              <a:t>--</a:t>
            </a:r>
            <a:r>
              <a:rPr lang="en-GB" sz="1600" dirty="0"/>
              <a:t>hostname </a:t>
            </a:r>
            <a:r>
              <a:rPr lang="en-GB" sz="1600" dirty="0" err="1"/>
              <a:t>clmu</a:t>
            </a:r>
            <a:r>
              <a:rPr lang="en-GB" sz="1600" dirty="0">
                <a:solidFill>
                  <a:srgbClr val="666666"/>
                </a:solidFill>
              </a:rPr>
              <a:t>-</a:t>
            </a:r>
            <a:r>
              <a:rPr lang="en-GB" sz="1600" dirty="0"/>
              <a:t>app </a:t>
            </a:r>
            <a:r>
              <a:rPr lang="en-GB" sz="1600" dirty="0">
                <a:solidFill>
                  <a:srgbClr val="666666"/>
                </a:solidFill>
              </a:rPr>
              <a:t>--</a:t>
            </a:r>
            <a:r>
              <a:rPr lang="en-GB" sz="1600" dirty="0"/>
              <a:t>name </a:t>
            </a:r>
            <a:r>
              <a:rPr lang="en-GB" sz="1600" dirty="0" err="1"/>
              <a:t>ContainerName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666666"/>
                </a:solidFill>
              </a:rPr>
              <a:t>-</a:t>
            </a:r>
            <a:r>
              <a:rPr lang="en-GB" sz="1600" dirty="0"/>
              <a:t>it </a:t>
            </a:r>
            <a:r>
              <a:rPr lang="en-GB" sz="1600" dirty="0" err="1"/>
              <a:t>envdes</a:t>
            </a:r>
            <a:r>
              <a:rPr lang="en-GB" sz="1600" dirty="0">
                <a:solidFill>
                  <a:srgbClr val="666666"/>
                </a:solidFill>
              </a:rPr>
              <a:t>/</a:t>
            </a:r>
            <a:r>
              <a:rPr lang="en-GB" sz="1600" dirty="0"/>
              <a:t>clmu</a:t>
            </a:r>
            <a:r>
              <a:rPr lang="en-GB" sz="1600" dirty="0">
                <a:solidFill>
                  <a:srgbClr val="666666"/>
                </a:solidFill>
              </a:rPr>
              <a:t>-</a:t>
            </a:r>
            <a:r>
              <a:rPr lang="en-GB" sz="1600" dirty="0"/>
              <a:t>app:</a:t>
            </a:r>
            <a:r>
              <a:rPr lang="en-GB" sz="1600" dirty="0">
                <a:solidFill>
                  <a:srgbClr val="666666"/>
                </a:solidFill>
              </a:rPr>
              <a:t>1.0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A741E-183A-C4A0-BD52-17EF9F109EF8}"/>
              </a:ext>
            </a:extLst>
          </p:cNvPr>
          <p:cNvSpPr txBox="1"/>
          <p:nvPr/>
        </p:nvSpPr>
        <p:spPr>
          <a:xfrm>
            <a:off x="299468" y="1634847"/>
            <a:ext cx="175804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Run container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D8C57B2-6682-7412-5500-DC2E60E8ACDA}"/>
              </a:ext>
            </a:extLst>
          </p:cNvPr>
          <p:cNvSpPr/>
          <p:nvPr/>
        </p:nvSpPr>
        <p:spPr>
          <a:xfrm>
            <a:off x="206941" y="3072065"/>
            <a:ext cx="6302829" cy="2083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rgbClr val="008000"/>
                </a:solidFill>
              </a:rPr>
              <a:t>&gt; cd</a:t>
            </a:r>
            <a:r>
              <a:rPr lang="en-GB" dirty="0">
                <a:solidFill>
                  <a:srgbClr val="BBBBBB"/>
                </a:solidFill>
              </a:rPr>
              <a:t> </a:t>
            </a:r>
            <a:r>
              <a:rPr lang="en-GB" dirty="0">
                <a:solidFill>
                  <a:srgbClr val="19177C"/>
                </a:solidFill>
              </a:rPr>
              <a:t>$CASESCRIPT</a:t>
            </a:r>
          </a:p>
          <a:p>
            <a:r>
              <a:rPr lang="en-GB" dirty="0"/>
              <a:t>&gt; ./</a:t>
            </a:r>
            <a:r>
              <a:rPr lang="en-GB" dirty="0" err="1"/>
              <a:t>create_newcase</a:t>
            </a:r>
            <a:r>
              <a:rPr lang="en-GB" dirty="0"/>
              <a:t> ..</a:t>
            </a:r>
          </a:p>
          <a:p>
            <a:r>
              <a:rPr lang="en-GB" dirty="0"/>
              <a:t>&gt; ./</a:t>
            </a:r>
            <a:r>
              <a:rPr lang="en-GB" dirty="0" err="1"/>
              <a:t>xmlchange</a:t>
            </a:r>
            <a:r>
              <a:rPr lang="en-GB" dirty="0"/>
              <a:t> …</a:t>
            </a:r>
          </a:p>
          <a:p>
            <a:r>
              <a:rPr lang="en-GB" dirty="0"/>
              <a:t>&gt; ./</a:t>
            </a:r>
            <a:r>
              <a:rPr lang="en-GB" dirty="0" err="1"/>
              <a:t>case.setup</a:t>
            </a:r>
            <a:r>
              <a:rPr lang="en-GB" dirty="0"/>
              <a:t> </a:t>
            </a:r>
          </a:p>
          <a:p>
            <a:r>
              <a:rPr lang="en-GB" dirty="0"/>
              <a:t>&gt; ./</a:t>
            </a:r>
            <a:r>
              <a:rPr lang="en-GB" dirty="0" err="1"/>
              <a:t>case.build</a:t>
            </a:r>
            <a:r>
              <a:rPr lang="en-GB" dirty="0"/>
              <a:t> </a:t>
            </a:r>
          </a:p>
          <a:p>
            <a:r>
              <a:rPr lang="en-GB" dirty="0"/>
              <a:t>&gt; ./</a:t>
            </a:r>
            <a:r>
              <a:rPr lang="en-GB" dirty="0" err="1"/>
              <a:t>case.submit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B02B60-41BF-DCCB-E29D-0744E0C63402}"/>
              </a:ext>
            </a:extLst>
          </p:cNvPr>
          <p:cNvSpPr txBox="1"/>
          <p:nvPr/>
        </p:nvSpPr>
        <p:spPr>
          <a:xfrm>
            <a:off x="299469" y="2887399"/>
            <a:ext cx="255270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dirty="0"/>
              <a:t>Configuration and run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62607-6039-44E9-7CAE-E6CF216EC51B}"/>
              </a:ext>
            </a:extLst>
          </p:cNvPr>
          <p:cNvSpPr txBox="1"/>
          <p:nvPr/>
        </p:nvSpPr>
        <p:spPr>
          <a:xfrm>
            <a:off x="299469" y="5246979"/>
            <a:ext cx="568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 of CLM5.0 single point simulation</a:t>
            </a:r>
          </a:p>
        </p:txBody>
      </p:sp>
    </p:spTree>
    <p:extLst>
      <p:ext uri="{BB962C8B-B14F-4D97-AF65-F5344CB8AC3E}">
        <p14:creationId xmlns:p14="http://schemas.microsoft.com/office/powerpoint/2010/main" val="32949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75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Junjie Yu</dc:creator>
  <cp:lastModifiedBy>Junjie Yu</cp:lastModifiedBy>
  <cp:revision>10</cp:revision>
  <dcterms:created xsi:type="dcterms:W3CDTF">2024-11-21T16:25:34Z</dcterms:created>
  <dcterms:modified xsi:type="dcterms:W3CDTF">2024-11-23T14:41:11Z</dcterms:modified>
</cp:coreProperties>
</file>