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56C82-76E1-4E7C-8A3F-A61C95EEEF6D}" type="datetimeFigureOut">
              <a:rPr lang="tr-TR" smtClean="0"/>
              <a:t>5.01.2021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9D1FB-21DC-4B52-9F30-A1C49FBE12B7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444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56C82-76E1-4E7C-8A3F-A61C95EEEF6D}" type="datetimeFigureOut">
              <a:rPr lang="tr-TR" smtClean="0"/>
              <a:t>5.01.2021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9D1FB-21DC-4B52-9F30-A1C49FBE12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9072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56C82-76E1-4E7C-8A3F-A61C95EEEF6D}" type="datetimeFigureOut">
              <a:rPr lang="tr-TR" smtClean="0"/>
              <a:t>5.01.2021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9D1FB-21DC-4B52-9F30-A1C49FBE12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68225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56C82-76E1-4E7C-8A3F-A61C95EEEF6D}" type="datetimeFigureOut">
              <a:rPr lang="tr-TR" smtClean="0"/>
              <a:t>5.01.2021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9D1FB-21DC-4B52-9F30-A1C49FBE12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33464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56C82-76E1-4E7C-8A3F-A61C95EEEF6D}" type="datetimeFigureOut">
              <a:rPr lang="tr-TR" smtClean="0"/>
              <a:t>5.01.2021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9D1FB-21DC-4B52-9F30-A1C49FBE12B7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223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56C82-76E1-4E7C-8A3F-A61C95EEEF6D}" type="datetimeFigureOut">
              <a:rPr lang="tr-TR" smtClean="0"/>
              <a:t>5.01.2021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9D1FB-21DC-4B52-9F30-A1C49FBE12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8080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56C82-76E1-4E7C-8A3F-A61C95EEEF6D}" type="datetimeFigureOut">
              <a:rPr lang="tr-TR" smtClean="0"/>
              <a:t>5.01.2021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9D1FB-21DC-4B52-9F30-A1C49FBE12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59079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56C82-76E1-4E7C-8A3F-A61C95EEEF6D}" type="datetimeFigureOut">
              <a:rPr lang="tr-TR" smtClean="0"/>
              <a:t>5.01.2021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9D1FB-21DC-4B52-9F30-A1C49FBE12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02121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56C82-76E1-4E7C-8A3F-A61C95EEEF6D}" type="datetimeFigureOut">
              <a:rPr lang="tr-TR" smtClean="0"/>
              <a:t>5.01.2021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9D1FB-21DC-4B52-9F30-A1C49FBE12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3920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A256C82-76E1-4E7C-8A3F-A61C95EEEF6D}" type="datetimeFigureOut">
              <a:rPr lang="tr-TR" smtClean="0"/>
              <a:t>5.01.2021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A9D1FB-21DC-4B52-9F30-A1C49FBE12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59984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56C82-76E1-4E7C-8A3F-A61C95EEEF6D}" type="datetimeFigureOut">
              <a:rPr lang="tr-TR" smtClean="0"/>
              <a:t>5.01.2021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9D1FB-21DC-4B52-9F30-A1C49FBE12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09196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A256C82-76E1-4E7C-8A3F-A61C95EEEF6D}" type="datetimeFigureOut">
              <a:rPr lang="tr-TR" smtClean="0"/>
              <a:t>5.01.2021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FA9D1FB-21DC-4B52-9F30-A1C49FBE12B7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287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Web Madenciliği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Yazar Sınıflama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14606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97280" y="1023582"/>
            <a:ext cx="10058400" cy="713778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tr-TR" dirty="0" smtClean="0"/>
              <a:t>Yüklenen Kütüphaneler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r>
              <a:rPr lang="tr-TR" sz="3200" dirty="0" smtClean="0"/>
              <a:t>NLTK</a:t>
            </a:r>
          </a:p>
          <a:p>
            <a:pPr marL="0" indent="0">
              <a:buNone/>
            </a:pPr>
            <a:endParaRPr lang="tr-TR" sz="3200" dirty="0" smtClean="0"/>
          </a:p>
          <a:p>
            <a:r>
              <a:rPr lang="tr-TR" sz="3200" dirty="0" err="1" smtClean="0"/>
              <a:t>Sting</a:t>
            </a:r>
            <a:endParaRPr lang="tr-TR" sz="3200" dirty="0" smtClean="0"/>
          </a:p>
          <a:p>
            <a:pPr marL="0" indent="0">
              <a:buNone/>
            </a:pPr>
            <a:endParaRPr lang="tr-TR" sz="3200" dirty="0" smtClean="0"/>
          </a:p>
          <a:p>
            <a:r>
              <a:rPr lang="tr-TR" sz="3200" dirty="0" smtClean="0"/>
              <a:t>Panda</a:t>
            </a:r>
          </a:p>
          <a:p>
            <a:pPr marL="0" indent="0">
              <a:buNone/>
            </a:pPr>
            <a:endParaRPr lang="tr-TR" sz="3200" dirty="0" smtClean="0"/>
          </a:p>
          <a:p>
            <a:r>
              <a:rPr lang="tr-TR" sz="3200" dirty="0" err="1" smtClean="0"/>
              <a:t>SktLearn</a:t>
            </a:r>
            <a:endParaRPr lang="tr-TR" sz="3200" dirty="0" smtClean="0"/>
          </a:p>
          <a:p>
            <a:r>
              <a:rPr lang="tr-TR" sz="3200" dirty="0" err="1" smtClean="0"/>
              <a:t>Tokenize</a:t>
            </a:r>
            <a:endParaRPr lang="tr-TR" sz="3200" dirty="0" smtClean="0"/>
          </a:p>
          <a:p>
            <a:pPr marL="0" indent="0">
              <a:buNone/>
            </a:pPr>
            <a:endParaRPr lang="tr-TR" sz="3200" dirty="0" smtClean="0"/>
          </a:p>
          <a:p>
            <a:r>
              <a:rPr lang="tr-TR" sz="3200" dirty="0" err="1" smtClean="0"/>
              <a:t>Ngrams</a:t>
            </a:r>
            <a:endParaRPr lang="tr-TR" sz="3200" dirty="0" smtClean="0"/>
          </a:p>
          <a:p>
            <a:pPr marL="0" indent="0">
              <a:buNone/>
            </a:pPr>
            <a:endParaRPr lang="tr-TR" sz="3200" dirty="0" smtClean="0"/>
          </a:p>
          <a:p>
            <a:r>
              <a:rPr lang="tr-TR" sz="3200" dirty="0" err="1" smtClean="0"/>
              <a:t>Punkt</a:t>
            </a:r>
            <a:r>
              <a:rPr lang="tr-TR" sz="3200" dirty="0" smtClean="0"/>
              <a:t> ( </a:t>
            </a:r>
            <a:r>
              <a:rPr lang="tr-TR" sz="3200" dirty="0" err="1" smtClean="0"/>
              <a:t>Tokenize</a:t>
            </a:r>
            <a:r>
              <a:rPr lang="tr-TR" sz="3200" dirty="0" smtClean="0"/>
              <a:t> için)</a:t>
            </a:r>
          </a:p>
          <a:p>
            <a:endParaRPr lang="tr-TR" sz="3200" dirty="0" smtClean="0"/>
          </a:p>
          <a:p>
            <a:r>
              <a:rPr lang="tr-TR" sz="3200" smtClean="0"/>
              <a:t>StopWords</a:t>
            </a:r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3992707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97280" y="1009934"/>
            <a:ext cx="10058400" cy="727426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tr-TR" b="1" dirty="0" err="1" smtClean="0"/>
              <a:t>nGram</a:t>
            </a:r>
            <a:r>
              <a:rPr lang="tr-TR" dirty="0" smtClean="0"/>
              <a:t> Fonksiyonunun Tanımlanması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 smtClean="0"/>
              <a:t>Cümleleri ihtiyaç </a:t>
            </a:r>
            <a:r>
              <a:rPr lang="tr-TR" sz="2800" dirty="0" err="1" smtClean="0"/>
              <a:t>hanlinde</a:t>
            </a:r>
            <a:r>
              <a:rPr lang="tr-TR" sz="2800" dirty="0" smtClean="0"/>
              <a:t> n-</a:t>
            </a:r>
            <a:r>
              <a:rPr lang="tr-TR" sz="2800" dirty="0" err="1" smtClean="0"/>
              <a:t>gram’larına</a:t>
            </a:r>
            <a:r>
              <a:rPr lang="tr-TR" sz="2800" dirty="0" smtClean="0"/>
              <a:t> ayırabilmek için «</a:t>
            </a:r>
            <a:r>
              <a:rPr lang="tr-TR" sz="2800" dirty="0" err="1" smtClean="0"/>
              <a:t>nGram</a:t>
            </a:r>
            <a:r>
              <a:rPr lang="tr-TR" sz="2800" dirty="0" smtClean="0"/>
              <a:t>» isminde bir fonksiyon eklendi. </a:t>
            </a:r>
          </a:p>
          <a:p>
            <a:r>
              <a:rPr lang="tr-TR" sz="2800" dirty="0" smtClean="0"/>
              <a:t>Bu fonksiyon bir «</a:t>
            </a:r>
            <a:r>
              <a:rPr lang="tr-TR" sz="2800" dirty="0" err="1" smtClean="0"/>
              <a:t>text</a:t>
            </a:r>
            <a:r>
              <a:rPr lang="tr-TR" sz="2800" dirty="0" smtClean="0"/>
              <a:t>» değişkeni yani bizim n-</a:t>
            </a:r>
            <a:r>
              <a:rPr lang="tr-TR" sz="2800" dirty="0" err="1" smtClean="0"/>
              <a:t>gram’larına</a:t>
            </a:r>
            <a:r>
              <a:rPr lang="tr-TR" sz="2800" dirty="0" smtClean="0"/>
              <a:t> ayıracağımız metni tutacak olan değişken tanımlandı. Yine bir diğer değişken ise n değişkeni. Bu da cümlenin bölüneceği «n» ifadesini karşılamaktadır.</a:t>
            </a:r>
          </a:p>
        </p:txBody>
      </p:sp>
    </p:spTree>
    <p:extLst>
      <p:ext uri="{BB962C8B-B14F-4D97-AF65-F5344CB8AC3E}">
        <p14:creationId xmlns:p14="http://schemas.microsoft.com/office/powerpoint/2010/main" val="509334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97280" y="1050878"/>
            <a:ext cx="10058400" cy="686482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tr-TR" sz="4400" b="1" dirty="0" err="1" smtClean="0"/>
              <a:t>removePunc</a:t>
            </a:r>
            <a:r>
              <a:rPr lang="tr-TR" sz="4400" dirty="0" smtClean="0"/>
              <a:t> Fonksiyonunun Tanımlanması</a:t>
            </a:r>
            <a:endParaRPr lang="tr-TR" sz="44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200" dirty="0" smtClean="0"/>
              <a:t>Metin içerisindeki noktalama işaretlerinin kaldırılabilmesi için «</a:t>
            </a:r>
            <a:r>
              <a:rPr lang="tr-TR" sz="3200" dirty="0" err="1" smtClean="0"/>
              <a:t>removePunc</a:t>
            </a:r>
            <a:r>
              <a:rPr lang="tr-TR" sz="3200" dirty="0" smtClean="0"/>
              <a:t>» isminde bir fonksiyon tanımlandı.</a:t>
            </a:r>
          </a:p>
          <a:p>
            <a:r>
              <a:rPr lang="tr-TR" sz="3200" dirty="0" smtClean="0"/>
              <a:t>Bu fonksiyon bir «</a:t>
            </a:r>
            <a:r>
              <a:rPr lang="tr-TR" sz="3200" dirty="0" err="1" smtClean="0"/>
              <a:t>text</a:t>
            </a:r>
            <a:r>
              <a:rPr lang="tr-TR" sz="3200" dirty="0" smtClean="0"/>
              <a:t>» değişkeni almaktadır. Bu </a:t>
            </a:r>
            <a:r>
              <a:rPr lang="tr-TR" sz="3200" dirty="0" err="1" smtClean="0"/>
              <a:t>text</a:t>
            </a:r>
            <a:r>
              <a:rPr lang="tr-TR" sz="3200" dirty="0" smtClean="0"/>
              <a:t> değişkeni noktalama işaretlerinden arındırılacak olan metni ifade etmektedir.</a:t>
            </a:r>
          </a:p>
        </p:txBody>
      </p:sp>
    </p:spTree>
    <p:extLst>
      <p:ext uri="{BB962C8B-B14F-4D97-AF65-F5344CB8AC3E}">
        <p14:creationId xmlns:p14="http://schemas.microsoft.com/office/powerpoint/2010/main" val="3563670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97280" y="1009934"/>
            <a:ext cx="10058400" cy="727426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tr-TR" sz="4400" b="1" dirty="0" err="1" smtClean="0"/>
              <a:t>textTokenizer</a:t>
            </a:r>
            <a:r>
              <a:rPr lang="tr-TR" sz="4400" dirty="0" smtClean="0"/>
              <a:t> fonksiyonunun tanımlanması</a:t>
            </a:r>
            <a:endParaRPr lang="tr-TR" sz="44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 smtClean="0"/>
              <a:t>Bir metni kelime </a:t>
            </a:r>
            <a:r>
              <a:rPr lang="tr-TR" sz="2800" dirty="0" err="1" smtClean="0"/>
              <a:t>kelime</a:t>
            </a:r>
            <a:r>
              <a:rPr lang="tr-TR" sz="2800" dirty="0" smtClean="0"/>
              <a:t> ayırabilmek için «</a:t>
            </a:r>
            <a:r>
              <a:rPr lang="tr-TR" sz="2800" dirty="0" err="1" smtClean="0"/>
              <a:t>textTokenizer</a:t>
            </a:r>
            <a:r>
              <a:rPr lang="tr-TR" sz="2800" dirty="0" smtClean="0"/>
              <a:t>» isminde bir fonksiyon tanımlandı. Bu </a:t>
            </a:r>
            <a:r>
              <a:rPr lang="tr-TR" sz="2800" dirty="0" err="1" smtClean="0"/>
              <a:t>fonksiyonal</a:t>
            </a:r>
            <a:r>
              <a:rPr lang="tr-TR" sz="2800" dirty="0" smtClean="0"/>
              <a:t> </a:t>
            </a:r>
            <a:r>
              <a:rPr lang="tr-TR" sz="2800" dirty="0" err="1" smtClean="0"/>
              <a:t>token’larına</a:t>
            </a:r>
            <a:r>
              <a:rPr lang="tr-TR" sz="2800" dirty="0" smtClean="0"/>
              <a:t> ayrılacak olan metni «</a:t>
            </a:r>
            <a:r>
              <a:rPr lang="tr-TR" sz="2800" dirty="0" err="1" smtClean="0"/>
              <a:t>text</a:t>
            </a:r>
            <a:r>
              <a:rPr lang="tr-TR" sz="2800" dirty="0" smtClean="0"/>
              <a:t>» değişkeni vasıtası ile alıyor. </a:t>
            </a:r>
          </a:p>
          <a:p>
            <a:r>
              <a:rPr lang="tr-TR" sz="2800" dirty="0" smtClean="0"/>
              <a:t>Yine bu fonksiyonu kullanabilmek için </a:t>
            </a:r>
            <a:r>
              <a:rPr lang="tr-TR" sz="2800" dirty="0" err="1" smtClean="0"/>
              <a:t>nltk</a:t>
            </a:r>
            <a:r>
              <a:rPr lang="tr-TR" sz="2800" dirty="0" smtClean="0"/>
              <a:t> kütüphanesi üzerinden </a:t>
            </a:r>
            <a:r>
              <a:rPr lang="tr-TR" sz="2800" dirty="0" err="1" smtClean="0"/>
              <a:t>Word_tokenize</a:t>
            </a:r>
            <a:r>
              <a:rPr lang="tr-TR" sz="2800" dirty="0" smtClean="0"/>
              <a:t> fonksiyonu da </a:t>
            </a:r>
            <a:r>
              <a:rPr lang="tr-TR" sz="2800" dirty="0" err="1" smtClean="0"/>
              <a:t>import</a:t>
            </a:r>
            <a:r>
              <a:rPr lang="tr-TR" sz="2800" dirty="0" smtClean="0"/>
              <a:t> edildi. </a:t>
            </a:r>
            <a:endParaRPr lang="tr-TR" sz="2800" dirty="0"/>
          </a:p>
          <a:p>
            <a:r>
              <a:rPr lang="tr-TR" sz="2800" dirty="0" smtClean="0"/>
              <a:t>Öte yandan bunu kullanabilmek içinde </a:t>
            </a:r>
            <a:r>
              <a:rPr lang="tr-TR" sz="2800" dirty="0" err="1" smtClean="0"/>
              <a:t>Python</a:t>
            </a:r>
            <a:r>
              <a:rPr lang="tr-TR" sz="2800" dirty="0" smtClean="0"/>
              <a:t> </a:t>
            </a:r>
            <a:r>
              <a:rPr lang="tr-TR" sz="2800" dirty="0" err="1" smtClean="0"/>
              <a:t>promt’undan</a:t>
            </a:r>
            <a:r>
              <a:rPr lang="tr-TR" sz="2800" dirty="0"/>
              <a:t> </a:t>
            </a:r>
            <a:r>
              <a:rPr lang="tr-TR" sz="2800" dirty="0" err="1" smtClean="0">
                <a:solidFill>
                  <a:srgbClr val="002060"/>
                </a:solidFill>
              </a:rPr>
              <a:t>import</a:t>
            </a:r>
            <a:r>
              <a:rPr lang="tr-TR" sz="2800" dirty="0" smtClean="0">
                <a:solidFill>
                  <a:srgbClr val="002060"/>
                </a:solidFill>
              </a:rPr>
              <a:t> </a:t>
            </a:r>
            <a:r>
              <a:rPr lang="tr-TR" sz="2800" dirty="0" err="1" smtClean="0">
                <a:solidFill>
                  <a:srgbClr val="002060"/>
                </a:solidFill>
              </a:rPr>
              <a:t>nltk.download</a:t>
            </a:r>
            <a:r>
              <a:rPr lang="tr-TR" sz="2800" dirty="0">
                <a:solidFill>
                  <a:srgbClr val="002060"/>
                </a:solidFill>
              </a:rPr>
              <a:t>('</a:t>
            </a:r>
            <a:r>
              <a:rPr lang="tr-TR" sz="2800" dirty="0" err="1">
                <a:solidFill>
                  <a:srgbClr val="002060"/>
                </a:solidFill>
              </a:rPr>
              <a:t>punkt</a:t>
            </a:r>
            <a:r>
              <a:rPr lang="tr-TR" sz="2800" dirty="0" smtClean="0">
                <a:solidFill>
                  <a:srgbClr val="002060"/>
                </a:solidFill>
              </a:rPr>
              <a:t>') </a:t>
            </a:r>
            <a:r>
              <a:rPr lang="tr-TR" sz="2800" dirty="0" smtClean="0">
                <a:solidFill>
                  <a:schemeClr val="tx1"/>
                </a:solidFill>
              </a:rPr>
              <a:t>kurulumu yapıldı.</a:t>
            </a:r>
          </a:p>
        </p:txBody>
      </p:sp>
    </p:spTree>
    <p:extLst>
      <p:ext uri="{BB962C8B-B14F-4D97-AF65-F5344CB8AC3E}">
        <p14:creationId xmlns:p14="http://schemas.microsoft.com/office/powerpoint/2010/main" val="2988671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97280" y="1009934"/>
            <a:ext cx="10058400" cy="727426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tr-TR" dirty="0" smtClean="0"/>
              <a:t>data.csv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1" dirty="0" smtClean="0"/>
              <a:t>Veri Alınan Yer : </a:t>
            </a:r>
            <a:r>
              <a:rPr lang="tr-TR" sz="2800" dirty="0" smtClean="0"/>
              <a:t>kaggle.com</a:t>
            </a:r>
            <a:endParaRPr lang="tr-TR" sz="2800" b="1" dirty="0" smtClean="0"/>
          </a:p>
          <a:p>
            <a:endParaRPr lang="tr-TR" sz="2800" b="1" dirty="0" smtClean="0"/>
          </a:p>
          <a:p>
            <a:r>
              <a:rPr lang="tr-TR" sz="2800" b="1" dirty="0" smtClean="0"/>
              <a:t>Ham Veri Yapısı(</a:t>
            </a:r>
            <a:r>
              <a:rPr lang="tr-TR" sz="2800" b="1" dirty="0" err="1" smtClean="0"/>
              <a:t>Shape</a:t>
            </a:r>
            <a:r>
              <a:rPr lang="tr-TR" sz="2800" b="1" dirty="0" smtClean="0"/>
              <a:t>) : </a:t>
            </a:r>
            <a:r>
              <a:rPr lang="tr-TR" sz="2800" dirty="0" smtClean="0"/>
              <a:t>19579 satır – 3 Sütun</a:t>
            </a:r>
          </a:p>
          <a:p>
            <a:pPr lvl="2"/>
            <a:r>
              <a:rPr lang="tr-TR" sz="2200" b="1" dirty="0" err="1" smtClean="0"/>
              <a:t>Sütünlar</a:t>
            </a:r>
            <a:r>
              <a:rPr lang="tr-TR" sz="2200" b="1" dirty="0" smtClean="0"/>
              <a:t> = </a:t>
            </a:r>
            <a:r>
              <a:rPr lang="tr-TR" sz="2200" dirty="0" err="1" smtClean="0"/>
              <a:t>id</a:t>
            </a:r>
            <a:r>
              <a:rPr lang="tr-TR" sz="2200" dirty="0" smtClean="0"/>
              <a:t>, </a:t>
            </a:r>
            <a:r>
              <a:rPr lang="tr-TR" sz="2200" dirty="0" err="1" smtClean="0"/>
              <a:t>text</a:t>
            </a:r>
            <a:r>
              <a:rPr lang="tr-TR" sz="2200" dirty="0" smtClean="0"/>
              <a:t>, </a:t>
            </a:r>
            <a:r>
              <a:rPr lang="tr-TR" sz="2200" dirty="0" err="1" smtClean="0"/>
              <a:t>author</a:t>
            </a:r>
            <a:endParaRPr lang="tr-TR" sz="2200" dirty="0" smtClean="0"/>
          </a:p>
          <a:p>
            <a:pPr marL="384048" lvl="2" indent="0">
              <a:buNone/>
            </a:pPr>
            <a:endParaRPr lang="tr-TR" sz="2200" dirty="0" smtClean="0"/>
          </a:p>
          <a:p>
            <a:pPr marL="384048" lvl="2" indent="0">
              <a:buNone/>
            </a:pPr>
            <a:endParaRPr lang="tr-TR" sz="2200" dirty="0"/>
          </a:p>
        </p:txBody>
      </p:sp>
    </p:spTree>
    <p:extLst>
      <p:ext uri="{BB962C8B-B14F-4D97-AF65-F5344CB8AC3E}">
        <p14:creationId xmlns:p14="http://schemas.microsoft.com/office/powerpoint/2010/main" val="3817515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97280" y="1009934"/>
            <a:ext cx="10058400" cy="727426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tr-TR" dirty="0" smtClean="0"/>
              <a:t>data.csv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 smtClean="0"/>
              <a:t>Kaggle.com üzerinde çalışmama uygun olan ve yazar – metin ilişkili </a:t>
            </a:r>
            <a:r>
              <a:rPr lang="tr-TR" sz="2800" dirty="0" err="1" smtClean="0"/>
              <a:t>csv</a:t>
            </a:r>
            <a:r>
              <a:rPr lang="tr-TR" sz="2800" dirty="0" smtClean="0"/>
              <a:t> dosyası indirildi.</a:t>
            </a:r>
          </a:p>
          <a:p>
            <a:r>
              <a:rPr lang="tr-TR" sz="2800" dirty="0" smtClean="0"/>
              <a:t>Bu </a:t>
            </a:r>
            <a:r>
              <a:rPr lang="tr-TR" sz="2800" dirty="0" err="1" smtClean="0"/>
              <a:t>csv</a:t>
            </a:r>
            <a:r>
              <a:rPr lang="tr-TR" sz="2800" dirty="0" smtClean="0"/>
              <a:t> dosyası projeye Panda kütüphanesi fonksiyonları aracılığı ile dahil edildi.</a:t>
            </a:r>
          </a:p>
          <a:p>
            <a:r>
              <a:rPr lang="tr-TR" sz="2800" b="1" dirty="0" err="1"/>
              <a:t>pd.read_csv</a:t>
            </a:r>
            <a:r>
              <a:rPr lang="tr-TR" sz="2800" b="1" dirty="0" smtClean="0"/>
              <a:t>(«data.csv)</a:t>
            </a:r>
          </a:p>
          <a:p>
            <a:r>
              <a:rPr lang="tr-TR" sz="2800" dirty="0" smtClean="0"/>
              <a:t>Ardından yazarların bir haritası çıkartıldı ve yazarlar metinlere göre numaralandırıldı.</a:t>
            </a:r>
          </a:p>
          <a:p>
            <a:r>
              <a:rPr lang="tr-TR" sz="2800" b="1" dirty="0"/>
              <a:t>data['</a:t>
            </a:r>
            <a:r>
              <a:rPr lang="tr-TR" sz="2800" b="1" dirty="0" err="1"/>
              <a:t>author_num</a:t>
            </a:r>
            <a:r>
              <a:rPr lang="tr-TR" sz="2800" b="1" dirty="0"/>
              <a:t>'] = </a:t>
            </a:r>
            <a:r>
              <a:rPr lang="tr-TR" sz="2800" b="1" dirty="0" err="1"/>
              <a:t>data.author.map</a:t>
            </a:r>
            <a:r>
              <a:rPr lang="tr-TR" sz="2800" b="1" dirty="0"/>
              <a:t>({'EAP':0, 'HPL':1, 'MWS':2})</a:t>
            </a:r>
          </a:p>
        </p:txBody>
      </p:sp>
    </p:spTree>
    <p:extLst>
      <p:ext uri="{BB962C8B-B14F-4D97-AF65-F5344CB8AC3E}">
        <p14:creationId xmlns:p14="http://schemas.microsoft.com/office/powerpoint/2010/main" val="3866980740"/>
      </p:ext>
    </p:extLst>
  </p:cSld>
  <p:clrMapOvr>
    <a:masterClrMapping/>
  </p:clrMapOvr>
</p:sld>
</file>

<file path=ppt/theme/theme1.xml><?xml version="1.0" encoding="utf-8"?>
<a:theme xmlns:a="http://schemas.openxmlformats.org/drawingml/2006/main" name="Geçmişe bakış">
  <a:themeElements>
    <a:clrScheme name="Geçmişe bakış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189</TotalTime>
  <Words>251</Words>
  <Application>Microsoft Office PowerPoint</Application>
  <PresentationFormat>Geniş ekran</PresentationFormat>
  <Paragraphs>38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Geçmişe bakış</vt:lpstr>
      <vt:lpstr>Web Madenciliği</vt:lpstr>
      <vt:lpstr>Yüklenen Kütüphaneler</vt:lpstr>
      <vt:lpstr>nGram Fonksiyonunun Tanımlanması</vt:lpstr>
      <vt:lpstr>removePunc Fonksiyonunun Tanımlanması</vt:lpstr>
      <vt:lpstr>textTokenizer fonksiyonunun tanımlanması</vt:lpstr>
      <vt:lpstr>data.csv</vt:lpstr>
      <vt:lpstr>data.csv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Madenciliği</dc:title>
  <dc:creator>Hp</dc:creator>
  <cp:lastModifiedBy>Hp</cp:lastModifiedBy>
  <cp:revision>9</cp:revision>
  <dcterms:created xsi:type="dcterms:W3CDTF">2021-01-05T07:45:10Z</dcterms:created>
  <dcterms:modified xsi:type="dcterms:W3CDTF">2021-01-05T10:54:35Z</dcterms:modified>
</cp:coreProperties>
</file>