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7"/>
    <p:restoredTop sz="9665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786B-7533-0A4F-AB00-268FF837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B5C33-CB45-7C4C-9E09-66C85FD2C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2DF05-B2F9-CD45-81C6-4B44DC82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1E8-470D-FC46-BADE-FF95800DDD2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E9B6B-DAC9-DD4F-A726-C51E8BBF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0338-6C43-8945-9B1F-F3A39DC6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1D-293B-FD46-A185-3FCADF05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BFA8-B9E5-2743-9048-A312673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63BAE-2735-9640-9CF3-A39BAE42A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4865-0854-CD44-B6B4-CEE1E6E6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1E8-470D-FC46-BADE-FF95800DDD2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85B4-80CD-1A44-B9AC-D172D2B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F07B-1A23-1342-837E-AE622D90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1D-293B-FD46-A185-3FCADF05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1AC95-1543-CA40-B416-3061E776B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3430A-7E82-BA45-B869-4CF6D2488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A40D-4E78-344B-9831-6590AD90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1E8-470D-FC46-BADE-FF95800DDD2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2835-496C-444E-9203-D2AA3F9B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073D5-CF40-364D-8BBD-92837CAA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1D-293B-FD46-A185-3FCADF05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01FB-6FA1-9E42-9141-7849E06C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CF3B-E307-8745-96AC-AFE37FDC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CE9DD-0686-794C-A31E-E90E0C8E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1E8-470D-FC46-BADE-FF95800DDD2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9673-02F3-734E-A529-345EE8A8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76659-6231-C64C-BF4B-46779694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1D-293B-FD46-A185-3FCADF05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2152-A62A-0F44-9D3B-9001357D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5F9F2-890B-794C-8E08-2D6F9AF3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2EE7-EC5F-984F-94DF-6404BC60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1E8-470D-FC46-BADE-FF95800DDD2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78D6-2662-9E42-95C8-8EA9535F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C2964-6957-2B45-B68C-AD74B1AC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1D-293B-FD46-A185-3FCADF05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F6D0-3A7B-6949-9E3A-56B1C082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2B0F-F28C-C743-BB00-E1532772C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DF8F9-10BD-654B-9B73-25D25C31E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5ED27-596E-3047-B198-1FA6610B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1E8-470D-FC46-BADE-FF95800DDD2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3462C-98E9-9F48-AF2B-4483A0F0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6DAD3-8230-1C43-B6BF-1D35BF5D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1D-293B-FD46-A185-3FCADF05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0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6E07-E760-F64A-9040-DF5499AC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17AA2-17FA-BD47-83EB-25D82DE3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AE8B8-7D8A-A141-95F8-293BF3345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7FC70-724D-1644-BB9F-60874C2A3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50185-A28F-764A-AC46-E52BB7429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FECE5-36F1-5448-A427-BBC14044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1E8-470D-FC46-BADE-FF95800DDD2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E4058-DB77-924B-9808-AC092D43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80ADA-3874-0B4F-82B7-A8D16B01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1D-293B-FD46-A185-3FCADF05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0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9E5F-5369-824C-B81F-A5A24FCC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0532D-43D2-6D45-991C-AB4EA774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1E8-470D-FC46-BADE-FF95800DDD2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C1603-3C71-A64E-A5D7-9193A931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DC0FB-EAE0-8343-AD34-761ADCEF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1D-293B-FD46-A185-3FCADF05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60A8F-2B72-C040-87BA-3271EA2E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1E8-470D-FC46-BADE-FF95800DDD2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C8B19-0432-8A49-B3CC-0200A672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761DB-1905-A24B-85E2-CF9A4BB4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1D-293B-FD46-A185-3FCADF05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5F51-2EDC-5C41-A08B-C5804DE4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0500A-43C0-F341-BB20-00D3CD086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9965C-5540-8441-8F94-4D92E1648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421AC-BA3E-FF4A-8A27-218E4C75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1E8-470D-FC46-BADE-FF95800DDD2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720E0-A47D-0244-98E0-E1E0D6D3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0EAA1-CD65-E748-A2F8-A42270B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1D-293B-FD46-A185-3FCADF05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9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11BD-8525-B147-BBBA-B8EFFBE6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058A6-4CEC-B14A-AD45-2C35A00B8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B4C30-5933-D245-8AFF-7273BE544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4B0F8-044B-D744-AA19-29AA92C9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F1E8-470D-FC46-BADE-FF95800DDD2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1C1C1-10A2-D24A-BEB1-81FAEEEF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51C87-E4FD-E445-9A61-56062718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1D-293B-FD46-A185-3FCADF05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85C62-4936-024B-BA59-ABAC742C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7DA60-0974-3F4B-9499-FE510AFB5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22DF-EA01-364C-8971-0DB21A196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F1E8-470D-FC46-BADE-FF95800DDD25}" type="datetimeFigureOut">
              <a:rPr lang="en-US" smtClean="0"/>
              <a:t>2/18/22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EACBF-2346-3F4C-9AA5-AF5BB875A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E737-29B1-204A-9ECA-44ED55F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161D-293B-FD46-A185-3FCADF054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6DBE-ABCE-6942-B773-EB1922CAF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Central Valley Well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C8C75-B1E0-D74C-8DA2-4F4621739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0D84-D8E4-4A47-BF51-2CAAE794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well data from DWR used in their seasonal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66C9-2CE2-674C-AB71-3D36D451A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8080" cy="4351338"/>
          </a:xfrm>
        </p:spPr>
        <p:txBody>
          <a:bodyPr/>
          <a:lstStyle/>
          <a:p>
            <a:r>
              <a:rPr lang="en-US" dirty="0"/>
              <a:t>A contour is provided by them, but we don’t trust it/want to improve it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9449D93-F364-434D-87D5-F18BDD94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15" y="1825625"/>
            <a:ext cx="3479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9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9F74-A8E1-2D41-BE90-B1B981E9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wells are made equal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4B9C-4E0F-F942-B577-4D6BC471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wells, like monitoring wells, are high quality</a:t>
            </a:r>
          </a:p>
          <a:p>
            <a:r>
              <a:rPr lang="en-US" dirty="0"/>
              <a:t>Other wells are low quality</a:t>
            </a:r>
          </a:p>
        </p:txBody>
      </p:sp>
    </p:spTree>
    <p:extLst>
      <p:ext uri="{BB962C8B-B14F-4D97-AF65-F5344CB8AC3E}">
        <p14:creationId xmlns:p14="http://schemas.microsoft.com/office/powerpoint/2010/main" val="163393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CE41-ABF3-5A42-9ED7-E024A7C0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determine the uncertainty in each data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F4D8-06E5-1D47-A324-4A76B3B7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0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7081-5B30-ED47-AF0A-77CAC45E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Brewster’s Work	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55BD67DF-8ECD-AC4A-82B4-B24B78CEB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322" y="1027905"/>
            <a:ext cx="5999356" cy="5999356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838DCF2-8ADA-5847-A3F1-26161A5F2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556" y="1027906"/>
            <a:ext cx="5999355" cy="5999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3CB352-8019-D040-9DCB-21BCADCFE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93" y="1808490"/>
            <a:ext cx="3549251" cy="44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2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68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Central Valley Well Data</vt:lpstr>
      <vt:lpstr>We have well data from DWR used in their seasonal reports</vt:lpstr>
      <vt:lpstr>Not all wells are made equal</vt:lpstr>
      <vt:lpstr>How can we determine the uncertainty in each data point?</vt:lpstr>
      <vt:lpstr>Exploring Brewster’s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Valley Well Data</dc:title>
  <dc:creator>Michael David Morphew</dc:creator>
  <cp:lastModifiedBy>Michael David Morphew</cp:lastModifiedBy>
  <cp:revision>2</cp:revision>
  <dcterms:created xsi:type="dcterms:W3CDTF">2022-02-18T19:29:28Z</dcterms:created>
  <dcterms:modified xsi:type="dcterms:W3CDTF">2022-02-22T21:55:30Z</dcterms:modified>
</cp:coreProperties>
</file>