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A5A5"/>
    <a:srgbClr val="17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719"/>
  </p:normalViewPr>
  <p:slideViewPr>
    <p:cSldViewPr snapToGrid="0" showGuides="1">
      <p:cViewPr varScale="1">
        <p:scale>
          <a:sx n="144" d="100"/>
          <a:sy n="144" d="100"/>
        </p:scale>
        <p:origin x="856" y="18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C2D-846B-B087-C806-2A56C46C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8FE58-CD4A-0638-0E1F-06BD4339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4028-E2B5-1E74-ECF2-2DBD83AE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52ED-F0D4-0D97-6D5B-6E0DBAE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3826-CEB5-8CFC-F2FE-CCE4927B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8CC-C310-9B0F-0AF3-D3C4B22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6137-9AF7-A67F-8CE0-CCA48EE2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AECF-9F45-CF4D-17EA-9694477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C6D8-1953-FFC2-A6B2-CB700D9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7C5-69B1-8CBC-CFF9-A21A05C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F702-EFF6-7FF3-AA8C-99A5FCF4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4F99-1A9B-A610-1705-553029ED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9A78-EB2C-D343-6E15-BD39F668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19C-417D-67F7-9BF6-049731C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61D6-7DC4-A28A-FF65-B9E0079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9398-E62C-6F9E-4E70-7442BFC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2C2-26CE-1FAB-2264-37850D02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F075-F1E8-2A41-5285-989EEBB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BDF7-D04B-9BEF-002A-1AF501B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066F-1614-1666-D1EC-8FCB72B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C58-A334-46BB-F3D3-DDDDFC9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4405-519E-6C4D-5FB7-9994C05B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02D-D001-67A8-46E4-7FB212E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9068-7D34-1367-2158-946F4D9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76EB-337C-B340-E2D7-ACE307F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21FF-0A6B-1442-03CF-90B391A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D976-DCFB-56CB-35F2-9F57F3C8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B9C3-6F8C-21AA-A5EB-B5807C6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0A9D-0181-6EB3-58AB-B02C9D4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C8D2-03BB-A77E-7FDD-BA28108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317F-F77A-8371-86D9-4AA5490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0A-6AC4-2257-D914-998A6A3D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454B-3F5D-03B3-0A78-9BD864E3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010D-FC2E-B3D8-C58C-314EB4A2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8BD82-6FA8-2AB8-D400-AA81233E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CEF0-D8B5-6099-4667-713A38086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35D0-6B54-D7FD-BDB5-B5A66713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A036-49ED-D985-CE2C-6B6C43F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B6FC-6FFC-73FE-A8DB-6F29BD5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86B-ACD5-446E-8D9E-203068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6BAB-0D00-5AE4-9667-88167518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BA29F-DD20-0AC3-58C7-7134C52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6AB1-5765-C92F-B359-5A491A1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B4-3A55-C355-A262-91153DB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9FC4-AFB1-0E9F-7DBF-75C9B57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1224-F637-0829-ACF2-09D14D5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65C2-705B-7D4E-C923-D8A6492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6EEA-1CA7-835F-044A-01B19C30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92F3-EA5D-2C8B-9CE8-66FD699B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BDD3-8F1F-7584-EBA1-E00D965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E40B-D584-7893-8EEB-6E7DA17B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A0E4-28FA-0BD9-555E-9A2114A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2F7-8D59-8DD2-3C45-56AFDAA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8AE14-0916-1B49-8BF7-EA166D27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1327-F0B5-F890-AB61-6CF4D71B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BC73-80CB-24D1-0C8F-B065B80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FC23-B825-28A7-F59C-B42C738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4B94-96AE-6D2C-1BE7-664C9F3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5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4D9A-F69F-57B7-8FE4-E7D0316C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4D96-76A2-8BC5-C03E-5923598C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A875-5FF1-06F7-278D-BF9AB387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A04A-CF49-1842-BD70-375BE74049A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674F-3F81-66F2-1A4D-657C373F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8CE1-C654-BF4D-1E36-1237410F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062006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319624" y="954505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D4F97A-4DAD-DA0A-1447-3D5A244B50C4}"/>
              </a:ext>
            </a:extLst>
          </p:cNvPr>
          <p:cNvGrpSpPr/>
          <p:nvPr/>
        </p:nvGrpSpPr>
        <p:grpSpPr>
          <a:xfrm>
            <a:off x="2389190" y="621416"/>
            <a:ext cx="3185754" cy="1020000"/>
            <a:chOff x="5468055" y="1778885"/>
            <a:chExt cx="3185754" cy="1020000"/>
          </a:xfrm>
        </p:grpSpPr>
        <p:sp>
          <p:nvSpPr>
            <p:cNvPr id="8" name="Graphic 4" descr="Marker with solid fill">
              <a:extLst>
                <a:ext uri="{FF2B5EF4-FFF2-40B4-BE49-F238E27FC236}">
                  <a16:creationId xmlns:a16="http://schemas.microsoft.com/office/drawing/2014/main" id="{4F201E76-BB7E-81CB-FC74-7B5FC5B16A02}"/>
                </a:ext>
              </a:extLst>
            </p:cNvPr>
            <p:cNvSpPr/>
            <p:nvPr/>
          </p:nvSpPr>
          <p:spPr>
            <a:xfrm>
              <a:off x="5468055" y="1778885"/>
              <a:ext cx="627945" cy="1020000"/>
            </a:xfrm>
            <a:custGeom>
              <a:avLst/>
              <a:gdLst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448973 w 627945"/>
                <a:gd name="connsiteY3" fmla="*/ 315000 h 1020000"/>
                <a:gd name="connsiteX4" fmla="*/ 313973 w 627945"/>
                <a:gd name="connsiteY4" fmla="*/ 450000 h 1020000"/>
                <a:gd name="connsiteX5" fmla="*/ 313973 w 627945"/>
                <a:gd name="connsiteY5" fmla="*/ 0 h 1020000"/>
                <a:gd name="connsiteX6" fmla="*/ 54473 w 627945"/>
                <a:gd name="connsiteY6" fmla="*/ 138000 h 1020000"/>
                <a:gd name="connsiteX7" fmla="*/ 21473 w 627945"/>
                <a:gd name="connsiteY7" fmla="*/ 430500 h 1020000"/>
                <a:gd name="connsiteX8" fmla="*/ 163973 w 627945"/>
                <a:gd name="connsiteY8" fmla="*/ 745500 h 1020000"/>
                <a:gd name="connsiteX9" fmla="*/ 286973 w 627945"/>
                <a:gd name="connsiteY9" fmla="*/ 1003500 h 1020000"/>
                <a:gd name="connsiteX10" fmla="*/ 313973 w 627945"/>
                <a:gd name="connsiteY10" fmla="*/ 1020000 h 1020000"/>
                <a:gd name="connsiteX11" fmla="*/ 340973 w 627945"/>
                <a:gd name="connsiteY11" fmla="*/ 1003500 h 1020000"/>
                <a:gd name="connsiteX12" fmla="*/ 463973 w 627945"/>
                <a:gd name="connsiteY12" fmla="*/ 745500 h 1020000"/>
                <a:gd name="connsiteX13" fmla="*/ 606473 w 627945"/>
                <a:gd name="connsiteY13" fmla="*/ 430500 h 1020000"/>
                <a:gd name="connsiteX14" fmla="*/ 573473 w 627945"/>
                <a:gd name="connsiteY14" fmla="*/ 138000 h 1020000"/>
                <a:gd name="connsiteX15" fmla="*/ 313973 w 627945"/>
                <a:gd name="connsiteY15" fmla="*/ 0 h 1020000"/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450000 h 1020000"/>
                <a:gd name="connsiteX4" fmla="*/ 313973 w 627945"/>
                <a:gd name="connsiteY4" fmla="*/ 0 h 1020000"/>
                <a:gd name="connsiteX5" fmla="*/ 54473 w 627945"/>
                <a:gd name="connsiteY5" fmla="*/ 138000 h 1020000"/>
                <a:gd name="connsiteX6" fmla="*/ 21473 w 627945"/>
                <a:gd name="connsiteY6" fmla="*/ 430500 h 1020000"/>
                <a:gd name="connsiteX7" fmla="*/ 163973 w 627945"/>
                <a:gd name="connsiteY7" fmla="*/ 745500 h 1020000"/>
                <a:gd name="connsiteX8" fmla="*/ 286973 w 627945"/>
                <a:gd name="connsiteY8" fmla="*/ 1003500 h 1020000"/>
                <a:gd name="connsiteX9" fmla="*/ 313973 w 627945"/>
                <a:gd name="connsiteY9" fmla="*/ 1020000 h 1020000"/>
                <a:gd name="connsiteX10" fmla="*/ 340973 w 627945"/>
                <a:gd name="connsiteY10" fmla="*/ 1003500 h 1020000"/>
                <a:gd name="connsiteX11" fmla="*/ 463973 w 627945"/>
                <a:gd name="connsiteY11" fmla="*/ 745500 h 1020000"/>
                <a:gd name="connsiteX12" fmla="*/ 606473 w 627945"/>
                <a:gd name="connsiteY12" fmla="*/ 430500 h 1020000"/>
                <a:gd name="connsiteX13" fmla="*/ 573473 w 627945"/>
                <a:gd name="connsiteY13" fmla="*/ 138000 h 1020000"/>
                <a:gd name="connsiteX14" fmla="*/ 313973 w 627945"/>
                <a:gd name="connsiteY14" fmla="*/ 0 h 1020000"/>
                <a:gd name="connsiteX0" fmla="*/ 313973 w 627945"/>
                <a:gd name="connsiteY0" fmla="*/ 18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0 h 1020000"/>
                <a:gd name="connsiteX4" fmla="*/ 54473 w 627945"/>
                <a:gd name="connsiteY4" fmla="*/ 138000 h 1020000"/>
                <a:gd name="connsiteX5" fmla="*/ 21473 w 627945"/>
                <a:gd name="connsiteY5" fmla="*/ 430500 h 1020000"/>
                <a:gd name="connsiteX6" fmla="*/ 163973 w 627945"/>
                <a:gd name="connsiteY6" fmla="*/ 745500 h 1020000"/>
                <a:gd name="connsiteX7" fmla="*/ 286973 w 627945"/>
                <a:gd name="connsiteY7" fmla="*/ 1003500 h 1020000"/>
                <a:gd name="connsiteX8" fmla="*/ 313973 w 627945"/>
                <a:gd name="connsiteY8" fmla="*/ 1020000 h 1020000"/>
                <a:gd name="connsiteX9" fmla="*/ 340973 w 627945"/>
                <a:gd name="connsiteY9" fmla="*/ 1003500 h 1020000"/>
                <a:gd name="connsiteX10" fmla="*/ 463973 w 627945"/>
                <a:gd name="connsiteY10" fmla="*/ 745500 h 1020000"/>
                <a:gd name="connsiteX11" fmla="*/ 606473 w 627945"/>
                <a:gd name="connsiteY11" fmla="*/ 430500 h 1020000"/>
                <a:gd name="connsiteX12" fmla="*/ 573473 w 627945"/>
                <a:gd name="connsiteY12" fmla="*/ 138000 h 1020000"/>
                <a:gd name="connsiteX13" fmla="*/ 313973 w 627945"/>
                <a:gd name="connsiteY13" fmla="*/ 0 h 1020000"/>
                <a:gd name="connsiteX0" fmla="*/ 313973 w 627945"/>
                <a:gd name="connsiteY0" fmla="*/ 0 h 1020000"/>
                <a:gd name="connsiteX1" fmla="*/ 54473 w 627945"/>
                <a:gd name="connsiteY1" fmla="*/ 138000 h 1020000"/>
                <a:gd name="connsiteX2" fmla="*/ 21473 w 627945"/>
                <a:gd name="connsiteY2" fmla="*/ 430500 h 1020000"/>
                <a:gd name="connsiteX3" fmla="*/ 163973 w 627945"/>
                <a:gd name="connsiteY3" fmla="*/ 745500 h 1020000"/>
                <a:gd name="connsiteX4" fmla="*/ 286973 w 627945"/>
                <a:gd name="connsiteY4" fmla="*/ 1003500 h 1020000"/>
                <a:gd name="connsiteX5" fmla="*/ 313973 w 627945"/>
                <a:gd name="connsiteY5" fmla="*/ 1020000 h 1020000"/>
                <a:gd name="connsiteX6" fmla="*/ 340973 w 627945"/>
                <a:gd name="connsiteY6" fmla="*/ 1003500 h 1020000"/>
                <a:gd name="connsiteX7" fmla="*/ 463973 w 627945"/>
                <a:gd name="connsiteY7" fmla="*/ 745500 h 1020000"/>
                <a:gd name="connsiteX8" fmla="*/ 606473 w 627945"/>
                <a:gd name="connsiteY8" fmla="*/ 430500 h 1020000"/>
                <a:gd name="connsiteX9" fmla="*/ 573473 w 627945"/>
                <a:gd name="connsiteY9" fmla="*/ 138000 h 1020000"/>
                <a:gd name="connsiteX10" fmla="*/ 313973 w 627945"/>
                <a:gd name="connsiteY10" fmla="*/ 0 h 10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945" h="1020000">
                  <a:moveTo>
                    <a:pt x="313973" y="0"/>
                  </a:moveTo>
                  <a:cubicBezTo>
                    <a:pt x="210473" y="0"/>
                    <a:pt x="112973" y="51000"/>
                    <a:pt x="54473" y="138000"/>
                  </a:cubicBezTo>
                  <a:cubicBezTo>
                    <a:pt x="-4027" y="223500"/>
                    <a:pt x="-16027" y="333000"/>
                    <a:pt x="21473" y="430500"/>
                  </a:cubicBezTo>
                  <a:lnTo>
                    <a:pt x="163973" y="745500"/>
                  </a:lnTo>
                  <a:lnTo>
                    <a:pt x="286973" y="1003500"/>
                  </a:lnTo>
                  <a:cubicBezTo>
                    <a:pt x="291473" y="1014000"/>
                    <a:pt x="301973" y="1020000"/>
                    <a:pt x="313973" y="1020000"/>
                  </a:cubicBezTo>
                  <a:cubicBezTo>
                    <a:pt x="325973" y="1020000"/>
                    <a:pt x="336473" y="1014000"/>
                    <a:pt x="340973" y="1003500"/>
                  </a:cubicBezTo>
                  <a:lnTo>
                    <a:pt x="463973" y="745500"/>
                  </a:lnTo>
                  <a:lnTo>
                    <a:pt x="606473" y="430500"/>
                  </a:lnTo>
                  <a:cubicBezTo>
                    <a:pt x="643973" y="333000"/>
                    <a:pt x="631973" y="223500"/>
                    <a:pt x="573473" y="138000"/>
                  </a:cubicBezTo>
                  <a:cubicBezTo>
                    <a:pt x="514973" y="51000"/>
                    <a:pt x="417473" y="0"/>
                    <a:pt x="313973" y="0"/>
                  </a:cubicBezTo>
                  <a:close/>
                </a:path>
              </a:pathLst>
            </a:custGeom>
            <a:solidFill>
              <a:srgbClr val="17A9AE"/>
            </a:solidFill>
            <a:ln w="1498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ECFE75-56B6-348F-3D16-10188B6A8A2B}"/>
                </a:ext>
              </a:extLst>
            </p:cNvPr>
            <p:cNvSpPr/>
            <p:nvPr/>
          </p:nvSpPr>
          <p:spPr>
            <a:xfrm>
              <a:off x="5586074" y="1985644"/>
              <a:ext cx="391907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7DA501-A25D-37CF-EBA9-E15909B9C8EF}"/>
                </a:ext>
              </a:extLst>
            </p:cNvPr>
            <p:cNvSpPr/>
            <p:nvPr/>
          </p:nvSpPr>
          <p:spPr>
            <a:xfrm>
              <a:off x="5638027" y="2144059"/>
              <a:ext cx="288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17EB46-29E2-CC17-05FA-A7CC8B4BC429}"/>
                </a:ext>
              </a:extLst>
            </p:cNvPr>
            <p:cNvSpPr/>
            <p:nvPr/>
          </p:nvSpPr>
          <p:spPr>
            <a:xfrm>
              <a:off x="5674027" y="2302474"/>
              <a:ext cx="216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F81B1F-87F7-77A3-FF61-729FF5ABAB7F}"/>
                </a:ext>
              </a:extLst>
            </p:cNvPr>
            <p:cNvSpPr/>
            <p:nvPr/>
          </p:nvSpPr>
          <p:spPr>
            <a:xfrm>
              <a:off x="5710027" y="2454825"/>
              <a:ext cx="144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ACA75C-3988-C17C-153A-42C8A6001B68}"/>
                </a:ext>
              </a:extLst>
            </p:cNvPr>
            <p:cNvSpPr/>
            <p:nvPr/>
          </p:nvSpPr>
          <p:spPr>
            <a:xfrm>
              <a:off x="5746027" y="2607176"/>
              <a:ext cx="72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AFC6A-6C3A-F131-09CD-1C4DC8C30F94}"/>
                </a:ext>
              </a:extLst>
            </p:cNvPr>
            <p:cNvSpPr txBox="1"/>
            <p:nvPr/>
          </p:nvSpPr>
          <p:spPr>
            <a:xfrm>
              <a:off x="6460067" y="2063708"/>
              <a:ext cx="2193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Vertical profiling lidar</a:t>
              </a:r>
            </a:p>
          </p:txBody>
        </p:sp>
      </p:grpSp>
      <p:sp>
        <p:nvSpPr>
          <p:cNvPr id="18" name="Graphic 4" descr="Marker with solid fill">
            <a:extLst>
              <a:ext uri="{FF2B5EF4-FFF2-40B4-BE49-F238E27FC236}">
                <a16:creationId xmlns:a16="http://schemas.microsoft.com/office/drawing/2014/main" id="{F2A653FF-F123-AD1A-7541-EA9766C593BE}"/>
              </a:ext>
            </a:extLst>
          </p:cNvPr>
          <p:cNvSpPr/>
          <p:nvPr/>
        </p:nvSpPr>
        <p:spPr>
          <a:xfrm>
            <a:off x="2389190" y="2111549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7502-748E-1694-BCB9-7C26CC5807ED}"/>
              </a:ext>
            </a:extLst>
          </p:cNvPr>
          <p:cNvSpPr txBox="1"/>
          <p:nvPr/>
        </p:nvSpPr>
        <p:spPr>
          <a:xfrm>
            <a:off x="3381202" y="2396372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 mast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0E3B0-DB4B-8FC8-B28B-91D02F70A313}"/>
              </a:ext>
            </a:extLst>
          </p:cNvPr>
          <p:cNvSpPr/>
          <p:nvPr/>
        </p:nvSpPr>
        <p:spPr>
          <a:xfrm>
            <a:off x="2689208" y="2347754"/>
            <a:ext cx="3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8914F-096C-4D46-ABF8-B226F9D95088}"/>
              </a:ext>
            </a:extLst>
          </p:cNvPr>
          <p:cNvSpPr/>
          <p:nvPr/>
        </p:nvSpPr>
        <p:spPr>
          <a:xfrm>
            <a:off x="2541725" y="2484586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5F44E6-25D5-7875-4C06-2DF866B1E807}"/>
              </a:ext>
            </a:extLst>
          </p:cNvPr>
          <p:cNvGrpSpPr>
            <a:grpSpLocks noChangeAspect="1"/>
          </p:cNvGrpSpPr>
          <p:nvPr/>
        </p:nvGrpSpPr>
        <p:grpSpPr>
          <a:xfrm>
            <a:off x="2446690" y="2342372"/>
            <a:ext cx="192266" cy="108000"/>
            <a:chOff x="5643864" y="3429000"/>
            <a:chExt cx="64888" cy="3644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CF27FE-8D47-272D-5781-10ED81CE3887}"/>
                </a:ext>
              </a:extLst>
            </p:cNvPr>
            <p:cNvSpPr/>
            <p:nvPr/>
          </p:nvSpPr>
          <p:spPr>
            <a:xfrm>
              <a:off x="5643864" y="342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50F0EA-4F98-9549-E5B6-8953D99DA640}"/>
                </a:ext>
              </a:extLst>
            </p:cNvPr>
            <p:cNvSpPr/>
            <p:nvPr/>
          </p:nvSpPr>
          <p:spPr>
            <a:xfrm>
              <a:off x="5683552" y="3429449"/>
              <a:ext cx="252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riangle 29">
            <a:extLst>
              <a:ext uri="{FF2B5EF4-FFF2-40B4-BE49-F238E27FC236}">
                <a16:creationId xmlns:a16="http://schemas.microsoft.com/office/drawing/2014/main" id="{3DB5F499-8766-31D9-08A3-CD0E7EC2878A}"/>
              </a:ext>
            </a:extLst>
          </p:cNvPr>
          <p:cNvSpPr>
            <a:spLocks noChangeAspect="1"/>
          </p:cNvSpPr>
          <p:nvPr/>
        </p:nvSpPr>
        <p:spPr>
          <a:xfrm rot="5400000">
            <a:off x="2811162" y="2342372"/>
            <a:ext cx="108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6B0DC6-0634-B095-CD52-2F4391E8835D}"/>
              </a:ext>
            </a:extLst>
          </p:cNvPr>
          <p:cNvSpPr/>
          <p:nvPr/>
        </p:nvSpPr>
        <p:spPr>
          <a:xfrm>
            <a:off x="2544070" y="2662097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D43528-B02E-7D9F-174A-9F69FAB8BEBD}"/>
              </a:ext>
            </a:extLst>
          </p:cNvPr>
          <p:cNvCxnSpPr>
            <a:cxnSpLocks/>
            <a:stCxn id="30" idx="5"/>
            <a:endCxn id="19" idx="3"/>
          </p:cNvCxnSpPr>
          <p:nvPr/>
        </p:nvCxnSpPr>
        <p:spPr>
          <a:xfrm>
            <a:off x="2865162" y="2423372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327B1A-20ED-3FE2-C647-DDC742F48A5D}"/>
              </a:ext>
            </a:extLst>
          </p:cNvPr>
          <p:cNvCxnSpPr>
            <a:cxnSpLocks/>
          </p:cNvCxnSpPr>
          <p:nvPr/>
        </p:nvCxnSpPr>
        <p:spPr>
          <a:xfrm>
            <a:off x="2560365" y="2407947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raphic 4" descr="Marker with solid fill">
            <a:extLst>
              <a:ext uri="{FF2B5EF4-FFF2-40B4-BE49-F238E27FC236}">
                <a16:creationId xmlns:a16="http://schemas.microsoft.com/office/drawing/2014/main" id="{C82A5754-4B75-655F-F33F-BA5E6EA86545}"/>
              </a:ext>
            </a:extLst>
          </p:cNvPr>
          <p:cNvSpPr/>
          <p:nvPr/>
        </p:nvSpPr>
        <p:spPr>
          <a:xfrm>
            <a:off x="2411235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B1F2B7-2970-2C0A-C77F-B69AEBD337C4}"/>
              </a:ext>
            </a:extLst>
          </p:cNvPr>
          <p:cNvSpPr txBox="1"/>
          <p:nvPr/>
        </p:nvSpPr>
        <p:spPr>
          <a:xfrm>
            <a:off x="3381201" y="388650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turbine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1DCFDD-740F-635E-187D-0F4C07F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70" y="3681413"/>
            <a:ext cx="396000" cy="698013"/>
            <a:chOff x="2592518" y="3713719"/>
            <a:chExt cx="307557" cy="542118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A120CB4-50EF-4AD0-73BE-14B9407265B8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B30E89C-1C4F-7A19-9D2F-EC027775A1A1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05EA59F-3F99-F3BA-BCC2-C331F349DF3F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B4C406F-AC9E-C4B6-4D11-09E4B40F2151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BF9809D-214C-D506-3CD1-5FE2F95ECE8C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Graphic 4" descr="Marker with solid fill">
            <a:extLst>
              <a:ext uri="{FF2B5EF4-FFF2-40B4-BE49-F238E27FC236}">
                <a16:creationId xmlns:a16="http://schemas.microsoft.com/office/drawing/2014/main" id="{986583E4-03AB-6B89-C11F-79D7C69DD628}"/>
              </a:ext>
            </a:extLst>
          </p:cNvPr>
          <p:cNvSpPr/>
          <p:nvPr/>
        </p:nvSpPr>
        <p:spPr>
          <a:xfrm>
            <a:off x="2411235" y="484669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D2FA4C-28A3-26AA-8E1B-3A938B75D104}"/>
              </a:ext>
            </a:extLst>
          </p:cNvPr>
          <p:cNvSpPr txBox="1"/>
          <p:nvPr/>
        </p:nvSpPr>
        <p:spPr>
          <a:xfrm>
            <a:off x="3381201" y="5131520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farm</a:t>
            </a:r>
          </a:p>
        </p:txBody>
      </p:sp>
      <p:pic>
        <p:nvPicPr>
          <p:cNvPr id="76" name="Graphic 75" descr="Wind Turbines with solid fill">
            <a:extLst>
              <a:ext uri="{FF2B5EF4-FFF2-40B4-BE49-F238E27FC236}">
                <a16:creationId xmlns:a16="http://schemas.microsoft.com/office/drawing/2014/main" id="{8A2424E1-5845-BD03-BCB1-3131C6E6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864" y="4935308"/>
            <a:ext cx="565544" cy="565544"/>
          </a:xfrm>
          <a:prstGeom prst="rect">
            <a:avLst/>
          </a:prstGeom>
        </p:spPr>
      </p:pic>
      <p:sp>
        <p:nvSpPr>
          <p:cNvPr id="89" name="Graphic 4" descr="Marker with solid fill">
            <a:extLst>
              <a:ext uri="{FF2B5EF4-FFF2-40B4-BE49-F238E27FC236}">
                <a16:creationId xmlns:a16="http://schemas.microsoft.com/office/drawing/2014/main" id="{C9CC3FFA-EEBA-9843-EF72-49FB80A6FE39}"/>
              </a:ext>
            </a:extLst>
          </p:cNvPr>
          <p:cNvSpPr/>
          <p:nvPr/>
        </p:nvSpPr>
        <p:spPr>
          <a:xfrm>
            <a:off x="5787599" y="4851905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46C1F-8067-92E7-4517-0478BD180992}"/>
              </a:ext>
            </a:extLst>
          </p:cNvPr>
          <p:cNvSpPr txBox="1"/>
          <p:nvPr/>
        </p:nvSpPr>
        <p:spPr>
          <a:xfrm>
            <a:off x="6757565" y="5136728"/>
            <a:ext cx="30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systems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93" name="Graphic 92" descr="Research with solid fill">
            <a:extLst>
              <a:ext uri="{FF2B5EF4-FFF2-40B4-BE49-F238E27FC236}">
                <a16:creationId xmlns:a16="http://schemas.microsoft.com/office/drawing/2014/main" id="{2B489393-8D07-0C38-3D93-C902FECF7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633" y="4970439"/>
            <a:ext cx="495281" cy="495281"/>
          </a:xfrm>
          <a:prstGeom prst="rect">
            <a:avLst/>
          </a:prstGeom>
        </p:spPr>
      </p:pic>
      <p:sp>
        <p:nvSpPr>
          <p:cNvPr id="95" name="Graphic 4" descr="Marker with solid fill">
            <a:extLst>
              <a:ext uri="{FF2B5EF4-FFF2-40B4-BE49-F238E27FC236}">
                <a16:creationId xmlns:a16="http://schemas.microsoft.com/office/drawing/2014/main" id="{9FF5CAB2-4533-2C4A-8B89-18A40E186595}"/>
              </a:ext>
            </a:extLst>
          </p:cNvPr>
          <p:cNvSpPr/>
          <p:nvPr/>
        </p:nvSpPr>
        <p:spPr>
          <a:xfrm>
            <a:off x="5782027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9453C8-FA3E-B73E-0ECB-7A486CF63E61}"/>
              </a:ext>
            </a:extLst>
          </p:cNvPr>
          <p:cNvSpPr txBox="1"/>
          <p:nvPr/>
        </p:nvSpPr>
        <p:spPr>
          <a:xfrm>
            <a:off x="6751993" y="3886505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energy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116" name="Graphic 115" descr="Badge Question Mark with solid fill">
            <a:extLst>
              <a:ext uri="{FF2B5EF4-FFF2-40B4-BE49-F238E27FC236}">
                <a16:creationId xmlns:a16="http://schemas.microsoft.com/office/drawing/2014/main" id="{7B84F16D-4E84-46C0-0CC2-3DE69F70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5212" y="3625937"/>
            <a:ext cx="561575" cy="561575"/>
          </a:xfrm>
          <a:prstGeom prst="rect">
            <a:avLst/>
          </a:prstGeom>
        </p:spPr>
      </p:pic>
      <p:sp>
        <p:nvSpPr>
          <p:cNvPr id="2" name="Graphic 4" descr="Marker with solid fill">
            <a:extLst>
              <a:ext uri="{FF2B5EF4-FFF2-40B4-BE49-F238E27FC236}">
                <a16:creationId xmlns:a16="http://schemas.microsoft.com/office/drawing/2014/main" id="{7774079A-8A77-E69C-24BC-42C1E97C5CC0}"/>
              </a:ext>
            </a:extLst>
          </p:cNvPr>
          <p:cNvSpPr/>
          <p:nvPr/>
        </p:nvSpPr>
        <p:spPr>
          <a:xfrm>
            <a:off x="5782027" y="211226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0E2F-F6BD-7FBD-E59C-40499D8DBDFC}"/>
              </a:ext>
            </a:extLst>
          </p:cNvPr>
          <p:cNvSpPr txBox="1"/>
          <p:nvPr/>
        </p:nvSpPr>
        <p:spPr>
          <a:xfrm>
            <a:off x="6751993" y="2397090"/>
            <a:ext cx="21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energy test site</a:t>
            </a:r>
          </a:p>
        </p:txBody>
      </p:sp>
      <p:pic>
        <p:nvPicPr>
          <p:cNvPr id="14" name="Graphic 13" descr="Tools with solid fill">
            <a:extLst>
              <a:ext uri="{FF2B5EF4-FFF2-40B4-BE49-F238E27FC236}">
                <a16:creationId xmlns:a16="http://schemas.microsoft.com/office/drawing/2014/main" id="{6E39D23F-58F0-899D-48EE-4EBD204C1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1772" y="2233478"/>
            <a:ext cx="459001" cy="459001"/>
          </a:xfrm>
          <a:prstGeom prst="rect">
            <a:avLst/>
          </a:prstGeom>
        </p:spPr>
      </p:pic>
      <p:sp>
        <p:nvSpPr>
          <p:cNvPr id="4" name="Graphic 4" descr="Marker with solid fill">
            <a:extLst>
              <a:ext uri="{FF2B5EF4-FFF2-40B4-BE49-F238E27FC236}">
                <a16:creationId xmlns:a16="http://schemas.microsoft.com/office/drawing/2014/main" id="{742D270A-C323-BF47-50EF-A56E688A9077}"/>
              </a:ext>
            </a:extLst>
          </p:cNvPr>
          <p:cNvSpPr/>
          <p:nvPr/>
        </p:nvSpPr>
        <p:spPr>
          <a:xfrm>
            <a:off x="5782027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DBE57-6137-B5CC-8F99-0C1D95386E01}"/>
              </a:ext>
            </a:extLst>
          </p:cNvPr>
          <p:cNvSpPr txBox="1"/>
          <p:nvPr/>
        </p:nvSpPr>
        <p:spPr>
          <a:xfrm>
            <a:off x="6751993" y="906239"/>
            <a:ext cx="123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portal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28E591B9-ABBD-4AEB-7AD4-E2B5B573AD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61772" y="742627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Clifton</dc:creator>
  <cp:lastModifiedBy>Andy Clifton</cp:lastModifiedBy>
  <cp:revision>4</cp:revision>
  <dcterms:created xsi:type="dcterms:W3CDTF">2022-12-05T15:49:51Z</dcterms:created>
  <dcterms:modified xsi:type="dcterms:W3CDTF">2022-12-08T11:23:01Z</dcterms:modified>
</cp:coreProperties>
</file>