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A9AE"/>
    <a:srgbClr val="7F7F7F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35"/>
    <p:restoredTop sz="94719"/>
  </p:normalViewPr>
  <p:slideViewPr>
    <p:cSldViewPr snapToGrid="0" showGuides="1">
      <p:cViewPr>
        <p:scale>
          <a:sx n="174" d="100"/>
          <a:sy n="174" d="100"/>
        </p:scale>
        <p:origin x="-3192" y="144"/>
      </p:cViewPr>
      <p:guideLst>
        <p:guide orient="horz" pos="231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3C2D-846B-B087-C806-2A56C46C9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8FE58-CD4A-0638-0E1F-06BD43399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04028-E2B5-1E74-ECF2-2DBD83AE8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D52ED-F0D4-0D97-6D5B-6E0DBAEF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83826-CEB5-8CFC-F2FE-CCE4927B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82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48CC-C310-9B0F-0AF3-D3C4B2283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F6137-9AF7-A67F-8CE0-CCA48EE26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4AECF-9F45-CF4D-17EA-9694477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DC6D8-1953-FFC2-A6B2-CB700D9D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347C5-69B1-8CBC-CFF9-A21A05C7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27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3F702-EFF6-7FF3-AA8C-99A5FCF43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E4F99-1A9B-A610-1705-553029ED1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79A78-EB2C-D343-6E15-BD39F668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2319C-417D-67F7-9BF6-049731C0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961D6-7DC4-A28A-FF65-B9E0079B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2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D9398-E62C-6F9E-4E70-7442BFCE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762C2-26CE-1FAB-2264-37850D022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BF075-F1E8-2A41-5285-989EEBBC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1BDF7-D04B-9BEF-002A-1AF501BE5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6066F-1614-1666-D1EC-8FCB72B8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86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7C58-A334-46BB-F3D3-DDDDFC90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C4405-519E-6C4D-5FB7-9994C05B3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DE02D-D001-67A8-46E4-7FB212E8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19068-7D34-1367-2158-946F4D9D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F76EB-337C-B340-E2D7-ACE307F8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156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21FF-0A6B-1442-03CF-90B391A7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3D976-DCFB-56CB-35F2-9F57F3C8A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1B9C3-6F8C-21AA-A5EB-B5807C611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30A9D-0181-6EB3-58AB-B02C9D483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EC8D2-03BB-A77E-7FDD-BA2810808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1317F-F77A-8371-86D9-4AA54902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07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960A-6AC4-2257-D914-998A6A3D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0454B-3F5D-03B3-0A78-9BD864E31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4010D-FC2E-B3D8-C58C-314EB4A24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8BD82-6FA8-2AB8-D400-AA81233E5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4CEF0-D8B5-6099-4667-713A38086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3135D0-6B54-D7FD-BDB5-B5A66713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62A036-49ED-D985-CE2C-6B6C43F6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BB6FC-6FFC-73FE-A8DB-6F29BD5C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03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C986B-ACD5-446E-8D9E-2030688B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476BAB-0D00-5AE4-9667-88167518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BA29F-DD20-0AC3-58C7-7134C52E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B6AB1-5765-C92F-B359-5A491A14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48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41BAB4-3A55-C355-A262-91153DB44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99FC4-AFB1-0E9F-7DBF-75C9B57B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21224-F637-0829-ACF2-09D14D5EA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40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65C2-705B-7D4E-C923-D8A6492D7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96EEA-1CA7-835F-044A-01B19C30D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E92F3-EA5D-2C8B-9CE8-66FD699B4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EBDD3-8F1F-7584-EBA1-E00D96528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4E40B-D584-7893-8EEB-6E7DA17B8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DA0E4-28FA-0BD9-555E-9A2114A8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67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F2F7-8D59-8DD2-3C45-56AFDAAC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A8AE14-0916-1B49-8BF7-EA166D270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91327-F0B5-F890-AB61-6CF4D71B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DBC73-80CB-24D1-0C8F-B065B807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CFC23-B825-28A7-F59C-B42C738E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94B94-96AE-6D2C-1BE7-664C9F3C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95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B4D9A-F69F-57B7-8FE4-E7D0316C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E4D96-76A2-8BC5-C03E-5923598C0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FA875-5FF1-06F7-278D-BF9AB3872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5A04A-CF49-1842-BD70-375BE74049A1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E674F-3F81-66F2-1A4D-657C373FD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58CE1-C654-BF4D-1E36-1237410F0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02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4" descr="Marker with solid fill">
            <a:extLst>
              <a:ext uri="{FF2B5EF4-FFF2-40B4-BE49-F238E27FC236}">
                <a16:creationId xmlns:a16="http://schemas.microsoft.com/office/drawing/2014/main" id="{7666C7AA-D9F0-0F6E-D918-FB70CC7ABA25}"/>
              </a:ext>
            </a:extLst>
          </p:cNvPr>
          <p:cNvSpPr/>
          <p:nvPr/>
        </p:nvSpPr>
        <p:spPr>
          <a:xfrm>
            <a:off x="1062006" y="621416"/>
            <a:ext cx="627945" cy="1020000"/>
          </a:xfrm>
          <a:custGeom>
            <a:avLst/>
            <a:gdLst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448973 w 627945"/>
              <a:gd name="connsiteY3" fmla="*/ 315000 h 1020000"/>
              <a:gd name="connsiteX4" fmla="*/ 313973 w 627945"/>
              <a:gd name="connsiteY4" fmla="*/ 450000 h 1020000"/>
              <a:gd name="connsiteX5" fmla="*/ 313973 w 627945"/>
              <a:gd name="connsiteY5" fmla="*/ 0 h 1020000"/>
              <a:gd name="connsiteX6" fmla="*/ 54473 w 627945"/>
              <a:gd name="connsiteY6" fmla="*/ 138000 h 1020000"/>
              <a:gd name="connsiteX7" fmla="*/ 21473 w 627945"/>
              <a:gd name="connsiteY7" fmla="*/ 430500 h 1020000"/>
              <a:gd name="connsiteX8" fmla="*/ 163973 w 627945"/>
              <a:gd name="connsiteY8" fmla="*/ 745500 h 1020000"/>
              <a:gd name="connsiteX9" fmla="*/ 286973 w 627945"/>
              <a:gd name="connsiteY9" fmla="*/ 1003500 h 1020000"/>
              <a:gd name="connsiteX10" fmla="*/ 313973 w 627945"/>
              <a:gd name="connsiteY10" fmla="*/ 1020000 h 1020000"/>
              <a:gd name="connsiteX11" fmla="*/ 340973 w 627945"/>
              <a:gd name="connsiteY11" fmla="*/ 1003500 h 1020000"/>
              <a:gd name="connsiteX12" fmla="*/ 463973 w 627945"/>
              <a:gd name="connsiteY12" fmla="*/ 745500 h 1020000"/>
              <a:gd name="connsiteX13" fmla="*/ 606473 w 627945"/>
              <a:gd name="connsiteY13" fmla="*/ 430500 h 1020000"/>
              <a:gd name="connsiteX14" fmla="*/ 573473 w 627945"/>
              <a:gd name="connsiteY14" fmla="*/ 138000 h 1020000"/>
              <a:gd name="connsiteX15" fmla="*/ 313973 w 627945"/>
              <a:gd name="connsiteY15" fmla="*/ 0 h 1020000"/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450000 h 1020000"/>
              <a:gd name="connsiteX4" fmla="*/ 313973 w 627945"/>
              <a:gd name="connsiteY4" fmla="*/ 0 h 1020000"/>
              <a:gd name="connsiteX5" fmla="*/ 54473 w 627945"/>
              <a:gd name="connsiteY5" fmla="*/ 138000 h 1020000"/>
              <a:gd name="connsiteX6" fmla="*/ 21473 w 627945"/>
              <a:gd name="connsiteY6" fmla="*/ 430500 h 1020000"/>
              <a:gd name="connsiteX7" fmla="*/ 163973 w 627945"/>
              <a:gd name="connsiteY7" fmla="*/ 745500 h 1020000"/>
              <a:gd name="connsiteX8" fmla="*/ 286973 w 627945"/>
              <a:gd name="connsiteY8" fmla="*/ 1003500 h 1020000"/>
              <a:gd name="connsiteX9" fmla="*/ 313973 w 627945"/>
              <a:gd name="connsiteY9" fmla="*/ 1020000 h 1020000"/>
              <a:gd name="connsiteX10" fmla="*/ 340973 w 627945"/>
              <a:gd name="connsiteY10" fmla="*/ 1003500 h 1020000"/>
              <a:gd name="connsiteX11" fmla="*/ 463973 w 627945"/>
              <a:gd name="connsiteY11" fmla="*/ 745500 h 1020000"/>
              <a:gd name="connsiteX12" fmla="*/ 606473 w 627945"/>
              <a:gd name="connsiteY12" fmla="*/ 430500 h 1020000"/>
              <a:gd name="connsiteX13" fmla="*/ 573473 w 627945"/>
              <a:gd name="connsiteY13" fmla="*/ 138000 h 1020000"/>
              <a:gd name="connsiteX14" fmla="*/ 313973 w 627945"/>
              <a:gd name="connsiteY14" fmla="*/ 0 h 1020000"/>
              <a:gd name="connsiteX0" fmla="*/ 313973 w 627945"/>
              <a:gd name="connsiteY0" fmla="*/ 18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0 h 1020000"/>
              <a:gd name="connsiteX4" fmla="*/ 54473 w 627945"/>
              <a:gd name="connsiteY4" fmla="*/ 138000 h 1020000"/>
              <a:gd name="connsiteX5" fmla="*/ 21473 w 627945"/>
              <a:gd name="connsiteY5" fmla="*/ 430500 h 1020000"/>
              <a:gd name="connsiteX6" fmla="*/ 163973 w 627945"/>
              <a:gd name="connsiteY6" fmla="*/ 745500 h 1020000"/>
              <a:gd name="connsiteX7" fmla="*/ 286973 w 627945"/>
              <a:gd name="connsiteY7" fmla="*/ 1003500 h 1020000"/>
              <a:gd name="connsiteX8" fmla="*/ 313973 w 627945"/>
              <a:gd name="connsiteY8" fmla="*/ 1020000 h 1020000"/>
              <a:gd name="connsiteX9" fmla="*/ 340973 w 627945"/>
              <a:gd name="connsiteY9" fmla="*/ 1003500 h 1020000"/>
              <a:gd name="connsiteX10" fmla="*/ 463973 w 627945"/>
              <a:gd name="connsiteY10" fmla="*/ 745500 h 1020000"/>
              <a:gd name="connsiteX11" fmla="*/ 606473 w 627945"/>
              <a:gd name="connsiteY11" fmla="*/ 430500 h 1020000"/>
              <a:gd name="connsiteX12" fmla="*/ 573473 w 627945"/>
              <a:gd name="connsiteY12" fmla="*/ 138000 h 1020000"/>
              <a:gd name="connsiteX13" fmla="*/ 313973 w 627945"/>
              <a:gd name="connsiteY13" fmla="*/ 0 h 1020000"/>
              <a:gd name="connsiteX0" fmla="*/ 313973 w 627945"/>
              <a:gd name="connsiteY0" fmla="*/ 0 h 1020000"/>
              <a:gd name="connsiteX1" fmla="*/ 54473 w 627945"/>
              <a:gd name="connsiteY1" fmla="*/ 138000 h 1020000"/>
              <a:gd name="connsiteX2" fmla="*/ 21473 w 627945"/>
              <a:gd name="connsiteY2" fmla="*/ 430500 h 1020000"/>
              <a:gd name="connsiteX3" fmla="*/ 163973 w 627945"/>
              <a:gd name="connsiteY3" fmla="*/ 745500 h 1020000"/>
              <a:gd name="connsiteX4" fmla="*/ 286973 w 627945"/>
              <a:gd name="connsiteY4" fmla="*/ 1003500 h 1020000"/>
              <a:gd name="connsiteX5" fmla="*/ 313973 w 627945"/>
              <a:gd name="connsiteY5" fmla="*/ 1020000 h 1020000"/>
              <a:gd name="connsiteX6" fmla="*/ 340973 w 627945"/>
              <a:gd name="connsiteY6" fmla="*/ 1003500 h 1020000"/>
              <a:gd name="connsiteX7" fmla="*/ 463973 w 627945"/>
              <a:gd name="connsiteY7" fmla="*/ 745500 h 1020000"/>
              <a:gd name="connsiteX8" fmla="*/ 606473 w 627945"/>
              <a:gd name="connsiteY8" fmla="*/ 430500 h 1020000"/>
              <a:gd name="connsiteX9" fmla="*/ 573473 w 627945"/>
              <a:gd name="connsiteY9" fmla="*/ 138000 h 1020000"/>
              <a:gd name="connsiteX10" fmla="*/ 313973 w 627945"/>
              <a:gd name="connsiteY10" fmla="*/ 0 h 10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945" h="1020000">
                <a:moveTo>
                  <a:pt x="313973" y="0"/>
                </a:moveTo>
                <a:cubicBezTo>
                  <a:pt x="210473" y="0"/>
                  <a:pt x="112973" y="51000"/>
                  <a:pt x="54473" y="138000"/>
                </a:cubicBezTo>
                <a:cubicBezTo>
                  <a:pt x="-4027" y="223500"/>
                  <a:pt x="-16027" y="333000"/>
                  <a:pt x="21473" y="430500"/>
                </a:cubicBezTo>
                <a:lnTo>
                  <a:pt x="163973" y="745500"/>
                </a:lnTo>
                <a:lnTo>
                  <a:pt x="286973" y="1003500"/>
                </a:lnTo>
                <a:cubicBezTo>
                  <a:pt x="291473" y="1014000"/>
                  <a:pt x="301973" y="1020000"/>
                  <a:pt x="313973" y="1020000"/>
                </a:cubicBezTo>
                <a:cubicBezTo>
                  <a:pt x="325973" y="1020000"/>
                  <a:pt x="336473" y="1014000"/>
                  <a:pt x="340973" y="1003500"/>
                </a:cubicBezTo>
                <a:lnTo>
                  <a:pt x="463973" y="745500"/>
                </a:lnTo>
                <a:lnTo>
                  <a:pt x="606473" y="430500"/>
                </a:lnTo>
                <a:cubicBezTo>
                  <a:pt x="643973" y="333000"/>
                  <a:pt x="631973" y="223500"/>
                  <a:pt x="573473" y="138000"/>
                </a:cubicBezTo>
                <a:cubicBezTo>
                  <a:pt x="514973" y="51000"/>
                  <a:pt x="417473" y="0"/>
                  <a:pt x="313973" y="0"/>
                </a:cubicBezTo>
                <a:close/>
              </a:path>
            </a:pathLst>
          </a:custGeom>
          <a:solidFill>
            <a:srgbClr val="17A9AE"/>
          </a:solidFill>
          <a:ln w="14982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Graphic 4" descr="Marker with solid fill">
            <a:extLst>
              <a:ext uri="{FF2B5EF4-FFF2-40B4-BE49-F238E27FC236}">
                <a16:creationId xmlns:a16="http://schemas.microsoft.com/office/drawing/2014/main" id="{B588A451-F142-26D5-47C8-4A3233C1FC6A}"/>
              </a:ext>
            </a:extLst>
          </p:cNvPr>
          <p:cNvSpPr/>
          <p:nvPr/>
        </p:nvSpPr>
        <p:spPr>
          <a:xfrm rot="18189218">
            <a:off x="319624" y="954505"/>
            <a:ext cx="510790" cy="829699"/>
          </a:xfrm>
          <a:custGeom>
            <a:avLst/>
            <a:gdLst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448973 w 627945"/>
              <a:gd name="connsiteY3" fmla="*/ 315000 h 1020000"/>
              <a:gd name="connsiteX4" fmla="*/ 313973 w 627945"/>
              <a:gd name="connsiteY4" fmla="*/ 450000 h 1020000"/>
              <a:gd name="connsiteX5" fmla="*/ 313973 w 627945"/>
              <a:gd name="connsiteY5" fmla="*/ 0 h 1020000"/>
              <a:gd name="connsiteX6" fmla="*/ 54473 w 627945"/>
              <a:gd name="connsiteY6" fmla="*/ 138000 h 1020000"/>
              <a:gd name="connsiteX7" fmla="*/ 21473 w 627945"/>
              <a:gd name="connsiteY7" fmla="*/ 430500 h 1020000"/>
              <a:gd name="connsiteX8" fmla="*/ 163973 w 627945"/>
              <a:gd name="connsiteY8" fmla="*/ 745500 h 1020000"/>
              <a:gd name="connsiteX9" fmla="*/ 286973 w 627945"/>
              <a:gd name="connsiteY9" fmla="*/ 1003500 h 1020000"/>
              <a:gd name="connsiteX10" fmla="*/ 313973 w 627945"/>
              <a:gd name="connsiteY10" fmla="*/ 1020000 h 1020000"/>
              <a:gd name="connsiteX11" fmla="*/ 340973 w 627945"/>
              <a:gd name="connsiteY11" fmla="*/ 1003500 h 1020000"/>
              <a:gd name="connsiteX12" fmla="*/ 463973 w 627945"/>
              <a:gd name="connsiteY12" fmla="*/ 745500 h 1020000"/>
              <a:gd name="connsiteX13" fmla="*/ 606473 w 627945"/>
              <a:gd name="connsiteY13" fmla="*/ 430500 h 1020000"/>
              <a:gd name="connsiteX14" fmla="*/ 573473 w 627945"/>
              <a:gd name="connsiteY14" fmla="*/ 138000 h 1020000"/>
              <a:gd name="connsiteX15" fmla="*/ 313973 w 627945"/>
              <a:gd name="connsiteY15" fmla="*/ 0 h 1020000"/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450000 h 1020000"/>
              <a:gd name="connsiteX4" fmla="*/ 313973 w 627945"/>
              <a:gd name="connsiteY4" fmla="*/ 0 h 1020000"/>
              <a:gd name="connsiteX5" fmla="*/ 54473 w 627945"/>
              <a:gd name="connsiteY5" fmla="*/ 138000 h 1020000"/>
              <a:gd name="connsiteX6" fmla="*/ 21473 w 627945"/>
              <a:gd name="connsiteY6" fmla="*/ 430500 h 1020000"/>
              <a:gd name="connsiteX7" fmla="*/ 163973 w 627945"/>
              <a:gd name="connsiteY7" fmla="*/ 745500 h 1020000"/>
              <a:gd name="connsiteX8" fmla="*/ 286973 w 627945"/>
              <a:gd name="connsiteY8" fmla="*/ 1003500 h 1020000"/>
              <a:gd name="connsiteX9" fmla="*/ 313973 w 627945"/>
              <a:gd name="connsiteY9" fmla="*/ 1020000 h 1020000"/>
              <a:gd name="connsiteX10" fmla="*/ 340973 w 627945"/>
              <a:gd name="connsiteY10" fmla="*/ 1003500 h 1020000"/>
              <a:gd name="connsiteX11" fmla="*/ 463973 w 627945"/>
              <a:gd name="connsiteY11" fmla="*/ 745500 h 1020000"/>
              <a:gd name="connsiteX12" fmla="*/ 606473 w 627945"/>
              <a:gd name="connsiteY12" fmla="*/ 430500 h 1020000"/>
              <a:gd name="connsiteX13" fmla="*/ 573473 w 627945"/>
              <a:gd name="connsiteY13" fmla="*/ 138000 h 1020000"/>
              <a:gd name="connsiteX14" fmla="*/ 313973 w 627945"/>
              <a:gd name="connsiteY14" fmla="*/ 0 h 1020000"/>
              <a:gd name="connsiteX0" fmla="*/ 313973 w 627945"/>
              <a:gd name="connsiteY0" fmla="*/ 18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0 h 1020000"/>
              <a:gd name="connsiteX4" fmla="*/ 54473 w 627945"/>
              <a:gd name="connsiteY4" fmla="*/ 138000 h 1020000"/>
              <a:gd name="connsiteX5" fmla="*/ 21473 w 627945"/>
              <a:gd name="connsiteY5" fmla="*/ 430500 h 1020000"/>
              <a:gd name="connsiteX6" fmla="*/ 163973 w 627945"/>
              <a:gd name="connsiteY6" fmla="*/ 745500 h 1020000"/>
              <a:gd name="connsiteX7" fmla="*/ 286973 w 627945"/>
              <a:gd name="connsiteY7" fmla="*/ 1003500 h 1020000"/>
              <a:gd name="connsiteX8" fmla="*/ 313973 w 627945"/>
              <a:gd name="connsiteY8" fmla="*/ 1020000 h 1020000"/>
              <a:gd name="connsiteX9" fmla="*/ 340973 w 627945"/>
              <a:gd name="connsiteY9" fmla="*/ 1003500 h 1020000"/>
              <a:gd name="connsiteX10" fmla="*/ 463973 w 627945"/>
              <a:gd name="connsiteY10" fmla="*/ 745500 h 1020000"/>
              <a:gd name="connsiteX11" fmla="*/ 606473 w 627945"/>
              <a:gd name="connsiteY11" fmla="*/ 430500 h 1020000"/>
              <a:gd name="connsiteX12" fmla="*/ 573473 w 627945"/>
              <a:gd name="connsiteY12" fmla="*/ 138000 h 1020000"/>
              <a:gd name="connsiteX13" fmla="*/ 313973 w 627945"/>
              <a:gd name="connsiteY13" fmla="*/ 0 h 1020000"/>
              <a:gd name="connsiteX0" fmla="*/ 313973 w 627945"/>
              <a:gd name="connsiteY0" fmla="*/ 0 h 1020000"/>
              <a:gd name="connsiteX1" fmla="*/ 54473 w 627945"/>
              <a:gd name="connsiteY1" fmla="*/ 138000 h 1020000"/>
              <a:gd name="connsiteX2" fmla="*/ 21473 w 627945"/>
              <a:gd name="connsiteY2" fmla="*/ 430500 h 1020000"/>
              <a:gd name="connsiteX3" fmla="*/ 163973 w 627945"/>
              <a:gd name="connsiteY3" fmla="*/ 745500 h 1020000"/>
              <a:gd name="connsiteX4" fmla="*/ 286973 w 627945"/>
              <a:gd name="connsiteY4" fmla="*/ 1003500 h 1020000"/>
              <a:gd name="connsiteX5" fmla="*/ 313973 w 627945"/>
              <a:gd name="connsiteY5" fmla="*/ 1020000 h 1020000"/>
              <a:gd name="connsiteX6" fmla="*/ 340973 w 627945"/>
              <a:gd name="connsiteY6" fmla="*/ 1003500 h 1020000"/>
              <a:gd name="connsiteX7" fmla="*/ 463973 w 627945"/>
              <a:gd name="connsiteY7" fmla="*/ 745500 h 1020000"/>
              <a:gd name="connsiteX8" fmla="*/ 606473 w 627945"/>
              <a:gd name="connsiteY8" fmla="*/ 430500 h 1020000"/>
              <a:gd name="connsiteX9" fmla="*/ 573473 w 627945"/>
              <a:gd name="connsiteY9" fmla="*/ 138000 h 1020000"/>
              <a:gd name="connsiteX10" fmla="*/ 313973 w 627945"/>
              <a:gd name="connsiteY10" fmla="*/ 0 h 10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945" h="1020000">
                <a:moveTo>
                  <a:pt x="313973" y="0"/>
                </a:moveTo>
                <a:cubicBezTo>
                  <a:pt x="210473" y="0"/>
                  <a:pt x="112973" y="51000"/>
                  <a:pt x="54473" y="138000"/>
                </a:cubicBezTo>
                <a:cubicBezTo>
                  <a:pt x="-4027" y="223500"/>
                  <a:pt x="-16027" y="333000"/>
                  <a:pt x="21473" y="430500"/>
                </a:cubicBezTo>
                <a:lnTo>
                  <a:pt x="163973" y="745500"/>
                </a:lnTo>
                <a:lnTo>
                  <a:pt x="286973" y="1003500"/>
                </a:lnTo>
                <a:cubicBezTo>
                  <a:pt x="291473" y="1014000"/>
                  <a:pt x="301973" y="1020000"/>
                  <a:pt x="313973" y="1020000"/>
                </a:cubicBezTo>
                <a:cubicBezTo>
                  <a:pt x="325973" y="1020000"/>
                  <a:pt x="336473" y="1014000"/>
                  <a:pt x="340973" y="1003500"/>
                </a:cubicBezTo>
                <a:lnTo>
                  <a:pt x="463973" y="745500"/>
                </a:lnTo>
                <a:lnTo>
                  <a:pt x="606473" y="430500"/>
                </a:lnTo>
                <a:cubicBezTo>
                  <a:pt x="643973" y="333000"/>
                  <a:pt x="631973" y="223500"/>
                  <a:pt x="573473" y="138000"/>
                </a:cubicBezTo>
                <a:cubicBezTo>
                  <a:pt x="514973" y="51000"/>
                  <a:pt x="417473" y="0"/>
                  <a:pt x="313973" y="0"/>
                </a:cubicBezTo>
                <a:close/>
              </a:path>
            </a:pathLst>
          </a:custGeom>
          <a:solidFill>
            <a:srgbClr val="7F7F7F">
              <a:alpha val="69804"/>
            </a:srgbClr>
          </a:solidFill>
          <a:ln w="1498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B834C1B-5237-1871-D6E2-3061CE54106D}"/>
              </a:ext>
            </a:extLst>
          </p:cNvPr>
          <p:cNvGrpSpPr/>
          <p:nvPr/>
        </p:nvGrpSpPr>
        <p:grpSpPr>
          <a:xfrm>
            <a:off x="2389190" y="621416"/>
            <a:ext cx="627945" cy="1020000"/>
            <a:chOff x="2389190" y="621416"/>
            <a:chExt cx="627945" cy="1020000"/>
          </a:xfrm>
        </p:grpSpPr>
        <p:sp>
          <p:nvSpPr>
            <p:cNvPr id="8" name="Graphic 4" descr="Marker with solid fill">
              <a:extLst>
                <a:ext uri="{FF2B5EF4-FFF2-40B4-BE49-F238E27FC236}">
                  <a16:creationId xmlns:a16="http://schemas.microsoft.com/office/drawing/2014/main" id="{4F201E76-BB7E-81CB-FC74-7B5FC5B16A02}"/>
                </a:ext>
              </a:extLst>
            </p:cNvPr>
            <p:cNvSpPr/>
            <p:nvPr/>
          </p:nvSpPr>
          <p:spPr>
            <a:xfrm>
              <a:off x="2389190" y="621416"/>
              <a:ext cx="627945" cy="1020000"/>
            </a:xfrm>
            <a:custGeom>
              <a:avLst/>
              <a:gdLst>
                <a:gd name="connsiteX0" fmla="*/ 313973 w 627945"/>
                <a:gd name="connsiteY0" fmla="*/ 450000 h 1020000"/>
                <a:gd name="connsiteX1" fmla="*/ 178973 w 627945"/>
                <a:gd name="connsiteY1" fmla="*/ 315000 h 1020000"/>
                <a:gd name="connsiteX2" fmla="*/ 313973 w 627945"/>
                <a:gd name="connsiteY2" fmla="*/ 180000 h 1020000"/>
                <a:gd name="connsiteX3" fmla="*/ 448973 w 627945"/>
                <a:gd name="connsiteY3" fmla="*/ 315000 h 1020000"/>
                <a:gd name="connsiteX4" fmla="*/ 313973 w 627945"/>
                <a:gd name="connsiteY4" fmla="*/ 450000 h 1020000"/>
                <a:gd name="connsiteX5" fmla="*/ 313973 w 627945"/>
                <a:gd name="connsiteY5" fmla="*/ 0 h 1020000"/>
                <a:gd name="connsiteX6" fmla="*/ 54473 w 627945"/>
                <a:gd name="connsiteY6" fmla="*/ 138000 h 1020000"/>
                <a:gd name="connsiteX7" fmla="*/ 21473 w 627945"/>
                <a:gd name="connsiteY7" fmla="*/ 430500 h 1020000"/>
                <a:gd name="connsiteX8" fmla="*/ 163973 w 627945"/>
                <a:gd name="connsiteY8" fmla="*/ 745500 h 1020000"/>
                <a:gd name="connsiteX9" fmla="*/ 286973 w 627945"/>
                <a:gd name="connsiteY9" fmla="*/ 1003500 h 1020000"/>
                <a:gd name="connsiteX10" fmla="*/ 313973 w 627945"/>
                <a:gd name="connsiteY10" fmla="*/ 1020000 h 1020000"/>
                <a:gd name="connsiteX11" fmla="*/ 340973 w 627945"/>
                <a:gd name="connsiteY11" fmla="*/ 1003500 h 1020000"/>
                <a:gd name="connsiteX12" fmla="*/ 463973 w 627945"/>
                <a:gd name="connsiteY12" fmla="*/ 745500 h 1020000"/>
                <a:gd name="connsiteX13" fmla="*/ 606473 w 627945"/>
                <a:gd name="connsiteY13" fmla="*/ 430500 h 1020000"/>
                <a:gd name="connsiteX14" fmla="*/ 573473 w 627945"/>
                <a:gd name="connsiteY14" fmla="*/ 138000 h 1020000"/>
                <a:gd name="connsiteX15" fmla="*/ 313973 w 627945"/>
                <a:gd name="connsiteY15" fmla="*/ 0 h 1020000"/>
                <a:gd name="connsiteX0" fmla="*/ 313973 w 627945"/>
                <a:gd name="connsiteY0" fmla="*/ 450000 h 1020000"/>
                <a:gd name="connsiteX1" fmla="*/ 178973 w 627945"/>
                <a:gd name="connsiteY1" fmla="*/ 315000 h 1020000"/>
                <a:gd name="connsiteX2" fmla="*/ 313973 w 627945"/>
                <a:gd name="connsiteY2" fmla="*/ 180000 h 1020000"/>
                <a:gd name="connsiteX3" fmla="*/ 313973 w 627945"/>
                <a:gd name="connsiteY3" fmla="*/ 450000 h 1020000"/>
                <a:gd name="connsiteX4" fmla="*/ 313973 w 627945"/>
                <a:gd name="connsiteY4" fmla="*/ 0 h 1020000"/>
                <a:gd name="connsiteX5" fmla="*/ 54473 w 627945"/>
                <a:gd name="connsiteY5" fmla="*/ 138000 h 1020000"/>
                <a:gd name="connsiteX6" fmla="*/ 21473 w 627945"/>
                <a:gd name="connsiteY6" fmla="*/ 430500 h 1020000"/>
                <a:gd name="connsiteX7" fmla="*/ 163973 w 627945"/>
                <a:gd name="connsiteY7" fmla="*/ 745500 h 1020000"/>
                <a:gd name="connsiteX8" fmla="*/ 286973 w 627945"/>
                <a:gd name="connsiteY8" fmla="*/ 1003500 h 1020000"/>
                <a:gd name="connsiteX9" fmla="*/ 313973 w 627945"/>
                <a:gd name="connsiteY9" fmla="*/ 1020000 h 1020000"/>
                <a:gd name="connsiteX10" fmla="*/ 340973 w 627945"/>
                <a:gd name="connsiteY10" fmla="*/ 1003500 h 1020000"/>
                <a:gd name="connsiteX11" fmla="*/ 463973 w 627945"/>
                <a:gd name="connsiteY11" fmla="*/ 745500 h 1020000"/>
                <a:gd name="connsiteX12" fmla="*/ 606473 w 627945"/>
                <a:gd name="connsiteY12" fmla="*/ 430500 h 1020000"/>
                <a:gd name="connsiteX13" fmla="*/ 573473 w 627945"/>
                <a:gd name="connsiteY13" fmla="*/ 138000 h 1020000"/>
                <a:gd name="connsiteX14" fmla="*/ 313973 w 627945"/>
                <a:gd name="connsiteY14" fmla="*/ 0 h 1020000"/>
                <a:gd name="connsiteX0" fmla="*/ 313973 w 627945"/>
                <a:gd name="connsiteY0" fmla="*/ 180000 h 1020000"/>
                <a:gd name="connsiteX1" fmla="*/ 178973 w 627945"/>
                <a:gd name="connsiteY1" fmla="*/ 315000 h 1020000"/>
                <a:gd name="connsiteX2" fmla="*/ 313973 w 627945"/>
                <a:gd name="connsiteY2" fmla="*/ 180000 h 1020000"/>
                <a:gd name="connsiteX3" fmla="*/ 313973 w 627945"/>
                <a:gd name="connsiteY3" fmla="*/ 0 h 1020000"/>
                <a:gd name="connsiteX4" fmla="*/ 54473 w 627945"/>
                <a:gd name="connsiteY4" fmla="*/ 138000 h 1020000"/>
                <a:gd name="connsiteX5" fmla="*/ 21473 w 627945"/>
                <a:gd name="connsiteY5" fmla="*/ 430500 h 1020000"/>
                <a:gd name="connsiteX6" fmla="*/ 163973 w 627945"/>
                <a:gd name="connsiteY6" fmla="*/ 745500 h 1020000"/>
                <a:gd name="connsiteX7" fmla="*/ 286973 w 627945"/>
                <a:gd name="connsiteY7" fmla="*/ 1003500 h 1020000"/>
                <a:gd name="connsiteX8" fmla="*/ 313973 w 627945"/>
                <a:gd name="connsiteY8" fmla="*/ 1020000 h 1020000"/>
                <a:gd name="connsiteX9" fmla="*/ 340973 w 627945"/>
                <a:gd name="connsiteY9" fmla="*/ 1003500 h 1020000"/>
                <a:gd name="connsiteX10" fmla="*/ 463973 w 627945"/>
                <a:gd name="connsiteY10" fmla="*/ 745500 h 1020000"/>
                <a:gd name="connsiteX11" fmla="*/ 606473 w 627945"/>
                <a:gd name="connsiteY11" fmla="*/ 430500 h 1020000"/>
                <a:gd name="connsiteX12" fmla="*/ 573473 w 627945"/>
                <a:gd name="connsiteY12" fmla="*/ 138000 h 1020000"/>
                <a:gd name="connsiteX13" fmla="*/ 313973 w 627945"/>
                <a:gd name="connsiteY13" fmla="*/ 0 h 1020000"/>
                <a:gd name="connsiteX0" fmla="*/ 313973 w 627945"/>
                <a:gd name="connsiteY0" fmla="*/ 0 h 1020000"/>
                <a:gd name="connsiteX1" fmla="*/ 54473 w 627945"/>
                <a:gd name="connsiteY1" fmla="*/ 138000 h 1020000"/>
                <a:gd name="connsiteX2" fmla="*/ 21473 w 627945"/>
                <a:gd name="connsiteY2" fmla="*/ 430500 h 1020000"/>
                <a:gd name="connsiteX3" fmla="*/ 163973 w 627945"/>
                <a:gd name="connsiteY3" fmla="*/ 745500 h 1020000"/>
                <a:gd name="connsiteX4" fmla="*/ 286973 w 627945"/>
                <a:gd name="connsiteY4" fmla="*/ 1003500 h 1020000"/>
                <a:gd name="connsiteX5" fmla="*/ 313973 w 627945"/>
                <a:gd name="connsiteY5" fmla="*/ 1020000 h 1020000"/>
                <a:gd name="connsiteX6" fmla="*/ 340973 w 627945"/>
                <a:gd name="connsiteY6" fmla="*/ 1003500 h 1020000"/>
                <a:gd name="connsiteX7" fmla="*/ 463973 w 627945"/>
                <a:gd name="connsiteY7" fmla="*/ 745500 h 1020000"/>
                <a:gd name="connsiteX8" fmla="*/ 606473 w 627945"/>
                <a:gd name="connsiteY8" fmla="*/ 430500 h 1020000"/>
                <a:gd name="connsiteX9" fmla="*/ 573473 w 627945"/>
                <a:gd name="connsiteY9" fmla="*/ 138000 h 1020000"/>
                <a:gd name="connsiteX10" fmla="*/ 313973 w 627945"/>
                <a:gd name="connsiteY10" fmla="*/ 0 h 10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7945" h="1020000">
                  <a:moveTo>
                    <a:pt x="313973" y="0"/>
                  </a:moveTo>
                  <a:cubicBezTo>
                    <a:pt x="210473" y="0"/>
                    <a:pt x="112973" y="51000"/>
                    <a:pt x="54473" y="138000"/>
                  </a:cubicBezTo>
                  <a:cubicBezTo>
                    <a:pt x="-4027" y="223500"/>
                    <a:pt x="-16027" y="333000"/>
                    <a:pt x="21473" y="430500"/>
                  </a:cubicBezTo>
                  <a:lnTo>
                    <a:pt x="163973" y="745500"/>
                  </a:lnTo>
                  <a:lnTo>
                    <a:pt x="286973" y="1003500"/>
                  </a:lnTo>
                  <a:cubicBezTo>
                    <a:pt x="291473" y="1014000"/>
                    <a:pt x="301973" y="1020000"/>
                    <a:pt x="313973" y="1020000"/>
                  </a:cubicBezTo>
                  <a:cubicBezTo>
                    <a:pt x="325973" y="1020000"/>
                    <a:pt x="336473" y="1014000"/>
                    <a:pt x="340973" y="1003500"/>
                  </a:cubicBezTo>
                  <a:lnTo>
                    <a:pt x="463973" y="745500"/>
                  </a:lnTo>
                  <a:lnTo>
                    <a:pt x="606473" y="430500"/>
                  </a:lnTo>
                  <a:cubicBezTo>
                    <a:pt x="643973" y="333000"/>
                    <a:pt x="631973" y="223500"/>
                    <a:pt x="573473" y="138000"/>
                  </a:cubicBezTo>
                  <a:cubicBezTo>
                    <a:pt x="514973" y="51000"/>
                    <a:pt x="417473" y="0"/>
                    <a:pt x="313973" y="0"/>
                  </a:cubicBezTo>
                  <a:close/>
                </a:path>
              </a:pathLst>
            </a:custGeom>
            <a:solidFill>
              <a:srgbClr val="17A9AE"/>
            </a:solidFill>
            <a:ln w="14982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1ECFE75-56B6-348F-3D16-10188B6A8A2B}"/>
                </a:ext>
              </a:extLst>
            </p:cNvPr>
            <p:cNvSpPr/>
            <p:nvPr/>
          </p:nvSpPr>
          <p:spPr>
            <a:xfrm>
              <a:off x="2507209" y="828175"/>
              <a:ext cx="391907" cy="7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B7DA501-A25D-37CF-EBA9-E15909B9C8EF}"/>
                </a:ext>
              </a:extLst>
            </p:cNvPr>
            <p:cNvSpPr/>
            <p:nvPr/>
          </p:nvSpPr>
          <p:spPr>
            <a:xfrm>
              <a:off x="2559162" y="986590"/>
              <a:ext cx="288000" cy="7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017EB46-29E2-CC17-05FA-A7CC8B4BC429}"/>
                </a:ext>
              </a:extLst>
            </p:cNvPr>
            <p:cNvSpPr/>
            <p:nvPr/>
          </p:nvSpPr>
          <p:spPr>
            <a:xfrm>
              <a:off x="2595162" y="1145005"/>
              <a:ext cx="216000" cy="7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0F81B1F-87F7-77A3-FF61-729FF5ABAB7F}"/>
                </a:ext>
              </a:extLst>
            </p:cNvPr>
            <p:cNvSpPr/>
            <p:nvPr/>
          </p:nvSpPr>
          <p:spPr>
            <a:xfrm>
              <a:off x="2631162" y="1297356"/>
              <a:ext cx="144000" cy="7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49ACA75C-3988-C17C-153A-42C8A6001B68}"/>
                </a:ext>
              </a:extLst>
            </p:cNvPr>
            <p:cNvSpPr/>
            <p:nvPr/>
          </p:nvSpPr>
          <p:spPr>
            <a:xfrm>
              <a:off x="2667162" y="1449707"/>
              <a:ext cx="72000" cy="7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85AFC6A-6C3A-F131-09CD-1C4DC8C30F94}"/>
              </a:ext>
            </a:extLst>
          </p:cNvPr>
          <p:cNvSpPr txBox="1"/>
          <p:nvPr/>
        </p:nvSpPr>
        <p:spPr>
          <a:xfrm>
            <a:off x="3239154" y="906239"/>
            <a:ext cx="1750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Vertical profiling lidar</a:t>
            </a:r>
          </a:p>
        </p:txBody>
      </p:sp>
      <p:sp>
        <p:nvSpPr>
          <p:cNvPr id="18" name="Graphic 4" descr="Marker with solid fill">
            <a:extLst>
              <a:ext uri="{FF2B5EF4-FFF2-40B4-BE49-F238E27FC236}">
                <a16:creationId xmlns:a16="http://schemas.microsoft.com/office/drawing/2014/main" id="{F2A653FF-F123-AD1A-7541-EA9766C593BE}"/>
              </a:ext>
            </a:extLst>
          </p:cNvPr>
          <p:cNvSpPr/>
          <p:nvPr/>
        </p:nvSpPr>
        <p:spPr>
          <a:xfrm>
            <a:off x="2389190" y="2111549"/>
            <a:ext cx="627945" cy="1020000"/>
          </a:xfrm>
          <a:custGeom>
            <a:avLst/>
            <a:gdLst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448973 w 627945"/>
              <a:gd name="connsiteY3" fmla="*/ 315000 h 1020000"/>
              <a:gd name="connsiteX4" fmla="*/ 313973 w 627945"/>
              <a:gd name="connsiteY4" fmla="*/ 450000 h 1020000"/>
              <a:gd name="connsiteX5" fmla="*/ 313973 w 627945"/>
              <a:gd name="connsiteY5" fmla="*/ 0 h 1020000"/>
              <a:gd name="connsiteX6" fmla="*/ 54473 w 627945"/>
              <a:gd name="connsiteY6" fmla="*/ 138000 h 1020000"/>
              <a:gd name="connsiteX7" fmla="*/ 21473 w 627945"/>
              <a:gd name="connsiteY7" fmla="*/ 430500 h 1020000"/>
              <a:gd name="connsiteX8" fmla="*/ 163973 w 627945"/>
              <a:gd name="connsiteY8" fmla="*/ 745500 h 1020000"/>
              <a:gd name="connsiteX9" fmla="*/ 286973 w 627945"/>
              <a:gd name="connsiteY9" fmla="*/ 1003500 h 1020000"/>
              <a:gd name="connsiteX10" fmla="*/ 313973 w 627945"/>
              <a:gd name="connsiteY10" fmla="*/ 1020000 h 1020000"/>
              <a:gd name="connsiteX11" fmla="*/ 340973 w 627945"/>
              <a:gd name="connsiteY11" fmla="*/ 1003500 h 1020000"/>
              <a:gd name="connsiteX12" fmla="*/ 463973 w 627945"/>
              <a:gd name="connsiteY12" fmla="*/ 745500 h 1020000"/>
              <a:gd name="connsiteX13" fmla="*/ 606473 w 627945"/>
              <a:gd name="connsiteY13" fmla="*/ 430500 h 1020000"/>
              <a:gd name="connsiteX14" fmla="*/ 573473 w 627945"/>
              <a:gd name="connsiteY14" fmla="*/ 138000 h 1020000"/>
              <a:gd name="connsiteX15" fmla="*/ 313973 w 627945"/>
              <a:gd name="connsiteY15" fmla="*/ 0 h 1020000"/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450000 h 1020000"/>
              <a:gd name="connsiteX4" fmla="*/ 313973 w 627945"/>
              <a:gd name="connsiteY4" fmla="*/ 0 h 1020000"/>
              <a:gd name="connsiteX5" fmla="*/ 54473 w 627945"/>
              <a:gd name="connsiteY5" fmla="*/ 138000 h 1020000"/>
              <a:gd name="connsiteX6" fmla="*/ 21473 w 627945"/>
              <a:gd name="connsiteY6" fmla="*/ 430500 h 1020000"/>
              <a:gd name="connsiteX7" fmla="*/ 163973 w 627945"/>
              <a:gd name="connsiteY7" fmla="*/ 745500 h 1020000"/>
              <a:gd name="connsiteX8" fmla="*/ 286973 w 627945"/>
              <a:gd name="connsiteY8" fmla="*/ 1003500 h 1020000"/>
              <a:gd name="connsiteX9" fmla="*/ 313973 w 627945"/>
              <a:gd name="connsiteY9" fmla="*/ 1020000 h 1020000"/>
              <a:gd name="connsiteX10" fmla="*/ 340973 w 627945"/>
              <a:gd name="connsiteY10" fmla="*/ 1003500 h 1020000"/>
              <a:gd name="connsiteX11" fmla="*/ 463973 w 627945"/>
              <a:gd name="connsiteY11" fmla="*/ 745500 h 1020000"/>
              <a:gd name="connsiteX12" fmla="*/ 606473 w 627945"/>
              <a:gd name="connsiteY12" fmla="*/ 430500 h 1020000"/>
              <a:gd name="connsiteX13" fmla="*/ 573473 w 627945"/>
              <a:gd name="connsiteY13" fmla="*/ 138000 h 1020000"/>
              <a:gd name="connsiteX14" fmla="*/ 313973 w 627945"/>
              <a:gd name="connsiteY14" fmla="*/ 0 h 1020000"/>
              <a:gd name="connsiteX0" fmla="*/ 313973 w 627945"/>
              <a:gd name="connsiteY0" fmla="*/ 18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0 h 1020000"/>
              <a:gd name="connsiteX4" fmla="*/ 54473 w 627945"/>
              <a:gd name="connsiteY4" fmla="*/ 138000 h 1020000"/>
              <a:gd name="connsiteX5" fmla="*/ 21473 w 627945"/>
              <a:gd name="connsiteY5" fmla="*/ 430500 h 1020000"/>
              <a:gd name="connsiteX6" fmla="*/ 163973 w 627945"/>
              <a:gd name="connsiteY6" fmla="*/ 745500 h 1020000"/>
              <a:gd name="connsiteX7" fmla="*/ 286973 w 627945"/>
              <a:gd name="connsiteY7" fmla="*/ 1003500 h 1020000"/>
              <a:gd name="connsiteX8" fmla="*/ 313973 w 627945"/>
              <a:gd name="connsiteY8" fmla="*/ 1020000 h 1020000"/>
              <a:gd name="connsiteX9" fmla="*/ 340973 w 627945"/>
              <a:gd name="connsiteY9" fmla="*/ 1003500 h 1020000"/>
              <a:gd name="connsiteX10" fmla="*/ 463973 w 627945"/>
              <a:gd name="connsiteY10" fmla="*/ 745500 h 1020000"/>
              <a:gd name="connsiteX11" fmla="*/ 606473 w 627945"/>
              <a:gd name="connsiteY11" fmla="*/ 430500 h 1020000"/>
              <a:gd name="connsiteX12" fmla="*/ 573473 w 627945"/>
              <a:gd name="connsiteY12" fmla="*/ 138000 h 1020000"/>
              <a:gd name="connsiteX13" fmla="*/ 313973 w 627945"/>
              <a:gd name="connsiteY13" fmla="*/ 0 h 1020000"/>
              <a:gd name="connsiteX0" fmla="*/ 313973 w 627945"/>
              <a:gd name="connsiteY0" fmla="*/ 0 h 1020000"/>
              <a:gd name="connsiteX1" fmla="*/ 54473 w 627945"/>
              <a:gd name="connsiteY1" fmla="*/ 138000 h 1020000"/>
              <a:gd name="connsiteX2" fmla="*/ 21473 w 627945"/>
              <a:gd name="connsiteY2" fmla="*/ 430500 h 1020000"/>
              <a:gd name="connsiteX3" fmla="*/ 163973 w 627945"/>
              <a:gd name="connsiteY3" fmla="*/ 745500 h 1020000"/>
              <a:gd name="connsiteX4" fmla="*/ 286973 w 627945"/>
              <a:gd name="connsiteY4" fmla="*/ 1003500 h 1020000"/>
              <a:gd name="connsiteX5" fmla="*/ 313973 w 627945"/>
              <a:gd name="connsiteY5" fmla="*/ 1020000 h 1020000"/>
              <a:gd name="connsiteX6" fmla="*/ 340973 w 627945"/>
              <a:gd name="connsiteY6" fmla="*/ 1003500 h 1020000"/>
              <a:gd name="connsiteX7" fmla="*/ 463973 w 627945"/>
              <a:gd name="connsiteY7" fmla="*/ 745500 h 1020000"/>
              <a:gd name="connsiteX8" fmla="*/ 606473 w 627945"/>
              <a:gd name="connsiteY8" fmla="*/ 430500 h 1020000"/>
              <a:gd name="connsiteX9" fmla="*/ 573473 w 627945"/>
              <a:gd name="connsiteY9" fmla="*/ 138000 h 1020000"/>
              <a:gd name="connsiteX10" fmla="*/ 313973 w 627945"/>
              <a:gd name="connsiteY10" fmla="*/ 0 h 10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945" h="1020000">
                <a:moveTo>
                  <a:pt x="313973" y="0"/>
                </a:moveTo>
                <a:cubicBezTo>
                  <a:pt x="210473" y="0"/>
                  <a:pt x="112973" y="51000"/>
                  <a:pt x="54473" y="138000"/>
                </a:cubicBezTo>
                <a:cubicBezTo>
                  <a:pt x="-4027" y="223500"/>
                  <a:pt x="-16027" y="333000"/>
                  <a:pt x="21473" y="430500"/>
                </a:cubicBezTo>
                <a:lnTo>
                  <a:pt x="163973" y="745500"/>
                </a:lnTo>
                <a:lnTo>
                  <a:pt x="286973" y="1003500"/>
                </a:lnTo>
                <a:cubicBezTo>
                  <a:pt x="291473" y="1014000"/>
                  <a:pt x="301973" y="1020000"/>
                  <a:pt x="313973" y="1020000"/>
                </a:cubicBezTo>
                <a:cubicBezTo>
                  <a:pt x="325973" y="1020000"/>
                  <a:pt x="336473" y="1014000"/>
                  <a:pt x="340973" y="1003500"/>
                </a:cubicBezTo>
                <a:lnTo>
                  <a:pt x="463973" y="745500"/>
                </a:lnTo>
                <a:lnTo>
                  <a:pt x="606473" y="430500"/>
                </a:lnTo>
                <a:cubicBezTo>
                  <a:pt x="643973" y="333000"/>
                  <a:pt x="631973" y="223500"/>
                  <a:pt x="573473" y="138000"/>
                </a:cubicBezTo>
                <a:cubicBezTo>
                  <a:pt x="514973" y="51000"/>
                  <a:pt x="417473" y="0"/>
                  <a:pt x="313973" y="0"/>
                </a:cubicBezTo>
                <a:close/>
              </a:path>
            </a:pathLst>
          </a:custGeom>
          <a:solidFill>
            <a:srgbClr val="17A9AE"/>
          </a:solidFill>
          <a:ln w="14982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DD7502-748E-1694-BCB9-7C26CC5807ED}"/>
              </a:ext>
            </a:extLst>
          </p:cNvPr>
          <p:cNvSpPr txBox="1"/>
          <p:nvPr/>
        </p:nvSpPr>
        <p:spPr>
          <a:xfrm>
            <a:off x="3239154" y="2396372"/>
            <a:ext cx="88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Met mast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60E3B0-DB4B-8FC8-B28B-91D02F70A313}"/>
              </a:ext>
            </a:extLst>
          </p:cNvPr>
          <p:cNvSpPr/>
          <p:nvPr/>
        </p:nvSpPr>
        <p:spPr>
          <a:xfrm>
            <a:off x="2689208" y="2347754"/>
            <a:ext cx="36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88914F-096C-4D46-ABF8-B226F9D95088}"/>
              </a:ext>
            </a:extLst>
          </p:cNvPr>
          <p:cNvSpPr/>
          <p:nvPr/>
        </p:nvSpPr>
        <p:spPr>
          <a:xfrm>
            <a:off x="2541725" y="2484586"/>
            <a:ext cx="324000" cy="3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B5F44E6-25D5-7875-4C06-2DF866B1E807}"/>
              </a:ext>
            </a:extLst>
          </p:cNvPr>
          <p:cNvGrpSpPr>
            <a:grpSpLocks noChangeAspect="1"/>
          </p:cNvGrpSpPr>
          <p:nvPr/>
        </p:nvGrpSpPr>
        <p:grpSpPr>
          <a:xfrm>
            <a:off x="2446690" y="2342372"/>
            <a:ext cx="192266" cy="108000"/>
            <a:chOff x="5643864" y="3429000"/>
            <a:chExt cx="64888" cy="36449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4CF27FE-8D47-272D-5781-10ED81CE3887}"/>
                </a:ext>
              </a:extLst>
            </p:cNvPr>
            <p:cNvSpPr/>
            <p:nvPr/>
          </p:nvSpPr>
          <p:spPr>
            <a:xfrm>
              <a:off x="5643864" y="34290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650F0EA-4F98-9549-E5B6-8953D99DA640}"/>
                </a:ext>
              </a:extLst>
            </p:cNvPr>
            <p:cNvSpPr/>
            <p:nvPr/>
          </p:nvSpPr>
          <p:spPr>
            <a:xfrm>
              <a:off x="5683552" y="3429449"/>
              <a:ext cx="252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0" name="Triangle 29">
            <a:extLst>
              <a:ext uri="{FF2B5EF4-FFF2-40B4-BE49-F238E27FC236}">
                <a16:creationId xmlns:a16="http://schemas.microsoft.com/office/drawing/2014/main" id="{3DB5F499-8766-31D9-08A3-CD0E7EC2878A}"/>
              </a:ext>
            </a:extLst>
          </p:cNvPr>
          <p:cNvSpPr>
            <a:spLocks noChangeAspect="1"/>
          </p:cNvSpPr>
          <p:nvPr/>
        </p:nvSpPr>
        <p:spPr>
          <a:xfrm rot="5400000">
            <a:off x="2811162" y="2342372"/>
            <a:ext cx="108000" cy="108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E6B0DC6-0634-B095-CD52-2F4391E8835D}"/>
              </a:ext>
            </a:extLst>
          </p:cNvPr>
          <p:cNvSpPr/>
          <p:nvPr/>
        </p:nvSpPr>
        <p:spPr>
          <a:xfrm>
            <a:off x="2544070" y="2662097"/>
            <a:ext cx="324000" cy="3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BD43528-B02E-7D9F-174A-9F69FAB8BEBD}"/>
              </a:ext>
            </a:extLst>
          </p:cNvPr>
          <p:cNvCxnSpPr>
            <a:cxnSpLocks/>
            <a:stCxn id="30" idx="5"/>
            <a:endCxn id="19" idx="3"/>
          </p:cNvCxnSpPr>
          <p:nvPr/>
        </p:nvCxnSpPr>
        <p:spPr>
          <a:xfrm>
            <a:off x="2865162" y="2423372"/>
            <a:ext cx="563" cy="7921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A327B1A-20ED-3FE2-C647-DDC742F48A5D}"/>
              </a:ext>
            </a:extLst>
          </p:cNvPr>
          <p:cNvCxnSpPr>
            <a:cxnSpLocks/>
          </p:cNvCxnSpPr>
          <p:nvPr/>
        </p:nvCxnSpPr>
        <p:spPr>
          <a:xfrm>
            <a:off x="2560365" y="2407947"/>
            <a:ext cx="563" cy="7921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raphic 4" descr="Marker with solid fill">
            <a:extLst>
              <a:ext uri="{FF2B5EF4-FFF2-40B4-BE49-F238E27FC236}">
                <a16:creationId xmlns:a16="http://schemas.microsoft.com/office/drawing/2014/main" id="{C82A5754-4B75-655F-F33F-BA5E6EA86545}"/>
              </a:ext>
            </a:extLst>
          </p:cNvPr>
          <p:cNvSpPr/>
          <p:nvPr/>
        </p:nvSpPr>
        <p:spPr>
          <a:xfrm>
            <a:off x="2411235" y="3601682"/>
            <a:ext cx="627945" cy="1020000"/>
          </a:xfrm>
          <a:custGeom>
            <a:avLst/>
            <a:gdLst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448973 w 627945"/>
              <a:gd name="connsiteY3" fmla="*/ 315000 h 1020000"/>
              <a:gd name="connsiteX4" fmla="*/ 313973 w 627945"/>
              <a:gd name="connsiteY4" fmla="*/ 450000 h 1020000"/>
              <a:gd name="connsiteX5" fmla="*/ 313973 w 627945"/>
              <a:gd name="connsiteY5" fmla="*/ 0 h 1020000"/>
              <a:gd name="connsiteX6" fmla="*/ 54473 w 627945"/>
              <a:gd name="connsiteY6" fmla="*/ 138000 h 1020000"/>
              <a:gd name="connsiteX7" fmla="*/ 21473 w 627945"/>
              <a:gd name="connsiteY7" fmla="*/ 430500 h 1020000"/>
              <a:gd name="connsiteX8" fmla="*/ 163973 w 627945"/>
              <a:gd name="connsiteY8" fmla="*/ 745500 h 1020000"/>
              <a:gd name="connsiteX9" fmla="*/ 286973 w 627945"/>
              <a:gd name="connsiteY9" fmla="*/ 1003500 h 1020000"/>
              <a:gd name="connsiteX10" fmla="*/ 313973 w 627945"/>
              <a:gd name="connsiteY10" fmla="*/ 1020000 h 1020000"/>
              <a:gd name="connsiteX11" fmla="*/ 340973 w 627945"/>
              <a:gd name="connsiteY11" fmla="*/ 1003500 h 1020000"/>
              <a:gd name="connsiteX12" fmla="*/ 463973 w 627945"/>
              <a:gd name="connsiteY12" fmla="*/ 745500 h 1020000"/>
              <a:gd name="connsiteX13" fmla="*/ 606473 w 627945"/>
              <a:gd name="connsiteY13" fmla="*/ 430500 h 1020000"/>
              <a:gd name="connsiteX14" fmla="*/ 573473 w 627945"/>
              <a:gd name="connsiteY14" fmla="*/ 138000 h 1020000"/>
              <a:gd name="connsiteX15" fmla="*/ 313973 w 627945"/>
              <a:gd name="connsiteY15" fmla="*/ 0 h 1020000"/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450000 h 1020000"/>
              <a:gd name="connsiteX4" fmla="*/ 313973 w 627945"/>
              <a:gd name="connsiteY4" fmla="*/ 0 h 1020000"/>
              <a:gd name="connsiteX5" fmla="*/ 54473 w 627945"/>
              <a:gd name="connsiteY5" fmla="*/ 138000 h 1020000"/>
              <a:gd name="connsiteX6" fmla="*/ 21473 w 627945"/>
              <a:gd name="connsiteY6" fmla="*/ 430500 h 1020000"/>
              <a:gd name="connsiteX7" fmla="*/ 163973 w 627945"/>
              <a:gd name="connsiteY7" fmla="*/ 745500 h 1020000"/>
              <a:gd name="connsiteX8" fmla="*/ 286973 w 627945"/>
              <a:gd name="connsiteY8" fmla="*/ 1003500 h 1020000"/>
              <a:gd name="connsiteX9" fmla="*/ 313973 w 627945"/>
              <a:gd name="connsiteY9" fmla="*/ 1020000 h 1020000"/>
              <a:gd name="connsiteX10" fmla="*/ 340973 w 627945"/>
              <a:gd name="connsiteY10" fmla="*/ 1003500 h 1020000"/>
              <a:gd name="connsiteX11" fmla="*/ 463973 w 627945"/>
              <a:gd name="connsiteY11" fmla="*/ 745500 h 1020000"/>
              <a:gd name="connsiteX12" fmla="*/ 606473 w 627945"/>
              <a:gd name="connsiteY12" fmla="*/ 430500 h 1020000"/>
              <a:gd name="connsiteX13" fmla="*/ 573473 w 627945"/>
              <a:gd name="connsiteY13" fmla="*/ 138000 h 1020000"/>
              <a:gd name="connsiteX14" fmla="*/ 313973 w 627945"/>
              <a:gd name="connsiteY14" fmla="*/ 0 h 1020000"/>
              <a:gd name="connsiteX0" fmla="*/ 313973 w 627945"/>
              <a:gd name="connsiteY0" fmla="*/ 18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0 h 1020000"/>
              <a:gd name="connsiteX4" fmla="*/ 54473 w 627945"/>
              <a:gd name="connsiteY4" fmla="*/ 138000 h 1020000"/>
              <a:gd name="connsiteX5" fmla="*/ 21473 w 627945"/>
              <a:gd name="connsiteY5" fmla="*/ 430500 h 1020000"/>
              <a:gd name="connsiteX6" fmla="*/ 163973 w 627945"/>
              <a:gd name="connsiteY6" fmla="*/ 745500 h 1020000"/>
              <a:gd name="connsiteX7" fmla="*/ 286973 w 627945"/>
              <a:gd name="connsiteY7" fmla="*/ 1003500 h 1020000"/>
              <a:gd name="connsiteX8" fmla="*/ 313973 w 627945"/>
              <a:gd name="connsiteY8" fmla="*/ 1020000 h 1020000"/>
              <a:gd name="connsiteX9" fmla="*/ 340973 w 627945"/>
              <a:gd name="connsiteY9" fmla="*/ 1003500 h 1020000"/>
              <a:gd name="connsiteX10" fmla="*/ 463973 w 627945"/>
              <a:gd name="connsiteY10" fmla="*/ 745500 h 1020000"/>
              <a:gd name="connsiteX11" fmla="*/ 606473 w 627945"/>
              <a:gd name="connsiteY11" fmla="*/ 430500 h 1020000"/>
              <a:gd name="connsiteX12" fmla="*/ 573473 w 627945"/>
              <a:gd name="connsiteY12" fmla="*/ 138000 h 1020000"/>
              <a:gd name="connsiteX13" fmla="*/ 313973 w 627945"/>
              <a:gd name="connsiteY13" fmla="*/ 0 h 1020000"/>
              <a:gd name="connsiteX0" fmla="*/ 313973 w 627945"/>
              <a:gd name="connsiteY0" fmla="*/ 0 h 1020000"/>
              <a:gd name="connsiteX1" fmla="*/ 54473 w 627945"/>
              <a:gd name="connsiteY1" fmla="*/ 138000 h 1020000"/>
              <a:gd name="connsiteX2" fmla="*/ 21473 w 627945"/>
              <a:gd name="connsiteY2" fmla="*/ 430500 h 1020000"/>
              <a:gd name="connsiteX3" fmla="*/ 163973 w 627945"/>
              <a:gd name="connsiteY3" fmla="*/ 745500 h 1020000"/>
              <a:gd name="connsiteX4" fmla="*/ 286973 w 627945"/>
              <a:gd name="connsiteY4" fmla="*/ 1003500 h 1020000"/>
              <a:gd name="connsiteX5" fmla="*/ 313973 w 627945"/>
              <a:gd name="connsiteY5" fmla="*/ 1020000 h 1020000"/>
              <a:gd name="connsiteX6" fmla="*/ 340973 w 627945"/>
              <a:gd name="connsiteY6" fmla="*/ 1003500 h 1020000"/>
              <a:gd name="connsiteX7" fmla="*/ 463973 w 627945"/>
              <a:gd name="connsiteY7" fmla="*/ 745500 h 1020000"/>
              <a:gd name="connsiteX8" fmla="*/ 606473 w 627945"/>
              <a:gd name="connsiteY8" fmla="*/ 430500 h 1020000"/>
              <a:gd name="connsiteX9" fmla="*/ 573473 w 627945"/>
              <a:gd name="connsiteY9" fmla="*/ 138000 h 1020000"/>
              <a:gd name="connsiteX10" fmla="*/ 313973 w 627945"/>
              <a:gd name="connsiteY10" fmla="*/ 0 h 10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945" h="1020000">
                <a:moveTo>
                  <a:pt x="313973" y="0"/>
                </a:moveTo>
                <a:cubicBezTo>
                  <a:pt x="210473" y="0"/>
                  <a:pt x="112973" y="51000"/>
                  <a:pt x="54473" y="138000"/>
                </a:cubicBezTo>
                <a:cubicBezTo>
                  <a:pt x="-4027" y="223500"/>
                  <a:pt x="-16027" y="333000"/>
                  <a:pt x="21473" y="430500"/>
                </a:cubicBezTo>
                <a:lnTo>
                  <a:pt x="163973" y="745500"/>
                </a:lnTo>
                <a:lnTo>
                  <a:pt x="286973" y="1003500"/>
                </a:lnTo>
                <a:cubicBezTo>
                  <a:pt x="291473" y="1014000"/>
                  <a:pt x="301973" y="1020000"/>
                  <a:pt x="313973" y="1020000"/>
                </a:cubicBezTo>
                <a:cubicBezTo>
                  <a:pt x="325973" y="1020000"/>
                  <a:pt x="336473" y="1014000"/>
                  <a:pt x="340973" y="1003500"/>
                </a:cubicBezTo>
                <a:lnTo>
                  <a:pt x="463973" y="745500"/>
                </a:lnTo>
                <a:lnTo>
                  <a:pt x="606473" y="430500"/>
                </a:lnTo>
                <a:cubicBezTo>
                  <a:pt x="643973" y="333000"/>
                  <a:pt x="631973" y="223500"/>
                  <a:pt x="573473" y="138000"/>
                </a:cubicBezTo>
                <a:cubicBezTo>
                  <a:pt x="514973" y="51000"/>
                  <a:pt x="417473" y="0"/>
                  <a:pt x="313973" y="0"/>
                </a:cubicBezTo>
                <a:close/>
              </a:path>
            </a:pathLst>
          </a:custGeom>
          <a:solidFill>
            <a:srgbClr val="17A9AE"/>
          </a:solidFill>
          <a:ln w="14982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B1F2B7-2970-2C0A-C77F-B69AEBD337C4}"/>
              </a:ext>
            </a:extLst>
          </p:cNvPr>
          <p:cNvSpPr txBox="1"/>
          <p:nvPr/>
        </p:nvSpPr>
        <p:spPr>
          <a:xfrm>
            <a:off x="3239154" y="3886505"/>
            <a:ext cx="115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Wind turbine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01DCFDD-740F-635E-187D-0F4C07FF9F8C}"/>
              </a:ext>
            </a:extLst>
          </p:cNvPr>
          <p:cNvGrpSpPr>
            <a:grpSpLocks noChangeAspect="1"/>
          </p:cNvGrpSpPr>
          <p:nvPr/>
        </p:nvGrpSpPr>
        <p:grpSpPr>
          <a:xfrm>
            <a:off x="2545870" y="3681413"/>
            <a:ext cx="396000" cy="698013"/>
            <a:chOff x="2592518" y="3713719"/>
            <a:chExt cx="307557" cy="542118"/>
          </a:xfrm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EA120CB4-50EF-4AD0-73BE-14B9407265B8}"/>
                </a:ext>
              </a:extLst>
            </p:cNvPr>
            <p:cNvSpPr/>
            <p:nvPr/>
          </p:nvSpPr>
          <p:spPr>
            <a:xfrm>
              <a:off x="2669533" y="3939663"/>
              <a:ext cx="123712" cy="316174"/>
            </a:xfrm>
            <a:custGeom>
              <a:avLst/>
              <a:gdLst>
                <a:gd name="connsiteX0" fmla="*/ 69709 w 123712"/>
                <a:gd name="connsiteY0" fmla="*/ 0 h 316174"/>
                <a:gd name="connsiteX1" fmla="*/ 37997 w 123712"/>
                <a:gd name="connsiteY1" fmla="*/ 22881 h 316174"/>
                <a:gd name="connsiteX2" fmla="*/ 24725 w 123712"/>
                <a:gd name="connsiteY2" fmla="*/ 292610 h 316174"/>
                <a:gd name="connsiteX3" fmla="*/ 0 w 123712"/>
                <a:gd name="connsiteY3" fmla="*/ 292610 h 316174"/>
                <a:gd name="connsiteX4" fmla="*/ 0 w 123712"/>
                <a:gd name="connsiteY4" fmla="*/ 316174 h 316174"/>
                <a:gd name="connsiteX5" fmla="*/ 23564 w 123712"/>
                <a:gd name="connsiteY5" fmla="*/ 316174 h 316174"/>
                <a:gd name="connsiteX6" fmla="*/ 100148 w 123712"/>
                <a:gd name="connsiteY6" fmla="*/ 316174 h 316174"/>
                <a:gd name="connsiteX7" fmla="*/ 123713 w 123712"/>
                <a:gd name="connsiteY7" fmla="*/ 316174 h 316174"/>
                <a:gd name="connsiteX8" fmla="*/ 123713 w 123712"/>
                <a:gd name="connsiteY8" fmla="*/ 292610 h 316174"/>
                <a:gd name="connsiteX9" fmla="*/ 98605 w 123712"/>
                <a:gd name="connsiteY9" fmla="*/ 292610 h 316174"/>
                <a:gd name="connsiteX10" fmla="*/ 79547 w 123712"/>
                <a:gd name="connsiteY10" fmla="*/ 2027 h 316174"/>
                <a:gd name="connsiteX11" fmla="*/ 69709 w 123712"/>
                <a:gd name="connsiteY11" fmla="*/ 0 h 316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712" h="316174">
                  <a:moveTo>
                    <a:pt x="69709" y="0"/>
                  </a:moveTo>
                  <a:lnTo>
                    <a:pt x="37997" y="22881"/>
                  </a:lnTo>
                  <a:lnTo>
                    <a:pt x="24725" y="292610"/>
                  </a:lnTo>
                  <a:lnTo>
                    <a:pt x="0" y="292610"/>
                  </a:lnTo>
                  <a:lnTo>
                    <a:pt x="0" y="316174"/>
                  </a:lnTo>
                  <a:lnTo>
                    <a:pt x="23564" y="316174"/>
                  </a:lnTo>
                  <a:lnTo>
                    <a:pt x="100148" y="316174"/>
                  </a:lnTo>
                  <a:lnTo>
                    <a:pt x="123713" y="316174"/>
                  </a:lnTo>
                  <a:lnTo>
                    <a:pt x="123713" y="292610"/>
                  </a:lnTo>
                  <a:lnTo>
                    <a:pt x="98605" y="292610"/>
                  </a:lnTo>
                  <a:lnTo>
                    <a:pt x="79547" y="2027"/>
                  </a:lnTo>
                  <a:lnTo>
                    <a:pt x="69709" y="0"/>
                  </a:lnTo>
                  <a:close/>
                </a:path>
              </a:pathLst>
            </a:custGeom>
            <a:solidFill>
              <a:schemeClr val="bg1"/>
            </a:solidFill>
            <a:ln w="5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FB30E89C-1C4F-7A19-9D2F-EC027775A1A1}"/>
                </a:ext>
              </a:extLst>
            </p:cNvPr>
            <p:cNvSpPr/>
            <p:nvPr/>
          </p:nvSpPr>
          <p:spPr>
            <a:xfrm>
              <a:off x="2682632" y="3713719"/>
              <a:ext cx="65075" cy="156611"/>
            </a:xfrm>
            <a:custGeom>
              <a:avLst/>
              <a:gdLst>
                <a:gd name="connsiteX0" fmla="*/ 14277 w 65075"/>
                <a:gd name="connsiteY0" fmla="*/ 152676 h 156611"/>
                <a:gd name="connsiteX1" fmla="*/ 17028 w 65075"/>
                <a:gd name="connsiteY1" fmla="*/ 156612 h 156611"/>
                <a:gd name="connsiteX2" fmla="*/ 22796 w 65075"/>
                <a:gd name="connsiteY2" fmla="*/ 149589 h 156611"/>
                <a:gd name="connsiteX3" fmla="*/ 63898 w 65075"/>
                <a:gd name="connsiteY3" fmla="*/ 146055 h 156611"/>
                <a:gd name="connsiteX4" fmla="*/ 65076 w 65075"/>
                <a:gd name="connsiteY4" fmla="*/ 140941 h 156611"/>
                <a:gd name="connsiteX5" fmla="*/ 20722 w 65075"/>
                <a:gd name="connsiteY5" fmla="*/ 7432 h 156611"/>
                <a:gd name="connsiteX6" fmla="*/ 7429 w 65075"/>
                <a:gd name="connsiteY6" fmla="*/ 489 h 156611"/>
                <a:gd name="connsiteX7" fmla="*/ 74 w 65075"/>
                <a:gd name="connsiteY7" fmla="*/ 11850 h 156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075" h="156611">
                  <a:moveTo>
                    <a:pt x="14277" y="152676"/>
                  </a:moveTo>
                  <a:lnTo>
                    <a:pt x="17028" y="156612"/>
                  </a:lnTo>
                  <a:cubicBezTo>
                    <a:pt x="18623" y="154020"/>
                    <a:pt x="20564" y="151658"/>
                    <a:pt x="22796" y="149589"/>
                  </a:cubicBezTo>
                  <a:cubicBezTo>
                    <a:pt x="34149" y="139317"/>
                    <a:pt x="50957" y="137871"/>
                    <a:pt x="63898" y="146055"/>
                  </a:cubicBezTo>
                  <a:lnTo>
                    <a:pt x="65076" y="140941"/>
                  </a:lnTo>
                  <a:lnTo>
                    <a:pt x="20722" y="7432"/>
                  </a:lnTo>
                  <a:cubicBezTo>
                    <a:pt x="18968" y="1844"/>
                    <a:pt x="13017" y="-1264"/>
                    <a:pt x="7429" y="489"/>
                  </a:cubicBezTo>
                  <a:cubicBezTo>
                    <a:pt x="2566" y="2016"/>
                    <a:pt x="-524" y="6787"/>
                    <a:pt x="74" y="11850"/>
                  </a:cubicBezTo>
                  <a:close/>
                </a:path>
              </a:pathLst>
            </a:custGeom>
            <a:solidFill>
              <a:schemeClr val="bg1"/>
            </a:solidFill>
            <a:ln w="5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A05EA59F-3F99-F3BA-BCC2-C331F349DF3F}"/>
                </a:ext>
              </a:extLst>
            </p:cNvPr>
            <p:cNvSpPr/>
            <p:nvPr/>
          </p:nvSpPr>
          <p:spPr>
            <a:xfrm>
              <a:off x="2744073" y="3874466"/>
              <a:ext cx="156002" cy="77852"/>
            </a:xfrm>
            <a:custGeom>
              <a:avLst/>
              <a:gdLst>
                <a:gd name="connsiteX0" fmla="*/ 149539 w 156002"/>
                <a:gd name="connsiteY0" fmla="*/ 57485 h 77852"/>
                <a:gd name="connsiteX1" fmla="*/ 21879 w 156002"/>
                <a:gd name="connsiteY1" fmla="*/ 0 h 77852"/>
                <a:gd name="connsiteX2" fmla="*/ 15558 w 156002"/>
                <a:gd name="connsiteY2" fmla="*/ 701 h 77852"/>
                <a:gd name="connsiteX3" fmla="*/ 0 w 156002"/>
                <a:gd name="connsiteY3" fmla="*/ 44537 h 77852"/>
                <a:gd name="connsiteX4" fmla="*/ 6074 w 156002"/>
                <a:gd name="connsiteY4" fmla="*/ 49414 h 77852"/>
                <a:gd name="connsiteX5" fmla="*/ 143041 w 156002"/>
                <a:gd name="connsiteY5" fmla="*/ 77586 h 77852"/>
                <a:gd name="connsiteX6" fmla="*/ 155736 w 156002"/>
                <a:gd name="connsiteY6" fmla="*/ 69602 h 77852"/>
                <a:gd name="connsiteX7" fmla="*/ 149539 w 156002"/>
                <a:gd name="connsiteY7" fmla="*/ 57485 h 7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002" h="77852">
                  <a:moveTo>
                    <a:pt x="149539" y="57485"/>
                  </a:moveTo>
                  <a:lnTo>
                    <a:pt x="21879" y="0"/>
                  </a:lnTo>
                  <a:lnTo>
                    <a:pt x="15558" y="701"/>
                  </a:lnTo>
                  <a:cubicBezTo>
                    <a:pt x="23043" y="17118"/>
                    <a:pt x="16160" y="36512"/>
                    <a:pt x="0" y="44537"/>
                  </a:cubicBezTo>
                  <a:lnTo>
                    <a:pt x="6074" y="49414"/>
                  </a:lnTo>
                  <a:lnTo>
                    <a:pt x="143041" y="77586"/>
                  </a:lnTo>
                  <a:cubicBezTo>
                    <a:pt x="148752" y="78886"/>
                    <a:pt x="154435" y="75312"/>
                    <a:pt x="155736" y="69602"/>
                  </a:cubicBezTo>
                  <a:cubicBezTo>
                    <a:pt x="156877" y="64595"/>
                    <a:pt x="154266" y="59491"/>
                    <a:pt x="149539" y="57485"/>
                  </a:cubicBezTo>
                  <a:close/>
                </a:path>
              </a:pathLst>
            </a:custGeom>
            <a:solidFill>
              <a:schemeClr val="bg1"/>
            </a:solidFill>
            <a:ln w="5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AB4C406F-AC9E-C4B6-4D11-09E4B40F2151}"/>
                </a:ext>
              </a:extLst>
            </p:cNvPr>
            <p:cNvSpPr/>
            <p:nvPr/>
          </p:nvSpPr>
          <p:spPr>
            <a:xfrm>
              <a:off x="2592518" y="3889341"/>
              <a:ext cx="133733" cy="124142"/>
            </a:xfrm>
            <a:custGeom>
              <a:avLst/>
              <a:gdLst>
                <a:gd name="connsiteX0" fmla="*/ 133734 w 133733"/>
                <a:gd name="connsiteY0" fmla="*/ 33503 h 124142"/>
                <a:gd name="connsiteX1" fmla="*/ 101775 w 133733"/>
                <a:gd name="connsiteY1" fmla="*/ 0 h 124142"/>
                <a:gd name="connsiteX2" fmla="*/ 95295 w 133733"/>
                <a:gd name="connsiteY2" fmla="*/ 2221 h 124142"/>
                <a:gd name="connsiteX3" fmla="*/ 2763 w 133733"/>
                <a:gd name="connsiteY3" fmla="*/ 106399 h 124142"/>
                <a:gd name="connsiteX4" fmla="*/ 3465 w 133733"/>
                <a:gd name="connsiteY4" fmla="*/ 121379 h 124142"/>
                <a:gd name="connsiteX5" fmla="*/ 16902 w 133733"/>
                <a:gd name="connsiteY5" fmla="*/ 122069 h 124142"/>
                <a:gd name="connsiteX6" fmla="*/ 130953 w 133733"/>
                <a:gd name="connsiteY6" fmla="*/ 39936 h 124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733" h="124142">
                  <a:moveTo>
                    <a:pt x="133734" y="33503"/>
                  </a:moveTo>
                  <a:cubicBezTo>
                    <a:pt x="115913" y="32509"/>
                    <a:pt x="101927" y="17848"/>
                    <a:pt x="101775" y="0"/>
                  </a:cubicBezTo>
                  <a:lnTo>
                    <a:pt x="95295" y="2221"/>
                  </a:lnTo>
                  <a:lnTo>
                    <a:pt x="2763" y="106399"/>
                  </a:lnTo>
                  <a:cubicBezTo>
                    <a:pt x="-1179" y="110729"/>
                    <a:pt x="-865" y="117436"/>
                    <a:pt x="3465" y="121379"/>
                  </a:cubicBezTo>
                  <a:cubicBezTo>
                    <a:pt x="7206" y="124785"/>
                    <a:pt x="12832" y="125074"/>
                    <a:pt x="16902" y="122069"/>
                  </a:cubicBezTo>
                  <a:lnTo>
                    <a:pt x="130953" y="39936"/>
                  </a:lnTo>
                  <a:close/>
                </a:path>
              </a:pathLst>
            </a:custGeom>
            <a:solidFill>
              <a:schemeClr val="bg1"/>
            </a:solidFill>
            <a:ln w="5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BF9809D-214C-D506-3CD1-5FE2F95ECE8C}"/>
                </a:ext>
              </a:extLst>
            </p:cNvPr>
            <p:cNvSpPr/>
            <p:nvPr/>
          </p:nvSpPr>
          <p:spPr>
            <a:xfrm>
              <a:off x="2711816" y="3872150"/>
              <a:ext cx="33119" cy="33120"/>
            </a:xfrm>
            <a:custGeom>
              <a:avLst/>
              <a:gdLst>
                <a:gd name="connsiteX0" fmla="*/ 5452 w 33119"/>
                <a:gd name="connsiteY0" fmla="*/ 4278 h 33120"/>
                <a:gd name="connsiteX1" fmla="*/ 4278 w 33119"/>
                <a:gd name="connsiteY1" fmla="*/ 27668 h 33120"/>
                <a:gd name="connsiteX2" fmla="*/ 27668 w 33119"/>
                <a:gd name="connsiteY2" fmla="*/ 28842 h 33120"/>
                <a:gd name="connsiteX3" fmla="*/ 28846 w 33119"/>
                <a:gd name="connsiteY3" fmla="*/ 5456 h 33120"/>
                <a:gd name="connsiteX4" fmla="*/ 5456 w 33119"/>
                <a:gd name="connsiteY4" fmla="*/ 4275 h 33120"/>
                <a:gd name="connsiteX5" fmla="*/ 5452 w 33119"/>
                <a:gd name="connsiteY5" fmla="*/ 4278 h 3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119" h="33120">
                  <a:moveTo>
                    <a:pt x="5452" y="4278"/>
                  </a:moveTo>
                  <a:cubicBezTo>
                    <a:pt x="-1331" y="10413"/>
                    <a:pt x="-1856" y="20885"/>
                    <a:pt x="4278" y="27668"/>
                  </a:cubicBezTo>
                  <a:cubicBezTo>
                    <a:pt x="10413" y="34451"/>
                    <a:pt x="20885" y="34977"/>
                    <a:pt x="27668" y="28842"/>
                  </a:cubicBezTo>
                  <a:cubicBezTo>
                    <a:pt x="34449" y="22708"/>
                    <a:pt x="34976" y="12240"/>
                    <a:pt x="28846" y="5456"/>
                  </a:cubicBezTo>
                  <a:cubicBezTo>
                    <a:pt x="22713" y="-1329"/>
                    <a:pt x="12241" y="-1858"/>
                    <a:pt x="5456" y="4275"/>
                  </a:cubicBezTo>
                  <a:cubicBezTo>
                    <a:pt x="5455" y="4276"/>
                    <a:pt x="5453" y="4277"/>
                    <a:pt x="5452" y="4278"/>
                  </a:cubicBezTo>
                  <a:close/>
                </a:path>
              </a:pathLst>
            </a:custGeom>
            <a:solidFill>
              <a:schemeClr val="bg1"/>
            </a:solidFill>
            <a:ln w="5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74" name="Graphic 4" descr="Marker with solid fill">
            <a:extLst>
              <a:ext uri="{FF2B5EF4-FFF2-40B4-BE49-F238E27FC236}">
                <a16:creationId xmlns:a16="http://schemas.microsoft.com/office/drawing/2014/main" id="{986583E4-03AB-6B89-C11F-79D7C69DD628}"/>
              </a:ext>
            </a:extLst>
          </p:cNvPr>
          <p:cNvSpPr/>
          <p:nvPr/>
        </p:nvSpPr>
        <p:spPr>
          <a:xfrm>
            <a:off x="2411235" y="4846697"/>
            <a:ext cx="627945" cy="1020000"/>
          </a:xfrm>
          <a:custGeom>
            <a:avLst/>
            <a:gdLst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448973 w 627945"/>
              <a:gd name="connsiteY3" fmla="*/ 315000 h 1020000"/>
              <a:gd name="connsiteX4" fmla="*/ 313973 w 627945"/>
              <a:gd name="connsiteY4" fmla="*/ 450000 h 1020000"/>
              <a:gd name="connsiteX5" fmla="*/ 313973 w 627945"/>
              <a:gd name="connsiteY5" fmla="*/ 0 h 1020000"/>
              <a:gd name="connsiteX6" fmla="*/ 54473 w 627945"/>
              <a:gd name="connsiteY6" fmla="*/ 138000 h 1020000"/>
              <a:gd name="connsiteX7" fmla="*/ 21473 w 627945"/>
              <a:gd name="connsiteY7" fmla="*/ 430500 h 1020000"/>
              <a:gd name="connsiteX8" fmla="*/ 163973 w 627945"/>
              <a:gd name="connsiteY8" fmla="*/ 745500 h 1020000"/>
              <a:gd name="connsiteX9" fmla="*/ 286973 w 627945"/>
              <a:gd name="connsiteY9" fmla="*/ 1003500 h 1020000"/>
              <a:gd name="connsiteX10" fmla="*/ 313973 w 627945"/>
              <a:gd name="connsiteY10" fmla="*/ 1020000 h 1020000"/>
              <a:gd name="connsiteX11" fmla="*/ 340973 w 627945"/>
              <a:gd name="connsiteY11" fmla="*/ 1003500 h 1020000"/>
              <a:gd name="connsiteX12" fmla="*/ 463973 w 627945"/>
              <a:gd name="connsiteY12" fmla="*/ 745500 h 1020000"/>
              <a:gd name="connsiteX13" fmla="*/ 606473 w 627945"/>
              <a:gd name="connsiteY13" fmla="*/ 430500 h 1020000"/>
              <a:gd name="connsiteX14" fmla="*/ 573473 w 627945"/>
              <a:gd name="connsiteY14" fmla="*/ 138000 h 1020000"/>
              <a:gd name="connsiteX15" fmla="*/ 313973 w 627945"/>
              <a:gd name="connsiteY15" fmla="*/ 0 h 1020000"/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450000 h 1020000"/>
              <a:gd name="connsiteX4" fmla="*/ 313973 w 627945"/>
              <a:gd name="connsiteY4" fmla="*/ 0 h 1020000"/>
              <a:gd name="connsiteX5" fmla="*/ 54473 w 627945"/>
              <a:gd name="connsiteY5" fmla="*/ 138000 h 1020000"/>
              <a:gd name="connsiteX6" fmla="*/ 21473 w 627945"/>
              <a:gd name="connsiteY6" fmla="*/ 430500 h 1020000"/>
              <a:gd name="connsiteX7" fmla="*/ 163973 w 627945"/>
              <a:gd name="connsiteY7" fmla="*/ 745500 h 1020000"/>
              <a:gd name="connsiteX8" fmla="*/ 286973 w 627945"/>
              <a:gd name="connsiteY8" fmla="*/ 1003500 h 1020000"/>
              <a:gd name="connsiteX9" fmla="*/ 313973 w 627945"/>
              <a:gd name="connsiteY9" fmla="*/ 1020000 h 1020000"/>
              <a:gd name="connsiteX10" fmla="*/ 340973 w 627945"/>
              <a:gd name="connsiteY10" fmla="*/ 1003500 h 1020000"/>
              <a:gd name="connsiteX11" fmla="*/ 463973 w 627945"/>
              <a:gd name="connsiteY11" fmla="*/ 745500 h 1020000"/>
              <a:gd name="connsiteX12" fmla="*/ 606473 w 627945"/>
              <a:gd name="connsiteY12" fmla="*/ 430500 h 1020000"/>
              <a:gd name="connsiteX13" fmla="*/ 573473 w 627945"/>
              <a:gd name="connsiteY13" fmla="*/ 138000 h 1020000"/>
              <a:gd name="connsiteX14" fmla="*/ 313973 w 627945"/>
              <a:gd name="connsiteY14" fmla="*/ 0 h 1020000"/>
              <a:gd name="connsiteX0" fmla="*/ 313973 w 627945"/>
              <a:gd name="connsiteY0" fmla="*/ 18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0 h 1020000"/>
              <a:gd name="connsiteX4" fmla="*/ 54473 w 627945"/>
              <a:gd name="connsiteY4" fmla="*/ 138000 h 1020000"/>
              <a:gd name="connsiteX5" fmla="*/ 21473 w 627945"/>
              <a:gd name="connsiteY5" fmla="*/ 430500 h 1020000"/>
              <a:gd name="connsiteX6" fmla="*/ 163973 w 627945"/>
              <a:gd name="connsiteY6" fmla="*/ 745500 h 1020000"/>
              <a:gd name="connsiteX7" fmla="*/ 286973 w 627945"/>
              <a:gd name="connsiteY7" fmla="*/ 1003500 h 1020000"/>
              <a:gd name="connsiteX8" fmla="*/ 313973 w 627945"/>
              <a:gd name="connsiteY8" fmla="*/ 1020000 h 1020000"/>
              <a:gd name="connsiteX9" fmla="*/ 340973 w 627945"/>
              <a:gd name="connsiteY9" fmla="*/ 1003500 h 1020000"/>
              <a:gd name="connsiteX10" fmla="*/ 463973 w 627945"/>
              <a:gd name="connsiteY10" fmla="*/ 745500 h 1020000"/>
              <a:gd name="connsiteX11" fmla="*/ 606473 w 627945"/>
              <a:gd name="connsiteY11" fmla="*/ 430500 h 1020000"/>
              <a:gd name="connsiteX12" fmla="*/ 573473 w 627945"/>
              <a:gd name="connsiteY12" fmla="*/ 138000 h 1020000"/>
              <a:gd name="connsiteX13" fmla="*/ 313973 w 627945"/>
              <a:gd name="connsiteY13" fmla="*/ 0 h 1020000"/>
              <a:gd name="connsiteX0" fmla="*/ 313973 w 627945"/>
              <a:gd name="connsiteY0" fmla="*/ 0 h 1020000"/>
              <a:gd name="connsiteX1" fmla="*/ 54473 w 627945"/>
              <a:gd name="connsiteY1" fmla="*/ 138000 h 1020000"/>
              <a:gd name="connsiteX2" fmla="*/ 21473 w 627945"/>
              <a:gd name="connsiteY2" fmla="*/ 430500 h 1020000"/>
              <a:gd name="connsiteX3" fmla="*/ 163973 w 627945"/>
              <a:gd name="connsiteY3" fmla="*/ 745500 h 1020000"/>
              <a:gd name="connsiteX4" fmla="*/ 286973 w 627945"/>
              <a:gd name="connsiteY4" fmla="*/ 1003500 h 1020000"/>
              <a:gd name="connsiteX5" fmla="*/ 313973 w 627945"/>
              <a:gd name="connsiteY5" fmla="*/ 1020000 h 1020000"/>
              <a:gd name="connsiteX6" fmla="*/ 340973 w 627945"/>
              <a:gd name="connsiteY6" fmla="*/ 1003500 h 1020000"/>
              <a:gd name="connsiteX7" fmla="*/ 463973 w 627945"/>
              <a:gd name="connsiteY7" fmla="*/ 745500 h 1020000"/>
              <a:gd name="connsiteX8" fmla="*/ 606473 w 627945"/>
              <a:gd name="connsiteY8" fmla="*/ 430500 h 1020000"/>
              <a:gd name="connsiteX9" fmla="*/ 573473 w 627945"/>
              <a:gd name="connsiteY9" fmla="*/ 138000 h 1020000"/>
              <a:gd name="connsiteX10" fmla="*/ 313973 w 627945"/>
              <a:gd name="connsiteY10" fmla="*/ 0 h 10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945" h="1020000">
                <a:moveTo>
                  <a:pt x="313973" y="0"/>
                </a:moveTo>
                <a:cubicBezTo>
                  <a:pt x="210473" y="0"/>
                  <a:pt x="112973" y="51000"/>
                  <a:pt x="54473" y="138000"/>
                </a:cubicBezTo>
                <a:cubicBezTo>
                  <a:pt x="-4027" y="223500"/>
                  <a:pt x="-16027" y="333000"/>
                  <a:pt x="21473" y="430500"/>
                </a:cubicBezTo>
                <a:lnTo>
                  <a:pt x="163973" y="745500"/>
                </a:lnTo>
                <a:lnTo>
                  <a:pt x="286973" y="1003500"/>
                </a:lnTo>
                <a:cubicBezTo>
                  <a:pt x="291473" y="1014000"/>
                  <a:pt x="301973" y="1020000"/>
                  <a:pt x="313973" y="1020000"/>
                </a:cubicBezTo>
                <a:cubicBezTo>
                  <a:pt x="325973" y="1020000"/>
                  <a:pt x="336473" y="1014000"/>
                  <a:pt x="340973" y="1003500"/>
                </a:cubicBezTo>
                <a:lnTo>
                  <a:pt x="463973" y="745500"/>
                </a:lnTo>
                <a:lnTo>
                  <a:pt x="606473" y="430500"/>
                </a:lnTo>
                <a:cubicBezTo>
                  <a:pt x="643973" y="333000"/>
                  <a:pt x="631973" y="223500"/>
                  <a:pt x="573473" y="138000"/>
                </a:cubicBezTo>
                <a:cubicBezTo>
                  <a:pt x="514973" y="51000"/>
                  <a:pt x="417473" y="0"/>
                  <a:pt x="313973" y="0"/>
                </a:cubicBezTo>
                <a:close/>
              </a:path>
            </a:pathLst>
          </a:custGeom>
          <a:solidFill>
            <a:srgbClr val="17A9AE"/>
          </a:solidFill>
          <a:ln w="14982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3D2FA4C-28A3-26AA-8E1B-3A938B75D104}"/>
              </a:ext>
            </a:extLst>
          </p:cNvPr>
          <p:cNvSpPr txBox="1"/>
          <p:nvPr/>
        </p:nvSpPr>
        <p:spPr>
          <a:xfrm>
            <a:off x="3239154" y="5131520"/>
            <a:ext cx="95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Wind farm</a:t>
            </a:r>
          </a:p>
        </p:txBody>
      </p:sp>
      <p:pic>
        <p:nvPicPr>
          <p:cNvPr id="76" name="Graphic 75" descr="Wind Turbines with solid fill">
            <a:extLst>
              <a:ext uri="{FF2B5EF4-FFF2-40B4-BE49-F238E27FC236}">
                <a16:creationId xmlns:a16="http://schemas.microsoft.com/office/drawing/2014/main" id="{8A2424E1-5845-BD03-BCB1-3131C6E6B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6864" y="4935308"/>
            <a:ext cx="565544" cy="565544"/>
          </a:xfrm>
          <a:prstGeom prst="rect">
            <a:avLst/>
          </a:prstGeom>
        </p:spPr>
      </p:pic>
      <p:sp>
        <p:nvSpPr>
          <p:cNvPr id="89" name="Graphic 4" descr="Marker with solid fill">
            <a:extLst>
              <a:ext uri="{FF2B5EF4-FFF2-40B4-BE49-F238E27FC236}">
                <a16:creationId xmlns:a16="http://schemas.microsoft.com/office/drawing/2014/main" id="{C9CC3FFA-EEBA-9843-EF72-49FB80A6FE39}"/>
              </a:ext>
            </a:extLst>
          </p:cNvPr>
          <p:cNvSpPr/>
          <p:nvPr/>
        </p:nvSpPr>
        <p:spPr>
          <a:xfrm>
            <a:off x="5299327" y="4851905"/>
            <a:ext cx="627945" cy="1020000"/>
          </a:xfrm>
          <a:custGeom>
            <a:avLst/>
            <a:gdLst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448973 w 627945"/>
              <a:gd name="connsiteY3" fmla="*/ 315000 h 1020000"/>
              <a:gd name="connsiteX4" fmla="*/ 313973 w 627945"/>
              <a:gd name="connsiteY4" fmla="*/ 450000 h 1020000"/>
              <a:gd name="connsiteX5" fmla="*/ 313973 w 627945"/>
              <a:gd name="connsiteY5" fmla="*/ 0 h 1020000"/>
              <a:gd name="connsiteX6" fmla="*/ 54473 w 627945"/>
              <a:gd name="connsiteY6" fmla="*/ 138000 h 1020000"/>
              <a:gd name="connsiteX7" fmla="*/ 21473 w 627945"/>
              <a:gd name="connsiteY7" fmla="*/ 430500 h 1020000"/>
              <a:gd name="connsiteX8" fmla="*/ 163973 w 627945"/>
              <a:gd name="connsiteY8" fmla="*/ 745500 h 1020000"/>
              <a:gd name="connsiteX9" fmla="*/ 286973 w 627945"/>
              <a:gd name="connsiteY9" fmla="*/ 1003500 h 1020000"/>
              <a:gd name="connsiteX10" fmla="*/ 313973 w 627945"/>
              <a:gd name="connsiteY10" fmla="*/ 1020000 h 1020000"/>
              <a:gd name="connsiteX11" fmla="*/ 340973 w 627945"/>
              <a:gd name="connsiteY11" fmla="*/ 1003500 h 1020000"/>
              <a:gd name="connsiteX12" fmla="*/ 463973 w 627945"/>
              <a:gd name="connsiteY12" fmla="*/ 745500 h 1020000"/>
              <a:gd name="connsiteX13" fmla="*/ 606473 w 627945"/>
              <a:gd name="connsiteY13" fmla="*/ 430500 h 1020000"/>
              <a:gd name="connsiteX14" fmla="*/ 573473 w 627945"/>
              <a:gd name="connsiteY14" fmla="*/ 138000 h 1020000"/>
              <a:gd name="connsiteX15" fmla="*/ 313973 w 627945"/>
              <a:gd name="connsiteY15" fmla="*/ 0 h 1020000"/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450000 h 1020000"/>
              <a:gd name="connsiteX4" fmla="*/ 313973 w 627945"/>
              <a:gd name="connsiteY4" fmla="*/ 0 h 1020000"/>
              <a:gd name="connsiteX5" fmla="*/ 54473 w 627945"/>
              <a:gd name="connsiteY5" fmla="*/ 138000 h 1020000"/>
              <a:gd name="connsiteX6" fmla="*/ 21473 w 627945"/>
              <a:gd name="connsiteY6" fmla="*/ 430500 h 1020000"/>
              <a:gd name="connsiteX7" fmla="*/ 163973 w 627945"/>
              <a:gd name="connsiteY7" fmla="*/ 745500 h 1020000"/>
              <a:gd name="connsiteX8" fmla="*/ 286973 w 627945"/>
              <a:gd name="connsiteY8" fmla="*/ 1003500 h 1020000"/>
              <a:gd name="connsiteX9" fmla="*/ 313973 w 627945"/>
              <a:gd name="connsiteY9" fmla="*/ 1020000 h 1020000"/>
              <a:gd name="connsiteX10" fmla="*/ 340973 w 627945"/>
              <a:gd name="connsiteY10" fmla="*/ 1003500 h 1020000"/>
              <a:gd name="connsiteX11" fmla="*/ 463973 w 627945"/>
              <a:gd name="connsiteY11" fmla="*/ 745500 h 1020000"/>
              <a:gd name="connsiteX12" fmla="*/ 606473 w 627945"/>
              <a:gd name="connsiteY12" fmla="*/ 430500 h 1020000"/>
              <a:gd name="connsiteX13" fmla="*/ 573473 w 627945"/>
              <a:gd name="connsiteY13" fmla="*/ 138000 h 1020000"/>
              <a:gd name="connsiteX14" fmla="*/ 313973 w 627945"/>
              <a:gd name="connsiteY14" fmla="*/ 0 h 1020000"/>
              <a:gd name="connsiteX0" fmla="*/ 313973 w 627945"/>
              <a:gd name="connsiteY0" fmla="*/ 18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0 h 1020000"/>
              <a:gd name="connsiteX4" fmla="*/ 54473 w 627945"/>
              <a:gd name="connsiteY4" fmla="*/ 138000 h 1020000"/>
              <a:gd name="connsiteX5" fmla="*/ 21473 w 627945"/>
              <a:gd name="connsiteY5" fmla="*/ 430500 h 1020000"/>
              <a:gd name="connsiteX6" fmla="*/ 163973 w 627945"/>
              <a:gd name="connsiteY6" fmla="*/ 745500 h 1020000"/>
              <a:gd name="connsiteX7" fmla="*/ 286973 w 627945"/>
              <a:gd name="connsiteY7" fmla="*/ 1003500 h 1020000"/>
              <a:gd name="connsiteX8" fmla="*/ 313973 w 627945"/>
              <a:gd name="connsiteY8" fmla="*/ 1020000 h 1020000"/>
              <a:gd name="connsiteX9" fmla="*/ 340973 w 627945"/>
              <a:gd name="connsiteY9" fmla="*/ 1003500 h 1020000"/>
              <a:gd name="connsiteX10" fmla="*/ 463973 w 627945"/>
              <a:gd name="connsiteY10" fmla="*/ 745500 h 1020000"/>
              <a:gd name="connsiteX11" fmla="*/ 606473 w 627945"/>
              <a:gd name="connsiteY11" fmla="*/ 430500 h 1020000"/>
              <a:gd name="connsiteX12" fmla="*/ 573473 w 627945"/>
              <a:gd name="connsiteY12" fmla="*/ 138000 h 1020000"/>
              <a:gd name="connsiteX13" fmla="*/ 313973 w 627945"/>
              <a:gd name="connsiteY13" fmla="*/ 0 h 1020000"/>
              <a:gd name="connsiteX0" fmla="*/ 313973 w 627945"/>
              <a:gd name="connsiteY0" fmla="*/ 0 h 1020000"/>
              <a:gd name="connsiteX1" fmla="*/ 54473 w 627945"/>
              <a:gd name="connsiteY1" fmla="*/ 138000 h 1020000"/>
              <a:gd name="connsiteX2" fmla="*/ 21473 w 627945"/>
              <a:gd name="connsiteY2" fmla="*/ 430500 h 1020000"/>
              <a:gd name="connsiteX3" fmla="*/ 163973 w 627945"/>
              <a:gd name="connsiteY3" fmla="*/ 745500 h 1020000"/>
              <a:gd name="connsiteX4" fmla="*/ 286973 w 627945"/>
              <a:gd name="connsiteY4" fmla="*/ 1003500 h 1020000"/>
              <a:gd name="connsiteX5" fmla="*/ 313973 w 627945"/>
              <a:gd name="connsiteY5" fmla="*/ 1020000 h 1020000"/>
              <a:gd name="connsiteX6" fmla="*/ 340973 w 627945"/>
              <a:gd name="connsiteY6" fmla="*/ 1003500 h 1020000"/>
              <a:gd name="connsiteX7" fmla="*/ 463973 w 627945"/>
              <a:gd name="connsiteY7" fmla="*/ 745500 h 1020000"/>
              <a:gd name="connsiteX8" fmla="*/ 606473 w 627945"/>
              <a:gd name="connsiteY8" fmla="*/ 430500 h 1020000"/>
              <a:gd name="connsiteX9" fmla="*/ 573473 w 627945"/>
              <a:gd name="connsiteY9" fmla="*/ 138000 h 1020000"/>
              <a:gd name="connsiteX10" fmla="*/ 313973 w 627945"/>
              <a:gd name="connsiteY10" fmla="*/ 0 h 10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945" h="1020000">
                <a:moveTo>
                  <a:pt x="313973" y="0"/>
                </a:moveTo>
                <a:cubicBezTo>
                  <a:pt x="210473" y="0"/>
                  <a:pt x="112973" y="51000"/>
                  <a:pt x="54473" y="138000"/>
                </a:cubicBezTo>
                <a:cubicBezTo>
                  <a:pt x="-4027" y="223500"/>
                  <a:pt x="-16027" y="333000"/>
                  <a:pt x="21473" y="430500"/>
                </a:cubicBezTo>
                <a:lnTo>
                  <a:pt x="163973" y="745500"/>
                </a:lnTo>
                <a:lnTo>
                  <a:pt x="286973" y="1003500"/>
                </a:lnTo>
                <a:cubicBezTo>
                  <a:pt x="291473" y="1014000"/>
                  <a:pt x="301973" y="1020000"/>
                  <a:pt x="313973" y="1020000"/>
                </a:cubicBezTo>
                <a:cubicBezTo>
                  <a:pt x="325973" y="1020000"/>
                  <a:pt x="336473" y="1014000"/>
                  <a:pt x="340973" y="1003500"/>
                </a:cubicBezTo>
                <a:lnTo>
                  <a:pt x="463973" y="745500"/>
                </a:lnTo>
                <a:lnTo>
                  <a:pt x="606473" y="430500"/>
                </a:lnTo>
                <a:cubicBezTo>
                  <a:pt x="643973" y="333000"/>
                  <a:pt x="631973" y="223500"/>
                  <a:pt x="573473" y="138000"/>
                </a:cubicBezTo>
                <a:cubicBezTo>
                  <a:pt x="514973" y="51000"/>
                  <a:pt x="417473" y="0"/>
                  <a:pt x="313973" y="0"/>
                </a:cubicBezTo>
                <a:close/>
              </a:path>
            </a:pathLst>
          </a:custGeom>
          <a:solidFill>
            <a:srgbClr val="17A9AE"/>
          </a:solidFill>
          <a:ln w="14982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C46C1F-8067-92E7-4517-0478BD180992}"/>
              </a:ext>
            </a:extLst>
          </p:cNvPr>
          <p:cNvSpPr txBox="1"/>
          <p:nvPr/>
        </p:nvSpPr>
        <p:spPr>
          <a:xfrm>
            <a:off x="6151691" y="5136728"/>
            <a:ext cx="2440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Power systems research </a:t>
            </a:r>
            <a:r>
              <a:rPr lang="en-GB" sz="1400" dirty="0" err="1"/>
              <a:t>center</a:t>
            </a:r>
            <a:endParaRPr lang="en-GB" sz="1400" dirty="0"/>
          </a:p>
        </p:txBody>
      </p:sp>
      <p:pic>
        <p:nvPicPr>
          <p:cNvPr id="93" name="Graphic 92" descr="Research with solid fill">
            <a:extLst>
              <a:ext uri="{FF2B5EF4-FFF2-40B4-BE49-F238E27FC236}">
                <a16:creationId xmlns:a16="http://schemas.microsoft.com/office/drawing/2014/main" id="{2B489393-8D07-0C38-3D93-C902FECF7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5361" y="4970439"/>
            <a:ext cx="495281" cy="495281"/>
          </a:xfrm>
          <a:prstGeom prst="rect">
            <a:avLst/>
          </a:prstGeom>
        </p:spPr>
      </p:pic>
      <p:sp>
        <p:nvSpPr>
          <p:cNvPr id="95" name="Graphic 4" descr="Marker with solid fill">
            <a:extLst>
              <a:ext uri="{FF2B5EF4-FFF2-40B4-BE49-F238E27FC236}">
                <a16:creationId xmlns:a16="http://schemas.microsoft.com/office/drawing/2014/main" id="{9FF5CAB2-4533-2C4A-8B89-18A40E186595}"/>
              </a:ext>
            </a:extLst>
          </p:cNvPr>
          <p:cNvSpPr/>
          <p:nvPr/>
        </p:nvSpPr>
        <p:spPr>
          <a:xfrm>
            <a:off x="5293755" y="3601682"/>
            <a:ext cx="627945" cy="1020000"/>
          </a:xfrm>
          <a:custGeom>
            <a:avLst/>
            <a:gdLst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448973 w 627945"/>
              <a:gd name="connsiteY3" fmla="*/ 315000 h 1020000"/>
              <a:gd name="connsiteX4" fmla="*/ 313973 w 627945"/>
              <a:gd name="connsiteY4" fmla="*/ 450000 h 1020000"/>
              <a:gd name="connsiteX5" fmla="*/ 313973 w 627945"/>
              <a:gd name="connsiteY5" fmla="*/ 0 h 1020000"/>
              <a:gd name="connsiteX6" fmla="*/ 54473 w 627945"/>
              <a:gd name="connsiteY6" fmla="*/ 138000 h 1020000"/>
              <a:gd name="connsiteX7" fmla="*/ 21473 w 627945"/>
              <a:gd name="connsiteY7" fmla="*/ 430500 h 1020000"/>
              <a:gd name="connsiteX8" fmla="*/ 163973 w 627945"/>
              <a:gd name="connsiteY8" fmla="*/ 745500 h 1020000"/>
              <a:gd name="connsiteX9" fmla="*/ 286973 w 627945"/>
              <a:gd name="connsiteY9" fmla="*/ 1003500 h 1020000"/>
              <a:gd name="connsiteX10" fmla="*/ 313973 w 627945"/>
              <a:gd name="connsiteY10" fmla="*/ 1020000 h 1020000"/>
              <a:gd name="connsiteX11" fmla="*/ 340973 w 627945"/>
              <a:gd name="connsiteY11" fmla="*/ 1003500 h 1020000"/>
              <a:gd name="connsiteX12" fmla="*/ 463973 w 627945"/>
              <a:gd name="connsiteY12" fmla="*/ 745500 h 1020000"/>
              <a:gd name="connsiteX13" fmla="*/ 606473 w 627945"/>
              <a:gd name="connsiteY13" fmla="*/ 430500 h 1020000"/>
              <a:gd name="connsiteX14" fmla="*/ 573473 w 627945"/>
              <a:gd name="connsiteY14" fmla="*/ 138000 h 1020000"/>
              <a:gd name="connsiteX15" fmla="*/ 313973 w 627945"/>
              <a:gd name="connsiteY15" fmla="*/ 0 h 1020000"/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450000 h 1020000"/>
              <a:gd name="connsiteX4" fmla="*/ 313973 w 627945"/>
              <a:gd name="connsiteY4" fmla="*/ 0 h 1020000"/>
              <a:gd name="connsiteX5" fmla="*/ 54473 w 627945"/>
              <a:gd name="connsiteY5" fmla="*/ 138000 h 1020000"/>
              <a:gd name="connsiteX6" fmla="*/ 21473 w 627945"/>
              <a:gd name="connsiteY6" fmla="*/ 430500 h 1020000"/>
              <a:gd name="connsiteX7" fmla="*/ 163973 w 627945"/>
              <a:gd name="connsiteY7" fmla="*/ 745500 h 1020000"/>
              <a:gd name="connsiteX8" fmla="*/ 286973 w 627945"/>
              <a:gd name="connsiteY8" fmla="*/ 1003500 h 1020000"/>
              <a:gd name="connsiteX9" fmla="*/ 313973 w 627945"/>
              <a:gd name="connsiteY9" fmla="*/ 1020000 h 1020000"/>
              <a:gd name="connsiteX10" fmla="*/ 340973 w 627945"/>
              <a:gd name="connsiteY10" fmla="*/ 1003500 h 1020000"/>
              <a:gd name="connsiteX11" fmla="*/ 463973 w 627945"/>
              <a:gd name="connsiteY11" fmla="*/ 745500 h 1020000"/>
              <a:gd name="connsiteX12" fmla="*/ 606473 w 627945"/>
              <a:gd name="connsiteY12" fmla="*/ 430500 h 1020000"/>
              <a:gd name="connsiteX13" fmla="*/ 573473 w 627945"/>
              <a:gd name="connsiteY13" fmla="*/ 138000 h 1020000"/>
              <a:gd name="connsiteX14" fmla="*/ 313973 w 627945"/>
              <a:gd name="connsiteY14" fmla="*/ 0 h 1020000"/>
              <a:gd name="connsiteX0" fmla="*/ 313973 w 627945"/>
              <a:gd name="connsiteY0" fmla="*/ 18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0 h 1020000"/>
              <a:gd name="connsiteX4" fmla="*/ 54473 w 627945"/>
              <a:gd name="connsiteY4" fmla="*/ 138000 h 1020000"/>
              <a:gd name="connsiteX5" fmla="*/ 21473 w 627945"/>
              <a:gd name="connsiteY5" fmla="*/ 430500 h 1020000"/>
              <a:gd name="connsiteX6" fmla="*/ 163973 w 627945"/>
              <a:gd name="connsiteY6" fmla="*/ 745500 h 1020000"/>
              <a:gd name="connsiteX7" fmla="*/ 286973 w 627945"/>
              <a:gd name="connsiteY7" fmla="*/ 1003500 h 1020000"/>
              <a:gd name="connsiteX8" fmla="*/ 313973 w 627945"/>
              <a:gd name="connsiteY8" fmla="*/ 1020000 h 1020000"/>
              <a:gd name="connsiteX9" fmla="*/ 340973 w 627945"/>
              <a:gd name="connsiteY9" fmla="*/ 1003500 h 1020000"/>
              <a:gd name="connsiteX10" fmla="*/ 463973 w 627945"/>
              <a:gd name="connsiteY10" fmla="*/ 745500 h 1020000"/>
              <a:gd name="connsiteX11" fmla="*/ 606473 w 627945"/>
              <a:gd name="connsiteY11" fmla="*/ 430500 h 1020000"/>
              <a:gd name="connsiteX12" fmla="*/ 573473 w 627945"/>
              <a:gd name="connsiteY12" fmla="*/ 138000 h 1020000"/>
              <a:gd name="connsiteX13" fmla="*/ 313973 w 627945"/>
              <a:gd name="connsiteY13" fmla="*/ 0 h 1020000"/>
              <a:gd name="connsiteX0" fmla="*/ 313973 w 627945"/>
              <a:gd name="connsiteY0" fmla="*/ 0 h 1020000"/>
              <a:gd name="connsiteX1" fmla="*/ 54473 w 627945"/>
              <a:gd name="connsiteY1" fmla="*/ 138000 h 1020000"/>
              <a:gd name="connsiteX2" fmla="*/ 21473 w 627945"/>
              <a:gd name="connsiteY2" fmla="*/ 430500 h 1020000"/>
              <a:gd name="connsiteX3" fmla="*/ 163973 w 627945"/>
              <a:gd name="connsiteY3" fmla="*/ 745500 h 1020000"/>
              <a:gd name="connsiteX4" fmla="*/ 286973 w 627945"/>
              <a:gd name="connsiteY4" fmla="*/ 1003500 h 1020000"/>
              <a:gd name="connsiteX5" fmla="*/ 313973 w 627945"/>
              <a:gd name="connsiteY5" fmla="*/ 1020000 h 1020000"/>
              <a:gd name="connsiteX6" fmla="*/ 340973 w 627945"/>
              <a:gd name="connsiteY6" fmla="*/ 1003500 h 1020000"/>
              <a:gd name="connsiteX7" fmla="*/ 463973 w 627945"/>
              <a:gd name="connsiteY7" fmla="*/ 745500 h 1020000"/>
              <a:gd name="connsiteX8" fmla="*/ 606473 w 627945"/>
              <a:gd name="connsiteY8" fmla="*/ 430500 h 1020000"/>
              <a:gd name="connsiteX9" fmla="*/ 573473 w 627945"/>
              <a:gd name="connsiteY9" fmla="*/ 138000 h 1020000"/>
              <a:gd name="connsiteX10" fmla="*/ 313973 w 627945"/>
              <a:gd name="connsiteY10" fmla="*/ 0 h 10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945" h="1020000">
                <a:moveTo>
                  <a:pt x="313973" y="0"/>
                </a:moveTo>
                <a:cubicBezTo>
                  <a:pt x="210473" y="0"/>
                  <a:pt x="112973" y="51000"/>
                  <a:pt x="54473" y="138000"/>
                </a:cubicBezTo>
                <a:cubicBezTo>
                  <a:pt x="-4027" y="223500"/>
                  <a:pt x="-16027" y="333000"/>
                  <a:pt x="21473" y="430500"/>
                </a:cubicBezTo>
                <a:lnTo>
                  <a:pt x="163973" y="745500"/>
                </a:lnTo>
                <a:lnTo>
                  <a:pt x="286973" y="1003500"/>
                </a:lnTo>
                <a:cubicBezTo>
                  <a:pt x="291473" y="1014000"/>
                  <a:pt x="301973" y="1020000"/>
                  <a:pt x="313973" y="1020000"/>
                </a:cubicBezTo>
                <a:cubicBezTo>
                  <a:pt x="325973" y="1020000"/>
                  <a:pt x="336473" y="1014000"/>
                  <a:pt x="340973" y="1003500"/>
                </a:cubicBezTo>
                <a:lnTo>
                  <a:pt x="463973" y="745500"/>
                </a:lnTo>
                <a:lnTo>
                  <a:pt x="606473" y="430500"/>
                </a:lnTo>
                <a:cubicBezTo>
                  <a:pt x="643973" y="333000"/>
                  <a:pt x="631973" y="223500"/>
                  <a:pt x="573473" y="138000"/>
                </a:cubicBezTo>
                <a:cubicBezTo>
                  <a:pt x="514973" y="51000"/>
                  <a:pt x="417473" y="0"/>
                  <a:pt x="313973" y="0"/>
                </a:cubicBezTo>
                <a:close/>
              </a:path>
            </a:pathLst>
          </a:custGeom>
          <a:solidFill>
            <a:srgbClr val="17A9AE"/>
          </a:solidFill>
          <a:ln w="14982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A9453C8-FA3E-B73E-0ECB-7A486CF63E61}"/>
              </a:ext>
            </a:extLst>
          </p:cNvPr>
          <p:cNvSpPr txBox="1"/>
          <p:nvPr/>
        </p:nvSpPr>
        <p:spPr>
          <a:xfrm>
            <a:off x="6146119" y="3886505"/>
            <a:ext cx="2292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Wind energy research </a:t>
            </a:r>
            <a:r>
              <a:rPr lang="en-GB" sz="1400" dirty="0" err="1"/>
              <a:t>center</a:t>
            </a:r>
            <a:endParaRPr lang="en-GB" sz="1400" dirty="0"/>
          </a:p>
        </p:txBody>
      </p:sp>
      <p:pic>
        <p:nvPicPr>
          <p:cNvPr id="116" name="Graphic 115" descr="Badge Question Mark with solid fill">
            <a:extLst>
              <a:ext uri="{FF2B5EF4-FFF2-40B4-BE49-F238E27FC236}">
                <a16:creationId xmlns:a16="http://schemas.microsoft.com/office/drawing/2014/main" id="{7B84F16D-4E84-46C0-0CC2-3DE69F709C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26940" y="3625937"/>
            <a:ext cx="561575" cy="561575"/>
          </a:xfrm>
          <a:prstGeom prst="rect">
            <a:avLst/>
          </a:prstGeom>
        </p:spPr>
      </p:pic>
      <p:sp>
        <p:nvSpPr>
          <p:cNvPr id="2" name="Graphic 4" descr="Marker with solid fill">
            <a:extLst>
              <a:ext uri="{FF2B5EF4-FFF2-40B4-BE49-F238E27FC236}">
                <a16:creationId xmlns:a16="http://schemas.microsoft.com/office/drawing/2014/main" id="{7774079A-8A77-E69C-24BC-42C1E97C5CC0}"/>
              </a:ext>
            </a:extLst>
          </p:cNvPr>
          <p:cNvSpPr/>
          <p:nvPr/>
        </p:nvSpPr>
        <p:spPr>
          <a:xfrm>
            <a:off x="5293755" y="2112267"/>
            <a:ext cx="627945" cy="1020000"/>
          </a:xfrm>
          <a:custGeom>
            <a:avLst/>
            <a:gdLst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448973 w 627945"/>
              <a:gd name="connsiteY3" fmla="*/ 315000 h 1020000"/>
              <a:gd name="connsiteX4" fmla="*/ 313973 w 627945"/>
              <a:gd name="connsiteY4" fmla="*/ 450000 h 1020000"/>
              <a:gd name="connsiteX5" fmla="*/ 313973 w 627945"/>
              <a:gd name="connsiteY5" fmla="*/ 0 h 1020000"/>
              <a:gd name="connsiteX6" fmla="*/ 54473 w 627945"/>
              <a:gd name="connsiteY6" fmla="*/ 138000 h 1020000"/>
              <a:gd name="connsiteX7" fmla="*/ 21473 w 627945"/>
              <a:gd name="connsiteY7" fmla="*/ 430500 h 1020000"/>
              <a:gd name="connsiteX8" fmla="*/ 163973 w 627945"/>
              <a:gd name="connsiteY8" fmla="*/ 745500 h 1020000"/>
              <a:gd name="connsiteX9" fmla="*/ 286973 w 627945"/>
              <a:gd name="connsiteY9" fmla="*/ 1003500 h 1020000"/>
              <a:gd name="connsiteX10" fmla="*/ 313973 w 627945"/>
              <a:gd name="connsiteY10" fmla="*/ 1020000 h 1020000"/>
              <a:gd name="connsiteX11" fmla="*/ 340973 w 627945"/>
              <a:gd name="connsiteY11" fmla="*/ 1003500 h 1020000"/>
              <a:gd name="connsiteX12" fmla="*/ 463973 w 627945"/>
              <a:gd name="connsiteY12" fmla="*/ 745500 h 1020000"/>
              <a:gd name="connsiteX13" fmla="*/ 606473 w 627945"/>
              <a:gd name="connsiteY13" fmla="*/ 430500 h 1020000"/>
              <a:gd name="connsiteX14" fmla="*/ 573473 w 627945"/>
              <a:gd name="connsiteY14" fmla="*/ 138000 h 1020000"/>
              <a:gd name="connsiteX15" fmla="*/ 313973 w 627945"/>
              <a:gd name="connsiteY15" fmla="*/ 0 h 1020000"/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450000 h 1020000"/>
              <a:gd name="connsiteX4" fmla="*/ 313973 w 627945"/>
              <a:gd name="connsiteY4" fmla="*/ 0 h 1020000"/>
              <a:gd name="connsiteX5" fmla="*/ 54473 w 627945"/>
              <a:gd name="connsiteY5" fmla="*/ 138000 h 1020000"/>
              <a:gd name="connsiteX6" fmla="*/ 21473 w 627945"/>
              <a:gd name="connsiteY6" fmla="*/ 430500 h 1020000"/>
              <a:gd name="connsiteX7" fmla="*/ 163973 w 627945"/>
              <a:gd name="connsiteY7" fmla="*/ 745500 h 1020000"/>
              <a:gd name="connsiteX8" fmla="*/ 286973 w 627945"/>
              <a:gd name="connsiteY8" fmla="*/ 1003500 h 1020000"/>
              <a:gd name="connsiteX9" fmla="*/ 313973 w 627945"/>
              <a:gd name="connsiteY9" fmla="*/ 1020000 h 1020000"/>
              <a:gd name="connsiteX10" fmla="*/ 340973 w 627945"/>
              <a:gd name="connsiteY10" fmla="*/ 1003500 h 1020000"/>
              <a:gd name="connsiteX11" fmla="*/ 463973 w 627945"/>
              <a:gd name="connsiteY11" fmla="*/ 745500 h 1020000"/>
              <a:gd name="connsiteX12" fmla="*/ 606473 w 627945"/>
              <a:gd name="connsiteY12" fmla="*/ 430500 h 1020000"/>
              <a:gd name="connsiteX13" fmla="*/ 573473 w 627945"/>
              <a:gd name="connsiteY13" fmla="*/ 138000 h 1020000"/>
              <a:gd name="connsiteX14" fmla="*/ 313973 w 627945"/>
              <a:gd name="connsiteY14" fmla="*/ 0 h 1020000"/>
              <a:gd name="connsiteX0" fmla="*/ 313973 w 627945"/>
              <a:gd name="connsiteY0" fmla="*/ 18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0 h 1020000"/>
              <a:gd name="connsiteX4" fmla="*/ 54473 w 627945"/>
              <a:gd name="connsiteY4" fmla="*/ 138000 h 1020000"/>
              <a:gd name="connsiteX5" fmla="*/ 21473 w 627945"/>
              <a:gd name="connsiteY5" fmla="*/ 430500 h 1020000"/>
              <a:gd name="connsiteX6" fmla="*/ 163973 w 627945"/>
              <a:gd name="connsiteY6" fmla="*/ 745500 h 1020000"/>
              <a:gd name="connsiteX7" fmla="*/ 286973 w 627945"/>
              <a:gd name="connsiteY7" fmla="*/ 1003500 h 1020000"/>
              <a:gd name="connsiteX8" fmla="*/ 313973 w 627945"/>
              <a:gd name="connsiteY8" fmla="*/ 1020000 h 1020000"/>
              <a:gd name="connsiteX9" fmla="*/ 340973 w 627945"/>
              <a:gd name="connsiteY9" fmla="*/ 1003500 h 1020000"/>
              <a:gd name="connsiteX10" fmla="*/ 463973 w 627945"/>
              <a:gd name="connsiteY10" fmla="*/ 745500 h 1020000"/>
              <a:gd name="connsiteX11" fmla="*/ 606473 w 627945"/>
              <a:gd name="connsiteY11" fmla="*/ 430500 h 1020000"/>
              <a:gd name="connsiteX12" fmla="*/ 573473 w 627945"/>
              <a:gd name="connsiteY12" fmla="*/ 138000 h 1020000"/>
              <a:gd name="connsiteX13" fmla="*/ 313973 w 627945"/>
              <a:gd name="connsiteY13" fmla="*/ 0 h 1020000"/>
              <a:gd name="connsiteX0" fmla="*/ 313973 w 627945"/>
              <a:gd name="connsiteY0" fmla="*/ 0 h 1020000"/>
              <a:gd name="connsiteX1" fmla="*/ 54473 w 627945"/>
              <a:gd name="connsiteY1" fmla="*/ 138000 h 1020000"/>
              <a:gd name="connsiteX2" fmla="*/ 21473 w 627945"/>
              <a:gd name="connsiteY2" fmla="*/ 430500 h 1020000"/>
              <a:gd name="connsiteX3" fmla="*/ 163973 w 627945"/>
              <a:gd name="connsiteY3" fmla="*/ 745500 h 1020000"/>
              <a:gd name="connsiteX4" fmla="*/ 286973 w 627945"/>
              <a:gd name="connsiteY4" fmla="*/ 1003500 h 1020000"/>
              <a:gd name="connsiteX5" fmla="*/ 313973 w 627945"/>
              <a:gd name="connsiteY5" fmla="*/ 1020000 h 1020000"/>
              <a:gd name="connsiteX6" fmla="*/ 340973 w 627945"/>
              <a:gd name="connsiteY6" fmla="*/ 1003500 h 1020000"/>
              <a:gd name="connsiteX7" fmla="*/ 463973 w 627945"/>
              <a:gd name="connsiteY7" fmla="*/ 745500 h 1020000"/>
              <a:gd name="connsiteX8" fmla="*/ 606473 w 627945"/>
              <a:gd name="connsiteY8" fmla="*/ 430500 h 1020000"/>
              <a:gd name="connsiteX9" fmla="*/ 573473 w 627945"/>
              <a:gd name="connsiteY9" fmla="*/ 138000 h 1020000"/>
              <a:gd name="connsiteX10" fmla="*/ 313973 w 627945"/>
              <a:gd name="connsiteY10" fmla="*/ 0 h 10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945" h="1020000">
                <a:moveTo>
                  <a:pt x="313973" y="0"/>
                </a:moveTo>
                <a:cubicBezTo>
                  <a:pt x="210473" y="0"/>
                  <a:pt x="112973" y="51000"/>
                  <a:pt x="54473" y="138000"/>
                </a:cubicBezTo>
                <a:cubicBezTo>
                  <a:pt x="-4027" y="223500"/>
                  <a:pt x="-16027" y="333000"/>
                  <a:pt x="21473" y="430500"/>
                </a:cubicBezTo>
                <a:lnTo>
                  <a:pt x="163973" y="745500"/>
                </a:lnTo>
                <a:lnTo>
                  <a:pt x="286973" y="1003500"/>
                </a:lnTo>
                <a:cubicBezTo>
                  <a:pt x="291473" y="1014000"/>
                  <a:pt x="301973" y="1020000"/>
                  <a:pt x="313973" y="1020000"/>
                </a:cubicBezTo>
                <a:cubicBezTo>
                  <a:pt x="325973" y="1020000"/>
                  <a:pt x="336473" y="1014000"/>
                  <a:pt x="340973" y="1003500"/>
                </a:cubicBezTo>
                <a:lnTo>
                  <a:pt x="463973" y="745500"/>
                </a:lnTo>
                <a:lnTo>
                  <a:pt x="606473" y="430500"/>
                </a:lnTo>
                <a:cubicBezTo>
                  <a:pt x="643973" y="333000"/>
                  <a:pt x="631973" y="223500"/>
                  <a:pt x="573473" y="138000"/>
                </a:cubicBezTo>
                <a:cubicBezTo>
                  <a:pt x="514973" y="51000"/>
                  <a:pt x="417473" y="0"/>
                  <a:pt x="313973" y="0"/>
                </a:cubicBezTo>
                <a:close/>
              </a:path>
            </a:pathLst>
          </a:custGeom>
          <a:solidFill>
            <a:srgbClr val="17A9AE"/>
          </a:solidFill>
          <a:ln w="14982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9A0E2F-F6BD-7FBD-E59C-40499D8DBDFC}"/>
              </a:ext>
            </a:extLst>
          </p:cNvPr>
          <p:cNvSpPr txBox="1"/>
          <p:nvPr/>
        </p:nvSpPr>
        <p:spPr>
          <a:xfrm>
            <a:off x="6146119" y="2397090"/>
            <a:ext cx="1736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Wind energy test site</a:t>
            </a:r>
          </a:p>
        </p:txBody>
      </p:sp>
      <p:pic>
        <p:nvPicPr>
          <p:cNvPr id="14" name="Graphic 13" descr="Tools with solid fill">
            <a:extLst>
              <a:ext uri="{FF2B5EF4-FFF2-40B4-BE49-F238E27FC236}">
                <a16:creationId xmlns:a16="http://schemas.microsoft.com/office/drawing/2014/main" id="{6E39D23F-58F0-899D-48EE-4EBD204C19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73500" y="2233478"/>
            <a:ext cx="459001" cy="459001"/>
          </a:xfrm>
          <a:prstGeom prst="rect">
            <a:avLst/>
          </a:prstGeom>
        </p:spPr>
      </p:pic>
      <p:sp>
        <p:nvSpPr>
          <p:cNvPr id="4" name="Graphic 4" descr="Marker with solid fill">
            <a:extLst>
              <a:ext uri="{FF2B5EF4-FFF2-40B4-BE49-F238E27FC236}">
                <a16:creationId xmlns:a16="http://schemas.microsoft.com/office/drawing/2014/main" id="{742D270A-C323-BF47-50EF-A56E688A9077}"/>
              </a:ext>
            </a:extLst>
          </p:cNvPr>
          <p:cNvSpPr/>
          <p:nvPr/>
        </p:nvSpPr>
        <p:spPr>
          <a:xfrm>
            <a:off x="5293755" y="621416"/>
            <a:ext cx="627945" cy="1020000"/>
          </a:xfrm>
          <a:custGeom>
            <a:avLst/>
            <a:gdLst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448973 w 627945"/>
              <a:gd name="connsiteY3" fmla="*/ 315000 h 1020000"/>
              <a:gd name="connsiteX4" fmla="*/ 313973 w 627945"/>
              <a:gd name="connsiteY4" fmla="*/ 450000 h 1020000"/>
              <a:gd name="connsiteX5" fmla="*/ 313973 w 627945"/>
              <a:gd name="connsiteY5" fmla="*/ 0 h 1020000"/>
              <a:gd name="connsiteX6" fmla="*/ 54473 w 627945"/>
              <a:gd name="connsiteY6" fmla="*/ 138000 h 1020000"/>
              <a:gd name="connsiteX7" fmla="*/ 21473 w 627945"/>
              <a:gd name="connsiteY7" fmla="*/ 430500 h 1020000"/>
              <a:gd name="connsiteX8" fmla="*/ 163973 w 627945"/>
              <a:gd name="connsiteY8" fmla="*/ 745500 h 1020000"/>
              <a:gd name="connsiteX9" fmla="*/ 286973 w 627945"/>
              <a:gd name="connsiteY9" fmla="*/ 1003500 h 1020000"/>
              <a:gd name="connsiteX10" fmla="*/ 313973 w 627945"/>
              <a:gd name="connsiteY10" fmla="*/ 1020000 h 1020000"/>
              <a:gd name="connsiteX11" fmla="*/ 340973 w 627945"/>
              <a:gd name="connsiteY11" fmla="*/ 1003500 h 1020000"/>
              <a:gd name="connsiteX12" fmla="*/ 463973 w 627945"/>
              <a:gd name="connsiteY12" fmla="*/ 745500 h 1020000"/>
              <a:gd name="connsiteX13" fmla="*/ 606473 w 627945"/>
              <a:gd name="connsiteY13" fmla="*/ 430500 h 1020000"/>
              <a:gd name="connsiteX14" fmla="*/ 573473 w 627945"/>
              <a:gd name="connsiteY14" fmla="*/ 138000 h 1020000"/>
              <a:gd name="connsiteX15" fmla="*/ 313973 w 627945"/>
              <a:gd name="connsiteY15" fmla="*/ 0 h 1020000"/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450000 h 1020000"/>
              <a:gd name="connsiteX4" fmla="*/ 313973 w 627945"/>
              <a:gd name="connsiteY4" fmla="*/ 0 h 1020000"/>
              <a:gd name="connsiteX5" fmla="*/ 54473 w 627945"/>
              <a:gd name="connsiteY5" fmla="*/ 138000 h 1020000"/>
              <a:gd name="connsiteX6" fmla="*/ 21473 w 627945"/>
              <a:gd name="connsiteY6" fmla="*/ 430500 h 1020000"/>
              <a:gd name="connsiteX7" fmla="*/ 163973 w 627945"/>
              <a:gd name="connsiteY7" fmla="*/ 745500 h 1020000"/>
              <a:gd name="connsiteX8" fmla="*/ 286973 w 627945"/>
              <a:gd name="connsiteY8" fmla="*/ 1003500 h 1020000"/>
              <a:gd name="connsiteX9" fmla="*/ 313973 w 627945"/>
              <a:gd name="connsiteY9" fmla="*/ 1020000 h 1020000"/>
              <a:gd name="connsiteX10" fmla="*/ 340973 w 627945"/>
              <a:gd name="connsiteY10" fmla="*/ 1003500 h 1020000"/>
              <a:gd name="connsiteX11" fmla="*/ 463973 w 627945"/>
              <a:gd name="connsiteY11" fmla="*/ 745500 h 1020000"/>
              <a:gd name="connsiteX12" fmla="*/ 606473 w 627945"/>
              <a:gd name="connsiteY12" fmla="*/ 430500 h 1020000"/>
              <a:gd name="connsiteX13" fmla="*/ 573473 w 627945"/>
              <a:gd name="connsiteY13" fmla="*/ 138000 h 1020000"/>
              <a:gd name="connsiteX14" fmla="*/ 313973 w 627945"/>
              <a:gd name="connsiteY14" fmla="*/ 0 h 1020000"/>
              <a:gd name="connsiteX0" fmla="*/ 313973 w 627945"/>
              <a:gd name="connsiteY0" fmla="*/ 18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0 h 1020000"/>
              <a:gd name="connsiteX4" fmla="*/ 54473 w 627945"/>
              <a:gd name="connsiteY4" fmla="*/ 138000 h 1020000"/>
              <a:gd name="connsiteX5" fmla="*/ 21473 w 627945"/>
              <a:gd name="connsiteY5" fmla="*/ 430500 h 1020000"/>
              <a:gd name="connsiteX6" fmla="*/ 163973 w 627945"/>
              <a:gd name="connsiteY6" fmla="*/ 745500 h 1020000"/>
              <a:gd name="connsiteX7" fmla="*/ 286973 w 627945"/>
              <a:gd name="connsiteY7" fmla="*/ 1003500 h 1020000"/>
              <a:gd name="connsiteX8" fmla="*/ 313973 w 627945"/>
              <a:gd name="connsiteY8" fmla="*/ 1020000 h 1020000"/>
              <a:gd name="connsiteX9" fmla="*/ 340973 w 627945"/>
              <a:gd name="connsiteY9" fmla="*/ 1003500 h 1020000"/>
              <a:gd name="connsiteX10" fmla="*/ 463973 w 627945"/>
              <a:gd name="connsiteY10" fmla="*/ 745500 h 1020000"/>
              <a:gd name="connsiteX11" fmla="*/ 606473 w 627945"/>
              <a:gd name="connsiteY11" fmla="*/ 430500 h 1020000"/>
              <a:gd name="connsiteX12" fmla="*/ 573473 w 627945"/>
              <a:gd name="connsiteY12" fmla="*/ 138000 h 1020000"/>
              <a:gd name="connsiteX13" fmla="*/ 313973 w 627945"/>
              <a:gd name="connsiteY13" fmla="*/ 0 h 1020000"/>
              <a:gd name="connsiteX0" fmla="*/ 313973 w 627945"/>
              <a:gd name="connsiteY0" fmla="*/ 0 h 1020000"/>
              <a:gd name="connsiteX1" fmla="*/ 54473 w 627945"/>
              <a:gd name="connsiteY1" fmla="*/ 138000 h 1020000"/>
              <a:gd name="connsiteX2" fmla="*/ 21473 w 627945"/>
              <a:gd name="connsiteY2" fmla="*/ 430500 h 1020000"/>
              <a:gd name="connsiteX3" fmla="*/ 163973 w 627945"/>
              <a:gd name="connsiteY3" fmla="*/ 745500 h 1020000"/>
              <a:gd name="connsiteX4" fmla="*/ 286973 w 627945"/>
              <a:gd name="connsiteY4" fmla="*/ 1003500 h 1020000"/>
              <a:gd name="connsiteX5" fmla="*/ 313973 w 627945"/>
              <a:gd name="connsiteY5" fmla="*/ 1020000 h 1020000"/>
              <a:gd name="connsiteX6" fmla="*/ 340973 w 627945"/>
              <a:gd name="connsiteY6" fmla="*/ 1003500 h 1020000"/>
              <a:gd name="connsiteX7" fmla="*/ 463973 w 627945"/>
              <a:gd name="connsiteY7" fmla="*/ 745500 h 1020000"/>
              <a:gd name="connsiteX8" fmla="*/ 606473 w 627945"/>
              <a:gd name="connsiteY8" fmla="*/ 430500 h 1020000"/>
              <a:gd name="connsiteX9" fmla="*/ 573473 w 627945"/>
              <a:gd name="connsiteY9" fmla="*/ 138000 h 1020000"/>
              <a:gd name="connsiteX10" fmla="*/ 313973 w 627945"/>
              <a:gd name="connsiteY10" fmla="*/ 0 h 10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945" h="1020000">
                <a:moveTo>
                  <a:pt x="313973" y="0"/>
                </a:moveTo>
                <a:cubicBezTo>
                  <a:pt x="210473" y="0"/>
                  <a:pt x="112973" y="51000"/>
                  <a:pt x="54473" y="138000"/>
                </a:cubicBezTo>
                <a:cubicBezTo>
                  <a:pt x="-4027" y="223500"/>
                  <a:pt x="-16027" y="333000"/>
                  <a:pt x="21473" y="430500"/>
                </a:cubicBezTo>
                <a:lnTo>
                  <a:pt x="163973" y="745500"/>
                </a:lnTo>
                <a:lnTo>
                  <a:pt x="286973" y="1003500"/>
                </a:lnTo>
                <a:cubicBezTo>
                  <a:pt x="291473" y="1014000"/>
                  <a:pt x="301973" y="1020000"/>
                  <a:pt x="313973" y="1020000"/>
                </a:cubicBezTo>
                <a:cubicBezTo>
                  <a:pt x="325973" y="1020000"/>
                  <a:pt x="336473" y="1014000"/>
                  <a:pt x="340973" y="1003500"/>
                </a:cubicBezTo>
                <a:lnTo>
                  <a:pt x="463973" y="745500"/>
                </a:lnTo>
                <a:lnTo>
                  <a:pt x="606473" y="430500"/>
                </a:lnTo>
                <a:cubicBezTo>
                  <a:pt x="643973" y="333000"/>
                  <a:pt x="631973" y="223500"/>
                  <a:pt x="573473" y="138000"/>
                </a:cubicBezTo>
                <a:cubicBezTo>
                  <a:pt x="514973" y="51000"/>
                  <a:pt x="417473" y="0"/>
                  <a:pt x="313973" y="0"/>
                </a:cubicBezTo>
                <a:close/>
              </a:path>
            </a:pathLst>
          </a:custGeom>
          <a:solidFill>
            <a:srgbClr val="17A9AE"/>
          </a:solidFill>
          <a:ln w="14982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2DBE57-6137-B5CC-8F99-0C1D95386E01}"/>
              </a:ext>
            </a:extLst>
          </p:cNvPr>
          <p:cNvSpPr txBox="1"/>
          <p:nvPr/>
        </p:nvSpPr>
        <p:spPr>
          <a:xfrm>
            <a:off x="6146119" y="906239"/>
            <a:ext cx="1004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Data portal</a:t>
            </a:r>
          </a:p>
        </p:txBody>
      </p:sp>
      <p:pic>
        <p:nvPicPr>
          <p:cNvPr id="17" name="Graphic 16" descr="Database with solid fill">
            <a:extLst>
              <a:ext uri="{FF2B5EF4-FFF2-40B4-BE49-F238E27FC236}">
                <a16:creationId xmlns:a16="http://schemas.microsoft.com/office/drawing/2014/main" id="{28E591B9-ABBD-4AEB-7AD4-E2B5B573AD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5373500" y="742627"/>
            <a:ext cx="459001" cy="4590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C88DEFD-9C38-9282-B463-7CCDED283B61}"/>
              </a:ext>
            </a:extLst>
          </p:cNvPr>
          <p:cNvSpPr txBox="1"/>
          <p:nvPr/>
        </p:nvSpPr>
        <p:spPr>
          <a:xfrm>
            <a:off x="9515709" y="3887318"/>
            <a:ext cx="2292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Wind energy research </a:t>
            </a:r>
            <a:r>
              <a:rPr lang="en-GB" sz="1400" dirty="0" err="1"/>
              <a:t>center</a:t>
            </a:r>
            <a:endParaRPr lang="en-GB" sz="14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32F6CB2-5AA0-C027-9E28-432B13D0757D}"/>
              </a:ext>
            </a:extLst>
          </p:cNvPr>
          <p:cNvGrpSpPr>
            <a:grpSpLocks noChangeAspect="1"/>
          </p:cNvGrpSpPr>
          <p:nvPr/>
        </p:nvGrpSpPr>
        <p:grpSpPr>
          <a:xfrm>
            <a:off x="8843135" y="3684339"/>
            <a:ext cx="318596" cy="561576"/>
            <a:chOff x="2592518" y="3713719"/>
            <a:chExt cx="307557" cy="542118"/>
          </a:xfrm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97EAA44-7041-1134-AD17-A97500795D51}"/>
                </a:ext>
              </a:extLst>
            </p:cNvPr>
            <p:cNvSpPr/>
            <p:nvPr/>
          </p:nvSpPr>
          <p:spPr>
            <a:xfrm>
              <a:off x="2669533" y="3939663"/>
              <a:ext cx="123712" cy="316174"/>
            </a:xfrm>
            <a:custGeom>
              <a:avLst/>
              <a:gdLst>
                <a:gd name="connsiteX0" fmla="*/ 69709 w 123712"/>
                <a:gd name="connsiteY0" fmla="*/ 0 h 316174"/>
                <a:gd name="connsiteX1" fmla="*/ 37997 w 123712"/>
                <a:gd name="connsiteY1" fmla="*/ 22881 h 316174"/>
                <a:gd name="connsiteX2" fmla="*/ 24725 w 123712"/>
                <a:gd name="connsiteY2" fmla="*/ 292610 h 316174"/>
                <a:gd name="connsiteX3" fmla="*/ 0 w 123712"/>
                <a:gd name="connsiteY3" fmla="*/ 292610 h 316174"/>
                <a:gd name="connsiteX4" fmla="*/ 0 w 123712"/>
                <a:gd name="connsiteY4" fmla="*/ 316174 h 316174"/>
                <a:gd name="connsiteX5" fmla="*/ 23564 w 123712"/>
                <a:gd name="connsiteY5" fmla="*/ 316174 h 316174"/>
                <a:gd name="connsiteX6" fmla="*/ 100148 w 123712"/>
                <a:gd name="connsiteY6" fmla="*/ 316174 h 316174"/>
                <a:gd name="connsiteX7" fmla="*/ 123713 w 123712"/>
                <a:gd name="connsiteY7" fmla="*/ 316174 h 316174"/>
                <a:gd name="connsiteX8" fmla="*/ 123713 w 123712"/>
                <a:gd name="connsiteY8" fmla="*/ 292610 h 316174"/>
                <a:gd name="connsiteX9" fmla="*/ 98605 w 123712"/>
                <a:gd name="connsiteY9" fmla="*/ 292610 h 316174"/>
                <a:gd name="connsiteX10" fmla="*/ 79547 w 123712"/>
                <a:gd name="connsiteY10" fmla="*/ 2027 h 316174"/>
                <a:gd name="connsiteX11" fmla="*/ 69709 w 123712"/>
                <a:gd name="connsiteY11" fmla="*/ 0 h 316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712" h="316174">
                  <a:moveTo>
                    <a:pt x="69709" y="0"/>
                  </a:moveTo>
                  <a:lnTo>
                    <a:pt x="37997" y="22881"/>
                  </a:lnTo>
                  <a:lnTo>
                    <a:pt x="24725" y="292610"/>
                  </a:lnTo>
                  <a:lnTo>
                    <a:pt x="0" y="292610"/>
                  </a:lnTo>
                  <a:lnTo>
                    <a:pt x="0" y="316174"/>
                  </a:lnTo>
                  <a:lnTo>
                    <a:pt x="23564" y="316174"/>
                  </a:lnTo>
                  <a:lnTo>
                    <a:pt x="100148" y="316174"/>
                  </a:lnTo>
                  <a:lnTo>
                    <a:pt x="123713" y="316174"/>
                  </a:lnTo>
                  <a:lnTo>
                    <a:pt x="123713" y="292610"/>
                  </a:lnTo>
                  <a:lnTo>
                    <a:pt x="98605" y="292610"/>
                  </a:lnTo>
                  <a:lnTo>
                    <a:pt x="79547" y="2027"/>
                  </a:lnTo>
                  <a:lnTo>
                    <a:pt x="69709" y="0"/>
                  </a:lnTo>
                  <a:close/>
                </a:path>
              </a:pathLst>
            </a:custGeom>
            <a:solidFill>
              <a:schemeClr val="bg1"/>
            </a:solidFill>
            <a:ln w="5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CACBF976-CDCC-99CA-B211-C8340584AA05}"/>
                </a:ext>
              </a:extLst>
            </p:cNvPr>
            <p:cNvSpPr/>
            <p:nvPr/>
          </p:nvSpPr>
          <p:spPr>
            <a:xfrm>
              <a:off x="2682632" y="3713719"/>
              <a:ext cx="65075" cy="156611"/>
            </a:xfrm>
            <a:custGeom>
              <a:avLst/>
              <a:gdLst>
                <a:gd name="connsiteX0" fmla="*/ 14277 w 65075"/>
                <a:gd name="connsiteY0" fmla="*/ 152676 h 156611"/>
                <a:gd name="connsiteX1" fmla="*/ 17028 w 65075"/>
                <a:gd name="connsiteY1" fmla="*/ 156612 h 156611"/>
                <a:gd name="connsiteX2" fmla="*/ 22796 w 65075"/>
                <a:gd name="connsiteY2" fmla="*/ 149589 h 156611"/>
                <a:gd name="connsiteX3" fmla="*/ 63898 w 65075"/>
                <a:gd name="connsiteY3" fmla="*/ 146055 h 156611"/>
                <a:gd name="connsiteX4" fmla="*/ 65076 w 65075"/>
                <a:gd name="connsiteY4" fmla="*/ 140941 h 156611"/>
                <a:gd name="connsiteX5" fmla="*/ 20722 w 65075"/>
                <a:gd name="connsiteY5" fmla="*/ 7432 h 156611"/>
                <a:gd name="connsiteX6" fmla="*/ 7429 w 65075"/>
                <a:gd name="connsiteY6" fmla="*/ 489 h 156611"/>
                <a:gd name="connsiteX7" fmla="*/ 74 w 65075"/>
                <a:gd name="connsiteY7" fmla="*/ 11850 h 156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075" h="156611">
                  <a:moveTo>
                    <a:pt x="14277" y="152676"/>
                  </a:moveTo>
                  <a:lnTo>
                    <a:pt x="17028" y="156612"/>
                  </a:lnTo>
                  <a:cubicBezTo>
                    <a:pt x="18623" y="154020"/>
                    <a:pt x="20564" y="151658"/>
                    <a:pt x="22796" y="149589"/>
                  </a:cubicBezTo>
                  <a:cubicBezTo>
                    <a:pt x="34149" y="139317"/>
                    <a:pt x="50957" y="137871"/>
                    <a:pt x="63898" y="146055"/>
                  </a:cubicBezTo>
                  <a:lnTo>
                    <a:pt x="65076" y="140941"/>
                  </a:lnTo>
                  <a:lnTo>
                    <a:pt x="20722" y="7432"/>
                  </a:lnTo>
                  <a:cubicBezTo>
                    <a:pt x="18968" y="1844"/>
                    <a:pt x="13017" y="-1264"/>
                    <a:pt x="7429" y="489"/>
                  </a:cubicBezTo>
                  <a:cubicBezTo>
                    <a:pt x="2566" y="2016"/>
                    <a:pt x="-524" y="6787"/>
                    <a:pt x="74" y="11850"/>
                  </a:cubicBezTo>
                  <a:close/>
                </a:path>
              </a:pathLst>
            </a:custGeom>
            <a:solidFill>
              <a:schemeClr val="bg1"/>
            </a:solidFill>
            <a:ln w="5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94FEAF3-B47C-8480-243D-46BC4DA97A3C}"/>
                </a:ext>
              </a:extLst>
            </p:cNvPr>
            <p:cNvSpPr/>
            <p:nvPr/>
          </p:nvSpPr>
          <p:spPr>
            <a:xfrm>
              <a:off x="2744073" y="3874466"/>
              <a:ext cx="156002" cy="77852"/>
            </a:xfrm>
            <a:custGeom>
              <a:avLst/>
              <a:gdLst>
                <a:gd name="connsiteX0" fmla="*/ 149539 w 156002"/>
                <a:gd name="connsiteY0" fmla="*/ 57485 h 77852"/>
                <a:gd name="connsiteX1" fmla="*/ 21879 w 156002"/>
                <a:gd name="connsiteY1" fmla="*/ 0 h 77852"/>
                <a:gd name="connsiteX2" fmla="*/ 15558 w 156002"/>
                <a:gd name="connsiteY2" fmla="*/ 701 h 77852"/>
                <a:gd name="connsiteX3" fmla="*/ 0 w 156002"/>
                <a:gd name="connsiteY3" fmla="*/ 44537 h 77852"/>
                <a:gd name="connsiteX4" fmla="*/ 6074 w 156002"/>
                <a:gd name="connsiteY4" fmla="*/ 49414 h 77852"/>
                <a:gd name="connsiteX5" fmla="*/ 143041 w 156002"/>
                <a:gd name="connsiteY5" fmla="*/ 77586 h 77852"/>
                <a:gd name="connsiteX6" fmla="*/ 155736 w 156002"/>
                <a:gd name="connsiteY6" fmla="*/ 69602 h 77852"/>
                <a:gd name="connsiteX7" fmla="*/ 149539 w 156002"/>
                <a:gd name="connsiteY7" fmla="*/ 57485 h 7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002" h="77852">
                  <a:moveTo>
                    <a:pt x="149539" y="57485"/>
                  </a:moveTo>
                  <a:lnTo>
                    <a:pt x="21879" y="0"/>
                  </a:lnTo>
                  <a:lnTo>
                    <a:pt x="15558" y="701"/>
                  </a:lnTo>
                  <a:cubicBezTo>
                    <a:pt x="23043" y="17118"/>
                    <a:pt x="16160" y="36512"/>
                    <a:pt x="0" y="44537"/>
                  </a:cubicBezTo>
                  <a:lnTo>
                    <a:pt x="6074" y="49414"/>
                  </a:lnTo>
                  <a:lnTo>
                    <a:pt x="143041" y="77586"/>
                  </a:lnTo>
                  <a:cubicBezTo>
                    <a:pt x="148752" y="78886"/>
                    <a:pt x="154435" y="75312"/>
                    <a:pt x="155736" y="69602"/>
                  </a:cubicBezTo>
                  <a:cubicBezTo>
                    <a:pt x="156877" y="64595"/>
                    <a:pt x="154266" y="59491"/>
                    <a:pt x="149539" y="57485"/>
                  </a:cubicBezTo>
                  <a:close/>
                </a:path>
              </a:pathLst>
            </a:custGeom>
            <a:solidFill>
              <a:schemeClr val="bg1"/>
            </a:solidFill>
            <a:ln w="5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0414018-2E72-8382-3CAF-2E465CE92AC6}"/>
                </a:ext>
              </a:extLst>
            </p:cNvPr>
            <p:cNvSpPr/>
            <p:nvPr/>
          </p:nvSpPr>
          <p:spPr>
            <a:xfrm>
              <a:off x="2592518" y="3889341"/>
              <a:ext cx="133733" cy="124142"/>
            </a:xfrm>
            <a:custGeom>
              <a:avLst/>
              <a:gdLst>
                <a:gd name="connsiteX0" fmla="*/ 133734 w 133733"/>
                <a:gd name="connsiteY0" fmla="*/ 33503 h 124142"/>
                <a:gd name="connsiteX1" fmla="*/ 101775 w 133733"/>
                <a:gd name="connsiteY1" fmla="*/ 0 h 124142"/>
                <a:gd name="connsiteX2" fmla="*/ 95295 w 133733"/>
                <a:gd name="connsiteY2" fmla="*/ 2221 h 124142"/>
                <a:gd name="connsiteX3" fmla="*/ 2763 w 133733"/>
                <a:gd name="connsiteY3" fmla="*/ 106399 h 124142"/>
                <a:gd name="connsiteX4" fmla="*/ 3465 w 133733"/>
                <a:gd name="connsiteY4" fmla="*/ 121379 h 124142"/>
                <a:gd name="connsiteX5" fmla="*/ 16902 w 133733"/>
                <a:gd name="connsiteY5" fmla="*/ 122069 h 124142"/>
                <a:gd name="connsiteX6" fmla="*/ 130953 w 133733"/>
                <a:gd name="connsiteY6" fmla="*/ 39936 h 124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733" h="124142">
                  <a:moveTo>
                    <a:pt x="133734" y="33503"/>
                  </a:moveTo>
                  <a:cubicBezTo>
                    <a:pt x="115913" y="32509"/>
                    <a:pt x="101927" y="17848"/>
                    <a:pt x="101775" y="0"/>
                  </a:cubicBezTo>
                  <a:lnTo>
                    <a:pt x="95295" y="2221"/>
                  </a:lnTo>
                  <a:lnTo>
                    <a:pt x="2763" y="106399"/>
                  </a:lnTo>
                  <a:cubicBezTo>
                    <a:pt x="-1179" y="110729"/>
                    <a:pt x="-865" y="117436"/>
                    <a:pt x="3465" y="121379"/>
                  </a:cubicBezTo>
                  <a:cubicBezTo>
                    <a:pt x="7206" y="124785"/>
                    <a:pt x="12832" y="125074"/>
                    <a:pt x="16902" y="122069"/>
                  </a:cubicBezTo>
                  <a:lnTo>
                    <a:pt x="130953" y="39936"/>
                  </a:lnTo>
                  <a:close/>
                </a:path>
              </a:pathLst>
            </a:custGeom>
            <a:solidFill>
              <a:schemeClr val="bg1"/>
            </a:solidFill>
            <a:ln w="5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1228091-CFDE-D19C-8091-053AEB126B76}"/>
                </a:ext>
              </a:extLst>
            </p:cNvPr>
            <p:cNvSpPr/>
            <p:nvPr/>
          </p:nvSpPr>
          <p:spPr>
            <a:xfrm>
              <a:off x="2711816" y="3872150"/>
              <a:ext cx="33119" cy="33120"/>
            </a:xfrm>
            <a:custGeom>
              <a:avLst/>
              <a:gdLst>
                <a:gd name="connsiteX0" fmla="*/ 5452 w 33119"/>
                <a:gd name="connsiteY0" fmla="*/ 4278 h 33120"/>
                <a:gd name="connsiteX1" fmla="*/ 4278 w 33119"/>
                <a:gd name="connsiteY1" fmla="*/ 27668 h 33120"/>
                <a:gd name="connsiteX2" fmla="*/ 27668 w 33119"/>
                <a:gd name="connsiteY2" fmla="*/ 28842 h 33120"/>
                <a:gd name="connsiteX3" fmla="*/ 28846 w 33119"/>
                <a:gd name="connsiteY3" fmla="*/ 5456 h 33120"/>
                <a:gd name="connsiteX4" fmla="*/ 5456 w 33119"/>
                <a:gd name="connsiteY4" fmla="*/ 4275 h 33120"/>
                <a:gd name="connsiteX5" fmla="*/ 5452 w 33119"/>
                <a:gd name="connsiteY5" fmla="*/ 4278 h 3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119" h="33120">
                  <a:moveTo>
                    <a:pt x="5452" y="4278"/>
                  </a:moveTo>
                  <a:cubicBezTo>
                    <a:pt x="-1331" y="10413"/>
                    <a:pt x="-1856" y="20885"/>
                    <a:pt x="4278" y="27668"/>
                  </a:cubicBezTo>
                  <a:cubicBezTo>
                    <a:pt x="10413" y="34451"/>
                    <a:pt x="20885" y="34977"/>
                    <a:pt x="27668" y="28842"/>
                  </a:cubicBezTo>
                  <a:cubicBezTo>
                    <a:pt x="34449" y="22708"/>
                    <a:pt x="34976" y="12240"/>
                    <a:pt x="28846" y="5456"/>
                  </a:cubicBezTo>
                  <a:cubicBezTo>
                    <a:pt x="22713" y="-1329"/>
                    <a:pt x="12241" y="-1858"/>
                    <a:pt x="5456" y="4275"/>
                  </a:cubicBezTo>
                  <a:cubicBezTo>
                    <a:pt x="5455" y="4276"/>
                    <a:pt x="5453" y="4277"/>
                    <a:pt x="5452" y="4278"/>
                  </a:cubicBezTo>
                  <a:close/>
                </a:path>
              </a:pathLst>
            </a:custGeom>
            <a:solidFill>
              <a:schemeClr val="bg1"/>
            </a:solidFill>
            <a:ln w="5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2" name="Graphic 4" descr="Marker with solid fill">
            <a:extLst>
              <a:ext uri="{FF2B5EF4-FFF2-40B4-BE49-F238E27FC236}">
                <a16:creationId xmlns:a16="http://schemas.microsoft.com/office/drawing/2014/main" id="{380FAB2B-7FC9-63E4-84AD-0515E470CC0A}"/>
              </a:ext>
            </a:extLst>
          </p:cNvPr>
          <p:cNvSpPr/>
          <p:nvPr/>
        </p:nvSpPr>
        <p:spPr>
          <a:xfrm>
            <a:off x="8686157" y="3601682"/>
            <a:ext cx="627945" cy="1020000"/>
          </a:xfrm>
          <a:custGeom>
            <a:avLst/>
            <a:gdLst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448973 w 627945"/>
              <a:gd name="connsiteY3" fmla="*/ 315000 h 1020000"/>
              <a:gd name="connsiteX4" fmla="*/ 313973 w 627945"/>
              <a:gd name="connsiteY4" fmla="*/ 450000 h 1020000"/>
              <a:gd name="connsiteX5" fmla="*/ 313973 w 627945"/>
              <a:gd name="connsiteY5" fmla="*/ 0 h 1020000"/>
              <a:gd name="connsiteX6" fmla="*/ 54473 w 627945"/>
              <a:gd name="connsiteY6" fmla="*/ 138000 h 1020000"/>
              <a:gd name="connsiteX7" fmla="*/ 21473 w 627945"/>
              <a:gd name="connsiteY7" fmla="*/ 430500 h 1020000"/>
              <a:gd name="connsiteX8" fmla="*/ 163973 w 627945"/>
              <a:gd name="connsiteY8" fmla="*/ 745500 h 1020000"/>
              <a:gd name="connsiteX9" fmla="*/ 286973 w 627945"/>
              <a:gd name="connsiteY9" fmla="*/ 1003500 h 1020000"/>
              <a:gd name="connsiteX10" fmla="*/ 313973 w 627945"/>
              <a:gd name="connsiteY10" fmla="*/ 1020000 h 1020000"/>
              <a:gd name="connsiteX11" fmla="*/ 340973 w 627945"/>
              <a:gd name="connsiteY11" fmla="*/ 1003500 h 1020000"/>
              <a:gd name="connsiteX12" fmla="*/ 463973 w 627945"/>
              <a:gd name="connsiteY12" fmla="*/ 745500 h 1020000"/>
              <a:gd name="connsiteX13" fmla="*/ 606473 w 627945"/>
              <a:gd name="connsiteY13" fmla="*/ 430500 h 1020000"/>
              <a:gd name="connsiteX14" fmla="*/ 573473 w 627945"/>
              <a:gd name="connsiteY14" fmla="*/ 138000 h 1020000"/>
              <a:gd name="connsiteX15" fmla="*/ 313973 w 627945"/>
              <a:gd name="connsiteY15" fmla="*/ 0 h 1020000"/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450000 h 1020000"/>
              <a:gd name="connsiteX4" fmla="*/ 313973 w 627945"/>
              <a:gd name="connsiteY4" fmla="*/ 0 h 1020000"/>
              <a:gd name="connsiteX5" fmla="*/ 54473 w 627945"/>
              <a:gd name="connsiteY5" fmla="*/ 138000 h 1020000"/>
              <a:gd name="connsiteX6" fmla="*/ 21473 w 627945"/>
              <a:gd name="connsiteY6" fmla="*/ 430500 h 1020000"/>
              <a:gd name="connsiteX7" fmla="*/ 163973 w 627945"/>
              <a:gd name="connsiteY7" fmla="*/ 745500 h 1020000"/>
              <a:gd name="connsiteX8" fmla="*/ 286973 w 627945"/>
              <a:gd name="connsiteY8" fmla="*/ 1003500 h 1020000"/>
              <a:gd name="connsiteX9" fmla="*/ 313973 w 627945"/>
              <a:gd name="connsiteY9" fmla="*/ 1020000 h 1020000"/>
              <a:gd name="connsiteX10" fmla="*/ 340973 w 627945"/>
              <a:gd name="connsiteY10" fmla="*/ 1003500 h 1020000"/>
              <a:gd name="connsiteX11" fmla="*/ 463973 w 627945"/>
              <a:gd name="connsiteY11" fmla="*/ 745500 h 1020000"/>
              <a:gd name="connsiteX12" fmla="*/ 606473 w 627945"/>
              <a:gd name="connsiteY12" fmla="*/ 430500 h 1020000"/>
              <a:gd name="connsiteX13" fmla="*/ 573473 w 627945"/>
              <a:gd name="connsiteY13" fmla="*/ 138000 h 1020000"/>
              <a:gd name="connsiteX14" fmla="*/ 313973 w 627945"/>
              <a:gd name="connsiteY14" fmla="*/ 0 h 1020000"/>
              <a:gd name="connsiteX0" fmla="*/ 313973 w 627945"/>
              <a:gd name="connsiteY0" fmla="*/ 18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0 h 1020000"/>
              <a:gd name="connsiteX4" fmla="*/ 54473 w 627945"/>
              <a:gd name="connsiteY4" fmla="*/ 138000 h 1020000"/>
              <a:gd name="connsiteX5" fmla="*/ 21473 w 627945"/>
              <a:gd name="connsiteY5" fmla="*/ 430500 h 1020000"/>
              <a:gd name="connsiteX6" fmla="*/ 163973 w 627945"/>
              <a:gd name="connsiteY6" fmla="*/ 745500 h 1020000"/>
              <a:gd name="connsiteX7" fmla="*/ 286973 w 627945"/>
              <a:gd name="connsiteY7" fmla="*/ 1003500 h 1020000"/>
              <a:gd name="connsiteX8" fmla="*/ 313973 w 627945"/>
              <a:gd name="connsiteY8" fmla="*/ 1020000 h 1020000"/>
              <a:gd name="connsiteX9" fmla="*/ 340973 w 627945"/>
              <a:gd name="connsiteY9" fmla="*/ 1003500 h 1020000"/>
              <a:gd name="connsiteX10" fmla="*/ 463973 w 627945"/>
              <a:gd name="connsiteY10" fmla="*/ 745500 h 1020000"/>
              <a:gd name="connsiteX11" fmla="*/ 606473 w 627945"/>
              <a:gd name="connsiteY11" fmla="*/ 430500 h 1020000"/>
              <a:gd name="connsiteX12" fmla="*/ 573473 w 627945"/>
              <a:gd name="connsiteY12" fmla="*/ 138000 h 1020000"/>
              <a:gd name="connsiteX13" fmla="*/ 313973 w 627945"/>
              <a:gd name="connsiteY13" fmla="*/ 0 h 1020000"/>
              <a:gd name="connsiteX0" fmla="*/ 313973 w 627945"/>
              <a:gd name="connsiteY0" fmla="*/ 0 h 1020000"/>
              <a:gd name="connsiteX1" fmla="*/ 54473 w 627945"/>
              <a:gd name="connsiteY1" fmla="*/ 138000 h 1020000"/>
              <a:gd name="connsiteX2" fmla="*/ 21473 w 627945"/>
              <a:gd name="connsiteY2" fmla="*/ 430500 h 1020000"/>
              <a:gd name="connsiteX3" fmla="*/ 163973 w 627945"/>
              <a:gd name="connsiteY3" fmla="*/ 745500 h 1020000"/>
              <a:gd name="connsiteX4" fmla="*/ 286973 w 627945"/>
              <a:gd name="connsiteY4" fmla="*/ 1003500 h 1020000"/>
              <a:gd name="connsiteX5" fmla="*/ 313973 w 627945"/>
              <a:gd name="connsiteY5" fmla="*/ 1020000 h 1020000"/>
              <a:gd name="connsiteX6" fmla="*/ 340973 w 627945"/>
              <a:gd name="connsiteY6" fmla="*/ 1003500 h 1020000"/>
              <a:gd name="connsiteX7" fmla="*/ 463973 w 627945"/>
              <a:gd name="connsiteY7" fmla="*/ 745500 h 1020000"/>
              <a:gd name="connsiteX8" fmla="*/ 606473 w 627945"/>
              <a:gd name="connsiteY8" fmla="*/ 430500 h 1020000"/>
              <a:gd name="connsiteX9" fmla="*/ 573473 w 627945"/>
              <a:gd name="connsiteY9" fmla="*/ 138000 h 1020000"/>
              <a:gd name="connsiteX10" fmla="*/ 313973 w 627945"/>
              <a:gd name="connsiteY10" fmla="*/ 0 h 10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945" h="1020000">
                <a:moveTo>
                  <a:pt x="313973" y="0"/>
                </a:moveTo>
                <a:cubicBezTo>
                  <a:pt x="210473" y="0"/>
                  <a:pt x="112973" y="51000"/>
                  <a:pt x="54473" y="138000"/>
                </a:cubicBezTo>
                <a:cubicBezTo>
                  <a:pt x="-4027" y="223500"/>
                  <a:pt x="-16027" y="333000"/>
                  <a:pt x="21473" y="430500"/>
                </a:cubicBezTo>
                <a:lnTo>
                  <a:pt x="163973" y="745500"/>
                </a:lnTo>
                <a:lnTo>
                  <a:pt x="286973" y="1003500"/>
                </a:lnTo>
                <a:cubicBezTo>
                  <a:pt x="291473" y="1014000"/>
                  <a:pt x="301973" y="1020000"/>
                  <a:pt x="313973" y="1020000"/>
                </a:cubicBezTo>
                <a:cubicBezTo>
                  <a:pt x="325973" y="1020000"/>
                  <a:pt x="336473" y="1014000"/>
                  <a:pt x="340973" y="1003500"/>
                </a:cubicBezTo>
                <a:lnTo>
                  <a:pt x="463973" y="745500"/>
                </a:lnTo>
                <a:lnTo>
                  <a:pt x="606473" y="430500"/>
                </a:lnTo>
                <a:cubicBezTo>
                  <a:pt x="643973" y="333000"/>
                  <a:pt x="631973" y="223500"/>
                  <a:pt x="573473" y="138000"/>
                </a:cubicBezTo>
                <a:cubicBezTo>
                  <a:pt x="514973" y="51000"/>
                  <a:pt x="417473" y="0"/>
                  <a:pt x="313973" y="0"/>
                </a:cubicBezTo>
                <a:close/>
              </a:path>
            </a:pathLst>
          </a:custGeom>
          <a:solidFill>
            <a:srgbClr val="17A9AE"/>
          </a:solidFill>
          <a:ln w="14982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pic>
        <p:nvPicPr>
          <p:cNvPr id="83" name="Graphic 82" descr="Magnifying glass with solid fill">
            <a:extLst>
              <a:ext uri="{FF2B5EF4-FFF2-40B4-BE49-F238E27FC236}">
                <a16:creationId xmlns:a16="http://schemas.microsoft.com/office/drawing/2014/main" id="{2B766E91-99BB-1599-8CD5-8C34984CF2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06036">
            <a:off x="8624209" y="3615300"/>
            <a:ext cx="743375" cy="743375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517B3B25-8DE8-0DEA-6811-888F40AEC6F8}"/>
              </a:ext>
            </a:extLst>
          </p:cNvPr>
          <p:cNvGrpSpPr>
            <a:grpSpLocks noChangeAspect="1"/>
          </p:cNvGrpSpPr>
          <p:nvPr/>
        </p:nvGrpSpPr>
        <p:grpSpPr>
          <a:xfrm rot="19736769">
            <a:off x="8842430" y="3739712"/>
            <a:ext cx="258554" cy="252000"/>
            <a:chOff x="2592518" y="3713719"/>
            <a:chExt cx="307557" cy="299764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6E535C4-C19F-4425-B95F-95BDD140FA86}"/>
                </a:ext>
              </a:extLst>
            </p:cNvPr>
            <p:cNvSpPr/>
            <p:nvPr/>
          </p:nvSpPr>
          <p:spPr>
            <a:xfrm>
              <a:off x="2682632" y="3713719"/>
              <a:ext cx="65075" cy="156611"/>
            </a:xfrm>
            <a:custGeom>
              <a:avLst/>
              <a:gdLst>
                <a:gd name="connsiteX0" fmla="*/ 14277 w 65075"/>
                <a:gd name="connsiteY0" fmla="*/ 152676 h 156611"/>
                <a:gd name="connsiteX1" fmla="*/ 17028 w 65075"/>
                <a:gd name="connsiteY1" fmla="*/ 156612 h 156611"/>
                <a:gd name="connsiteX2" fmla="*/ 22796 w 65075"/>
                <a:gd name="connsiteY2" fmla="*/ 149589 h 156611"/>
                <a:gd name="connsiteX3" fmla="*/ 63898 w 65075"/>
                <a:gd name="connsiteY3" fmla="*/ 146055 h 156611"/>
                <a:gd name="connsiteX4" fmla="*/ 65076 w 65075"/>
                <a:gd name="connsiteY4" fmla="*/ 140941 h 156611"/>
                <a:gd name="connsiteX5" fmla="*/ 20722 w 65075"/>
                <a:gd name="connsiteY5" fmla="*/ 7432 h 156611"/>
                <a:gd name="connsiteX6" fmla="*/ 7429 w 65075"/>
                <a:gd name="connsiteY6" fmla="*/ 489 h 156611"/>
                <a:gd name="connsiteX7" fmla="*/ 74 w 65075"/>
                <a:gd name="connsiteY7" fmla="*/ 11850 h 156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075" h="156611">
                  <a:moveTo>
                    <a:pt x="14277" y="152676"/>
                  </a:moveTo>
                  <a:lnTo>
                    <a:pt x="17028" y="156612"/>
                  </a:lnTo>
                  <a:cubicBezTo>
                    <a:pt x="18623" y="154020"/>
                    <a:pt x="20564" y="151658"/>
                    <a:pt x="22796" y="149589"/>
                  </a:cubicBezTo>
                  <a:cubicBezTo>
                    <a:pt x="34149" y="139317"/>
                    <a:pt x="50957" y="137871"/>
                    <a:pt x="63898" y="146055"/>
                  </a:cubicBezTo>
                  <a:lnTo>
                    <a:pt x="65076" y="140941"/>
                  </a:lnTo>
                  <a:lnTo>
                    <a:pt x="20722" y="7432"/>
                  </a:lnTo>
                  <a:cubicBezTo>
                    <a:pt x="18968" y="1844"/>
                    <a:pt x="13017" y="-1264"/>
                    <a:pt x="7429" y="489"/>
                  </a:cubicBezTo>
                  <a:cubicBezTo>
                    <a:pt x="2566" y="2016"/>
                    <a:pt x="-524" y="6787"/>
                    <a:pt x="74" y="11850"/>
                  </a:cubicBezTo>
                  <a:close/>
                </a:path>
              </a:pathLst>
            </a:custGeom>
            <a:solidFill>
              <a:schemeClr val="bg1"/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50E92586-C4B9-DE94-7B24-4F4307F69065}"/>
                </a:ext>
              </a:extLst>
            </p:cNvPr>
            <p:cNvSpPr/>
            <p:nvPr/>
          </p:nvSpPr>
          <p:spPr>
            <a:xfrm>
              <a:off x="2744073" y="3874466"/>
              <a:ext cx="156002" cy="77852"/>
            </a:xfrm>
            <a:custGeom>
              <a:avLst/>
              <a:gdLst>
                <a:gd name="connsiteX0" fmla="*/ 149539 w 156002"/>
                <a:gd name="connsiteY0" fmla="*/ 57485 h 77852"/>
                <a:gd name="connsiteX1" fmla="*/ 21879 w 156002"/>
                <a:gd name="connsiteY1" fmla="*/ 0 h 77852"/>
                <a:gd name="connsiteX2" fmla="*/ 15558 w 156002"/>
                <a:gd name="connsiteY2" fmla="*/ 701 h 77852"/>
                <a:gd name="connsiteX3" fmla="*/ 0 w 156002"/>
                <a:gd name="connsiteY3" fmla="*/ 44537 h 77852"/>
                <a:gd name="connsiteX4" fmla="*/ 6074 w 156002"/>
                <a:gd name="connsiteY4" fmla="*/ 49414 h 77852"/>
                <a:gd name="connsiteX5" fmla="*/ 143041 w 156002"/>
                <a:gd name="connsiteY5" fmla="*/ 77586 h 77852"/>
                <a:gd name="connsiteX6" fmla="*/ 155736 w 156002"/>
                <a:gd name="connsiteY6" fmla="*/ 69602 h 77852"/>
                <a:gd name="connsiteX7" fmla="*/ 149539 w 156002"/>
                <a:gd name="connsiteY7" fmla="*/ 57485 h 7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002" h="77852">
                  <a:moveTo>
                    <a:pt x="149539" y="57485"/>
                  </a:moveTo>
                  <a:lnTo>
                    <a:pt x="21879" y="0"/>
                  </a:lnTo>
                  <a:lnTo>
                    <a:pt x="15558" y="701"/>
                  </a:lnTo>
                  <a:cubicBezTo>
                    <a:pt x="23043" y="17118"/>
                    <a:pt x="16160" y="36512"/>
                    <a:pt x="0" y="44537"/>
                  </a:cubicBezTo>
                  <a:lnTo>
                    <a:pt x="6074" y="49414"/>
                  </a:lnTo>
                  <a:lnTo>
                    <a:pt x="143041" y="77586"/>
                  </a:lnTo>
                  <a:cubicBezTo>
                    <a:pt x="148752" y="78886"/>
                    <a:pt x="154435" y="75312"/>
                    <a:pt x="155736" y="69602"/>
                  </a:cubicBezTo>
                  <a:cubicBezTo>
                    <a:pt x="156877" y="64595"/>
                    <a:pt x="154266" y="59491"/>
                    <a:pt x="149539" y="57485"/>
                  </a:cubicBezTo>
                  <a:close/>
                </a:path>
              </a:pathLst>
            </a:custGeom>
            <a:solidFill>
              <a:schemeClr val="bg1"/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208169D0-A0D9-0100-41C9-783B55FC1C92}"/>
                </a:ext>
              </a:extLst>
            </p:cNvPr>
            <p:cNvSpPr/>
            <p:nvPr/>
          </p:nvSpPr>
          <p:spPr>
            <a:xfrm>
              <a:off x="2592518" y="3889341"/>
              <a:ext cx="133733" cy="124142"/>
            </a:xfrm>
            <a:custGeom>
              <a:avLst/>
              <a:gdLst>
                <a:gd name="connsiteX0" fmla="*/ 133734 w 133733"/>
                <a:gd name="connsiteY0" fmla="*/ 33503 h 124142"/>
                <a:gd name="connsiteX1" fmla="*/ 101775 w 133733"/>
                <a:gd name="connsiteY1" fmla="*/ 0 h 124142"/>
                <a:gd name="connsiteX2" fmla="*/ 95295 w 133733"/>
                <a:gd name="connsiteY2" fmla="*/ 2221 h 124142"/>
                <a:gd name="connsiteX3" fmla="*/ 2763 w 133733"/>
                <a:gd name="connsiteY3" fmla="*/ 106399 h 124142"/>
                <a:gd name="connsiteX4" fmla="*/ 3465 w 133733"/>
                <a:gd name="connsiteY4" fmla="*/ 121379 h 124142"/>
                <a:gd name="connsiteX5" fmla="*/ 16902 w 133733"/>
                <a:gd name="connsiteY5" fmla="*/ 122069 h 124142"/>
                <a:gd name="connsiteX6" fmla="*/ 130953 w 133733"/>
                <a:gd name="connsiteY6" fmla="*/ 39936 h 124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733" h="124142">
                  <a:moveTo>
                    <a:pt x="133734" y="33503"/>
                  </a:moveTo>
                  <a:cubicBezTo>
                    <a:pt x="115913" y="32509"/>
                    <a:pt x="101927" y="17848"/>
                    <a:pt x="101775" y="0"/>
                  </a:cubicBezTo>
                  <a:lnTo>
                    <a:pt x="95295" y="2221"/>
                  </a:lnTo>
                  <a:lnTo>
                    <a:pt x="2763" y="106399"/>
                  </a:lnTo>
                  <a:cubicBezTo>
                    <a:pt x="-1179" y="110729"/>
                    <a:pt x="-865" y="117436"/>
                    <a:pt x="3465" y="121379"/>
                  </a:cubicBezTo>
                  <a:cubicBezTo>
                    <a:pt x="7206" y="124785"/>
                    <a:pt x="12832" y="125074"/>
                    <a:pt x="16902" y="122069"/>
                  </a:cubicBezTo>
                  <a:lnTo>
                    <a:pt x="130953" y="39936"/>
                  </a:lnTo>
                  <a:close/>
                </a:path>
              </a:pathLst>
            </a:custGeom>
            <a:solidFill>
              <a:schemeClr val="bg1"/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32F9BCA5-41AB-4BB6-E32D-6DC37EAA872E}"/>
                </a:ext>
              </a:extLst>
            </p:cNvPr>
            <p:cNvSpPr/>
            <p:nvPr/>
          </p:nvSpPr>
          <p:spPr>
            <a:xfrm>
              <a:off x="2711816" y="3872150"/>
              <a:ext cx="33119" cy="33120"/>
            </a:xfrm>
            <a:custGeom>
              <a:avLst/>
              <a:gdLst>
                <a:gd name="connsiteX0" fmla="*/ 5452 w 33119"/>
                <a:gd name="connsiteY0" fmla="*/ 4278 h 33120"/>
                <a:gd name="connsiteX1" fmla="*/ 4278 w 33119"/>
                <a:gd name="connsiteY1" fmla="*/ 27668 h 33120"/>
                <a:gd name="connsiteX2" fmla="*/ 27668 w 33119"/>
                <a:gd name="connsiteY2" fmla="*/ 28842 h 33120"/>
                <a:gd name="connsiteX3" fmla="*/ 28846 w 33119"/>
                <a:gd name="connsiteY3" fmla="*/ 5456 h 33120"/>
                <a:gd name="connsiteX4" fmla="*/ 5456 w 33119"/>
                <a:gd name="connsiteY4" fmla="*/ 4275 h 33120"/>
                <a:gd name="connsiteX5" fmla="*/ 5452 w 33119"/>
                <a:gd name="connsiteY5" fmla="*/ 4278 h 3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119" h="33120">
                  <a:moveTo>
                    <a:pt x="5452" y="4278"/>
                  </a:moveTo>
                  <a:cubicBezTo>
                    <a:pt x="-1331" y="10413"/>
                    <a:pt x="-1856" y="20885"/>
                    <a:pt x="4278" y="27668"/>
                  </a:cubicBezTo>
                  <a:cubicBezTo>
                    <a:pt x="10413" y="34451"/>
                    <a:pt x="20885" y="34977"/>
                    <a:pt x="27668" y="28842"/>
                  </a:cubicBezTo>
                  <a:cubicBezTo>
                    <a:pt x="34449" y="22708"/>
                    <a:pt x="34976" y="12240"/>
                    <a:pt x="28846" y="5456"/>
                  </a:cubicBezTo>
                  <a:cubicBezTo>
                    <a:pt x="22713" y="-1329"/>
                    <a:pt x="12241" y="-1858"/>
                    <a:pt x="5456" y="4275"/>
                  </a:cubicBezTo>
                  <a:cubicBezTo>
                    <a:pt x="5455" y="4276"/>
                    <a:pt x="5453" y="4277"/>
                    <a:pt x="5452" y="4278"/>
                  </a:cubicBezTo>
                  <a:close/>
                </a:path>
              </a:pathLst>
            </a:custGeom>
            <a:solidFill>
              <a:schemeClr val="bg1"/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FD7FCCF-3F12-9F24-A8DF-31186CCCB960}"/>
              </a:ext>
            </a:extLst>
          </p:cNvPr>
          <p:cNvGrpSpPr>
            <a:grpSpLocks noChangeAspect="1"/>
          </p:cNvGrpSpPr>
          <p:nvPr/>
        </p:nvGrpSpPr>
        <p:grpSpPr>
          <a:xfrm>
            <a:off x="9128749" y="5023457"/>
            <a:ext cx="318596" cy="561576"/>
            <a:chOff x="2592518" y="3713719"/>
            <a:chExt cx="307557" cy="542118"/>
          </a:xfrm>
        </p:grpSpPr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4B7FCF2B-38FA-A629-D858-DC012EE23FD2}"/>
                </a:ext>
              </a:extLst>
            </p:cNvPr>
            <p:cNvSpPr/>
            <p:nvPr/>
          </p:nvSpPr>
          <p:spPr>
            <a:xfrm>
              <a:off x="2669533" y="3939663"/>
              <a:ext cx="123712" cy="316174"/>
            </a:xfrm>
            <a:custGeom>
              <a:avLst/>
              <a:gdLst>
                <a:gd name="connsiteX0" fmla="*/ 69709 w 123712"/>
                <a:gd name="connsiteY0" fmla="*/ 0 h 316174"/>
                <a:gd name="connsiteX1" fmla="*/ 37997 w 123712"/>
                <a:gd name="connsiteY1" fmla="*/ 22881 h 316174"/>
                <a:gd name="connsiteX2" fmla="*/ 24725 w 123712"/>
                <a:gd name="connsiteY2" fmla="*/ 292610 h 316174"/>
                <a:gd name="connsiteX3" fmla="*/ 0 w 123712"/>
                <a:gd name="connsiteY3" fmla="*/ 292610 h 316174"/>
                <a:gd name="connsiteX4" fmla="*/ 0 w 123712"/>
                <a:gd name="connsiteY4" fmla="*/ 316174 h 316174"/>
                <a:gd name="connsiteX5" fmla="*/ 23564 w 123712"/>
                <a:gd name="connsiteY5" fmla="*/ 316174 h 316174"/>
                <a:gd name="connsiteX6" fmla="*/ 100148 w 123712"/>
                <a:gd name="connsiteY6" fmla="*/ 316174 h 316174"/>
                <a:gd name="connsiteX7" fmla="*/ 123713 w 123712"/>
                <a:gd name="connsiteY7" fmla="*/ 316174 h 316174"/>
                <a:gd name="connsiteX8" fmla="*/ 123713 w 123712"/>
                <a:gd name="connsiteY8" fmla="*/ 292610 h 316174"/>
                <a:gd name="connsiteX9" fmla="*/ 98605 w 123712"/>
                <a:gd name="connsiteY9" fmla="*/ 292610 h 316174"/>
                <a:gd name="connsiteX10" fmla="*/ 79547 w 123712"/>
                <a:gd name="connsiteY10" fmla="*/ 2027 h 316174"/>
                <a:gd name="connsiteX11" fmla="*/ 69709 w 123712"/>
                <a:gd name="connsiteY11" fmla="*/ 0 h 316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712" h="316174">
                  <a:moveTo>
                    <a:pt x="69709" y="0"/>
                  </a:moveTo>
                  <a:lnTo>
                    <a:pt x="37997" y="22881"/>
                  </a:lnTo>
                  <a:lnTo>
                    <a:pt x="24725" y="292610"/>
                  </a:lnTo>
                  <a:lnTo>
                    <a:pt x="0" y="292610"/>
                  </a:lnTo>
                  <a:lnTo>
                    <a:pt x="0" y="316174"/>
                  </a:lnTo>
                  <a:lnTo>
                    <a:pt x="23564" y="316174"/>
                  </a:lnTo>
                  <a:lnTo>
                    <a:pt x="100148" y="316174"/>
                  </a:lnTo>
                  <a:lnTo>
                    <a:pt x="123713" y="316174"/>
                  </a:lnTo>
                  <a:lnTo>
                    <a:pt x="123713" y="292610"/>
                  </a:lnTo>
                  <a:lnTo>
                    <a:pt x="98605" y="292610"/>
                  </a:lnTo>
                  <a:lnTo>
                    <a:pt x="79547" y="2027"/>
                  </a:lnTo>
                  <a:lnTo>
                    <a:pt x="69709" y="0"/>
                  </a:lnTo>
                  <a:close/>
                </a:path>
              </a:pathLst>
            </a:custGeom>
            <a:solidFill>
              <a:schemeClr val="bg1"/>
            </a:solidFill>
            <a:ln w="5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4B839BAD-E716-6C84-4C47-B19E91F7E12F}"/>
                </a:ext>
              </a:extLst>
            </p:cNvPr>
            <p:cNvSpPr/>
            <p:nvPr/>
          </p:nvSpPr>
          <p:spPr>
            <a:xfrm>
              <a:off x="2682632" y="3713719"/>
              <a:ext cx="65075" cy="156611"/>
            </a:xfrm>
            <a:custGeom>
              <a:avLst/>
              <a:gdLst>
                <a:gd name="connsiteX0" fmla="*/ 14277 w 65075"/>
                <a:gd name="connsiteY0" fmla="*/ 152676 h 156611"/>
                <a:gd name="connsiteX1" fmla="*/ 17028 w 65075"/>
                <a:gd name="connsiteY1" fmla="*/ 156612 h 156611"/>
                <a:gd name="connsiteX2" fmla="*/ 22796 w 65075"/>
                <a:gd name="connsiteY2" fmla="*/ 149589 h 156611"/>
                <a:gd name="connsiteX3" fmla="*/ 63898 w 65075"/>
                <a:gd name="connsiteY3" fmla="*/ 146055 h 156611"/>
                <a:gd name="connsiteX4" fmla="*/ 65076 w 65075"/>
                <a:gd name="connsiteY4" fmla="*/ 140941 h 156611"/>
                <a:gd name="connsiteX5" fmla="*/ 20722 w 65075"/>
                <a:gd name="connsiteY5" fmla="*/ 7432 h 156611"/>
                <a:gd name="connsiteX6" fmla="*/ 7429 w 65075"/>
                <a:gd name="connsiteY6" fmla="*/ 489 h 156611"/>
                <a:gd name="connsiteX7" fmla="*/ 74 w 65075"/>
                <a:gd name="connsiteY7" fmla="*/ 11850 h 156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075" h="156611">
                  <a:moveTo>
                    <a:pt x="14277" y="152676"/>
                  </a:moveTo>
                  <a:lnTo>
                    <a:pt x="17028" y="156612"/>
                  </a:lnTo>
                  <a:cubicBezTo>
                    <a:pt x="18623" y="154020"/>
                    <a:pt x="20564" y="151658"/>
                    <a:pt x="22796" y="149589"/>
                  </a:cubicBezTo>
                  <a:cubicBezTo>
                    <a:pt x="34149" y="139317"/>
                    <a:pt x="50957" y="137871"/>
                    <a:pt x="63898" y="146055"/>
                  </a:cubicBezTo>
                  <a:lnTo>
                    <a:pt x="65076" y="140941"/>
                  </a:lnTo>
                  <a:lnTo>
                    <a:pt x="20722" y="7432"/>
                  </a:lnTo>
                  <a:cubicBezTo>
                    <a:pt x="18968" y="1844"/>
                    <a:pt x="13017" y="-1264"/>
                    <a:pt x="7429" y="489"/>
                  </a:cubicBezTo>
                  <a:cubicBezTo>
                    <a:pt x="2566" y="2016"/>
                    <a:pt x="-524" y="6787"/>
                    <a:pt x="74" y="11850"/>
                  </a:cubicBezTo>
                  <a:close/>
                </a:path>
              </a:pathLst>
            </a:custGeom>
            <a:solidFill>
              <a:schemeClr val="bg1"/>
            </a:solidFill>
            <a:ln w="5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66B91EF7-9818-2106-10A2-13F2ACE63D2C}"/>
                </a:ext>
              </a:extLst>
            </p:cNvPr>
            <p:cNvSpPr/>
            <p:nvPr/>
          </p:nvSpPr>
          <p:spPr>
            <a:xfrm>
              <a:off x="2744073" y="3874466"/>
              <a:ext cx="156002" cy="77852"/>
            </a:xfrm>
            <a:custGeom>
              <a:avLst/>
              <a:gdLst>
                <a:gd name="connsiteX0" fmla="*/ 149539 w 156002"/>
                <a:gd name="connsiteY0" fmla="*/ 57485 h 77852"/>
                <a:gd name="connsiteX1" fmla="*/ 21879 w 156002"/>
                <a:gd name="connsiteY1" fmla="*/ 0 h 77852"/>
                <a:gd name="connsiteX2" fmla="*/ 15558 w 156002"/>
                <a:gd name="connsiteY2" fmla="*/ 701 h 77852"/>
                <a:gd name="connsiteX3" fmla="*/ 0 w 156002"/>
                <a:gd name="connsiteY3" fmla="*/ 44537 h 77852"/>
                <a:gd name="connsiteX4" fmla="*/ 6074 w 156002"/>
                <a:gd name="connsiteY4" fmla="*/ 49414 h 77852"/>
                <a:gd name="connsiteX5" fmla="*/ 143041 w 156002"/>
                <a:gd name="connsiteY5" fmla="*/ 77586 h 77852"/>
                <a:gd name="connsiteX6" fmla="*/ 155736 w 156002"/>
                <a:gd name="connsiteY6" fmla="*/ 69602 h 77852"/>
                <a:gd name="connsiteX7" fmla="*/ 149539 w 156002"/>
                <a:gd name="connsiteY7" fmla="*/ 57485 h 7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002" h="77852">
                  <a:moveTo>
                    <a:pt x="149539" y="57485"/>
                  </a:moveTo>
                  <a:lnTo>
                    <a:pt x="21879" y="0"/>
                  </a:lnTo>
                  <a:lnTo>
                    <a:pt x="15558" y="701"/>
                  </a:lnTo>
                  <a:cubicBezTo>
                    <a:pt x="23043" y="17118"/>
                    <a:pt x="16160" y="36512"/>
                    <a:pt x="0" y="44537"/>
                  </a:cubicBezTo>
                  <a:lnTo>
                    <a:pt x="6074" y="49414"/>
                  </a:lnTo>
                  <a:lnTo>
                    <a:pt x="143041" y="77586"/>
                  </a:lnTo>
                  <a:cubicBezTo>
                    <a:pt x="148752" y="78886"/>
                    <a:pt x="154435" y="75312"/>
                    <a:pt x="155736" y="69602"/>
                  </a:cubicBezTo>
                  <a:cubicBezTo>
                    <a:pt x="156877" y="64595"/>
                    <a:pt x="154266" y="59491"/>
                    <a:pt x="149539" y="57485"/>
                  </a:cubicBezTo>
                  <a:close/>
                </a:path>
              </a:pathLst>
            </a:custGeom>
            <a:solidFill>
              <a:schemeClr val="bg1"/>
            </a:solidFill>
            <a:ln w="5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D00CAA20-3CD8-131F-58CE-7B0F43DFD2F5}"/>
                </a:ext>
              </a:extLst>
            </p:cNvPr>
            <p:cNvSpPr/>
            <p:nvPr/>
          </p:nvSpPr>
          <p:spPr>
            <a:xfrm>
              <a:off x="2592518" y="3889341"/>
              <a:ext cx="133733" cy="124142"/>
            </a:xfrm>
            <a:custGeom>
              <a:avLst/>
              <a:gdLst>
                <a:gd name="connsiteX0" fmla="*/ 133734 w 133733"/>
                <a:gd name="connsiteY0" fmla="*/ 33503 h 124142"/>
                <a:gd name="connsiteX1" fmla="*/ 101775 w 133733"/>
                <a:gd name="connsiteY1" fmla="*/ 0 h 124142"/>
                <a:gd name="connsiteX2" fmla="*/ 95295 w 133733"/>
                <a:gd name="connsiteY2" fmla="*/ 2221 h 124142"/>
                <a:gd name="connsiteX3" fmla="*/ 2763 w 133733"/>
                <a:gd name="connsiteY3" fmla="*/ 106399 h 124142"/>
                <a:gd name="connsiteX4" fmla="*/ 3465 w 133733"/>
                <a:gd name="connsiteY4" fmla="*/ 121379 h 124142"/>
                <a:gd name="connsiteX5" fmla="*/ 16902 w 133733"/>
                <a:gd name="connsiteY5" fmla="*/ 122069 h 124142"/>
                <a:gd name="connsiteX6" fmla="*/ 130953 w 133733"/>
                <a:gd name="connsiteY6" fmla="*/ 39936 h 124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733" h="124142">
                  <a:moveTo>
                    <a:pt x="133734" y="33503"/>
                  </a:moveTo>
                  <a:cubicBezTo>
                    <a:pt x="115913" y="32509"/>
                    <a:pt x="101927" y="17848"/>
                    <a:pt x="101775" y="0"/>
                  </a:cubicBezTo>
                  <a:lnTo>
                    <a:pt x="95295" y="2221"/>
                  </a:lnTo>
                  <a:lnTo>
                    <a:pt x="2763" y="106399"/>
                  </a:lnTo>
                  <a:cubicBezTo>
                    <a:pt x="-1179" y="110729"/>
                    <a:pt x="-865" y="117436"/>
                    <a:pt x="3465" y="121379"/>
                  </a:cubicBezTo>
                  <a:cubicBezTo>
                    <a:pt x="7206" y="124785"/>
                    <a:pt x="12832" y="125074"/>
                    <a:pt x="16902" y="122069"/>
                  </a:cubicBezTo>
                  <a:lnTo>
                    <a:pt x="130953" y="39936"/>
                  </a:lnTo>
                  <a:close/>
                </a:path>
              </a:pathLst>
            </a:custGeom>
            <a:solidFill>
              <a:schemeClr val="bg1"/>
            </a:solidFill>
            <a:ln w="5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AB2238CA-80F4-AF65-DF32-C3BDD121BE0D}"/>
                </a:ext>
              </a:extLst>
            </p:cNvPr>
            <p:cNvSpPr/>
            <p:nvPr/>
          </p:nvSpPr>
          <p:spPr>
            <a:xfrm>
              <a:off x="2711816" y="3872150"/>
              <a:ext cx="33119" cy="33120"/>
            </a:xfrm>
            <a:custGeom>
              <a:avLst/>
              <a:gdLst>
                <a:gd name="connsiteX0" fmla="*/ 5452 w 33119"/>
                <a:gd name="connsiteY0" fmla="*/ 4278 h 33120"/>
                <a:gd name="connsiteX1" fmla="*/ 4278 w 33119"/>
                <a:gd name="connsiteY1" fmla="*/ 27668 h 33120"/>
                <a:gd name="connsiteX2" fmla="*/ 27668 w 33119"/>
                <a:gd name="connsiteY2" fmla="*/ 28842 h 33120"/>
                <a:gd name="connsiteX3" fmla="*/ 28846 w 33119"/>
                <a:gd name="connsiteY3" fmla="*/ 5456 h 33120"/>
                <a:gd name="connsiteX4" fmla="*/ 5456 w 33119"/>
                <a:gd name="connsiteY4" fmla="*/ 4275 h 33120"/>
                <a:gd name="connsiteX5" fmla="*/ 5452 w 33119"/>
                <a:gd name="connsiteY5" fmla="*/ 4278 h 3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119" h="33120">
                  <a:moveTo>
                    <a:pt x="5452" y="4278"/>
                  </a:moveTo>
                  <a:cubicBezTo>
                    <a:pt x="-1331" y="10413"/>
                    <a:pt x="-1856" y="20885"/>
                    <a:pt x="4278" y="27668"/>
                  </a:cubicBezTo>
                  <a:cubicBezTo>
                    <a:pt x="10413" y="34451"/>
                    <a:pt x="20885" y="34977"/>
                    <a:pt x="27668" y="28842"/>
                  </a:cubicBezTo>
                  <a:cubicBezTo>
                    <a:pt x="34449" y="22708"/>
                    <a:pt x="34976" y="12240"/>
                    <a:pt x="28846" y="5456"/>
                  </a:cubicBezTo>
                  <a:cubicBezTo>
                    <a:pt x="22713" y="-1329"/>
                    <a:pt x="12241" y="-1858"/>
                    <a:pt x="5456" y="4275"/>
                  </a:cubicBezTo>
                  <a:cubicBezTo>
                    <a:pt x="5455" y="4276"/>
                    <a:pt x="5453" y="4277"/>
                    <a:pt x="5452" y="4278"/>
                  </a:cubicBezTo>
                  <a:close/>
                </a:path>
              </a:pathLst>
            </a:custGeom>
            <a:solidFill>
              <a:schemeClr val="bg1"/>
            </a:solidFill>
            <a:ln w="5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97" name="Graphic 4" descr="Marker with solid fill">
            <a:extLst>
              <a:ext uri="{FF2B5EF4-FFF2-40B4-BE49-F238E27FC236}">
                <a16:creationId xmlns:a16="http://schemas.microsoft.com/office/drawing/2014/main" id="{91AB53C4-9A70-D6CA-763E-297C876A75CE}"/>
              </a:ext>
            </a:extLst>
          </p:cNvPr>
          <p:cNvSpPr/>
          <p:nvPr/>
        </p:nvSpPr>
        <p:spPr>
          <a:xfrm>
            <a:off x="8689921" y="4846697"/>
            <a:ext cx="627945" cy="1020000"/>
          </a:xfrm>
          <a:custGeom>
            <a:avLst/>
            <a:gdLst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448973 w 627945"/>
              <a:gd name="connsiteY3" fmla="*/ 315000 h 1020000"/>
              <a:gd name="connsiteX4" fmla="*/ 313973 w 627945"/>
              <a:gd name="connsiteY4" fmla="*/ 450000 h 1020000"/>
              <a:gd name="connsiteX5" fmla="*/ 313973 w 627945"/>
              <a:gd name="connsiteY5" fmla="*/ 0 h 1020000"/>
              <a:gd name="connsiteX6" fmla="*/ 54473 w 627945"/>
              <a:gd name="connsiteY6" fmla="*/ 138000 h 1020000"/>
              <a:gd name="connsiteX7" fmla="*/ 21473 w 627945"/>
              <a:gd name="connsiteY7" fmla="*/ 430500 h 1020000"/>
              <a:gd name="connsiteX8" fmla="*/ 163973 w 627945"/>
              <a:gd name="connsiteY8" fmla="*/ 745500 h 1020000"/>
              <a:gd name="connsiteX9" fmla="*/ 286973 w 627945"/>
              <a:gd name="connsiteY9" fmla="*/ 1003500 h 1020000"/>
              <a:gd name="connsiteX10" fmla="*/ 313973 w 627945"/>
              <a:gd name="connsiteY10" fmla="*/ 1020000 h 1020000"/>
              <a:gd name="connsiteX11" fmla="*/ 340973 w 627945"/>
              <a:gd name="connsiteY11" fmla="*/ 1003500 h 1020000"/>
              <a:gd name="connsiteX12" fmla="*/ 463973 w 627945"/>
              <a:gd name="connsiteY12" fmla="*/ 745500 h 1020000"/>
              <a:gd name="connsiteX13" fmla="*/ 606473 w 627945"/>
              <a:gd name="connsiteY13" fmla="*/ 430500 h 1020000"/>
              <a:gd name="connsiteX14" fmla="*/ 573473 w 627945"/>
              <a:gd name="connsiteY14" fmla="*/ 138000 h 1020000"/>
              <a:gd name="connsiteX15" fmla="*/ 313973 w 627945"/>
              <a:gd name="connsiteY15" fmla="*/ 0 h 1020000"/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450000 h 1020000"/>
              <a:gd name="connsiteX4" fmla="*/ 313973 w 627945"/>
              <a:gd name="connsiteY4" fmla="*/ 0 h 1020000"/>
              <a:gd name="connsiteX5" fmla="*/ 54473 w 627945"/>
              <a:gd name="connsiteY5" fmla="*/ 138000 h 1020000"/>
              <a:gd name="connsiteX6" fmla="*/ 21473 w 627945"/>
              <a:gd name="connsiteY6" fmla="*/ 430500 h 1020000"/>
              <a:gd name="connsiteX7" fmla="*/ 163973 w 627945"/>
              <a:gd name="connsiteY7" fmla="*/ 745500 h 1020000"/>
              <a:gd name="connsiteX8" fmla="*/ 286973 w 627945"/>
              <a:gd name="connsiteY8" fmla="*/ 1003500 h 1020000"/>
              <a:gd name="connsiteX9" fmla="*/ 313973 w 627945"/>
              <a:gd name="connsiteY9" fmla="*/ 1020000 h 1020000"/>
              <a:gd name="connsiteX10" fmla="*/ 340973 w 627945"/>
              <a:gd name="connsiteY10" fmla="*/ 1003500 h 1020000"/>
              <a:gd name="connsiteX11" fmla="*/ 463973 w 627945"/>
              <a:gd name="connsiteY11" fmla="*/ 745500 h 1020000"/>
              <a:gd name="connsiteX12" fmla="*/ 606473 w 627945"/>
              <a:gd name="connsiteY12" fmla="*/ 430500 h 1020000"/>
              <a:gd name="connsiteX13" fmla="*/ 573473 w 627945"/>
              <a:gd name="connsiteY13" fmla="*/ 138000 h 1020000"/>
              <a:gd name="connsiteX14" fmla="*/ 313973 w 627945"/>
              <a:gd name="connsiteY14" fmla="*/ 0 h 1020000"/>
              <a:gd name="connsiteX0" fmla="*/ 313973 w 627945"/>
              <a:gd name="connsiteY0" fmla="*/ 18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0 h 1020000"/>
              <a:gd name="connsiteX4" fmla="*/ 54473 w 627945"/>
              <a:gd name="connsiteY4" fmla="*/ 138000 h 1020000"/>
              <a:gd name="connsiteX5" fmla="*/ 21473 w 627945"/>
              <a:gd name="connsiteY5" fmla="*/ 430500 h 1020000"/>
              <a:gd name="connsiteX6" fmla="*/ 163973 w 627945"/>
              <a:gd name="connsiteY6" fmla="*/ 745500 h 1020000"/>
              <a:gd name="connsiteX7" fmla="*/ 286973 w 627945"/>
              <a:gd name="connsiteY7" fmla="*/ 1003500 h 1020000"/>
              <a:gd name="connsiteX8" fmla="*/ 313973 w 627945"/>
              <a:gd name="connsiteY8" fmla="*/ 1020000 h 1020000"/>
              <a:gd name="connsiteX9" fmla="*/ 340973 w 627945"/>
              <a:gd name="connsiteY9" fmla="*/ 1003500 h 1020000"/>
              <a:gd name="connsiteX10" fmla="*/ 463973 w 627945"/>
              <a:gd name="connsiteY10" fmla="*/ 745500 h 1020000"/>
              <a:gd name="connsiteX11" fmla="*/ 606473 w 627945"/>
              <a:gd name="connsiteY11" fmla="*/ 430500 h 1020000"/>
              <a:gd name="connsiteX12" fmla="*/ 573473 w 627945"/>
              <a:gd name="connsiteY12" fmla="*/ 138000 h 1020000"/>
              <a:gd name="connsiteX13" fmla="*/ 313973 w 627945"/>
              <a:gd name="connsiteY13" fmla="*/ 0 h 1020000"/>
              <a:gd name="connsiteX0" fmla="*/ 313973 w 627945"/>
              <a:gd name="connsiteY0" fmla="*/ 0 h 1020000"/>
              <a:gd name="connsiteX1" fmla="*/ 54473 w 627945"/>
              <a:gd name="connsiteY1" fmla="*/ 138000 h 1020000"/>
              <a:gd name="connsiteX2" fmla="*/ 21473 w 627945"/>
              <a:gd name="connsiteY2" fmla="*/ 430500 h 1020000"/>
              <a:gd name="connsiteX3" fmla="*/ 163973 w 627945"/>
              <a:gd name="connsiteY3" fmla="*/ 745500 h 1020000"/>
              <a:gd name="connsiteX4" fmla="*/ 286973 w 627945"/>
              <a:gd name="connsiteY4" fmla="*/ 1003500 h 1020000"/>
              <a:gd name="connsiteX5" fmla="*/ 313973 w 627945"/>
              <a:gd name="connsiteY5" fmla="*/ 1020000 h 1020000"/>
              <a:gd name="connsiteX6" fmla="*/ 340973 w 627945"/>
              <a:gd name="connsiteY6" fmla="*/ 1003500 h 1020000"/>
              <a:gd name="connsiteX7" fmla="*/ 463973 w 627945"/>
              <a:gd name="connsiteY7" fmla="*/ 745500 h 1020000"/>
              <a:gd name="connsiteX8" fmla="*/ 606473 w 627945"/>
              <a:gd name="connsiteY8" fmla="*/ 430500 h 1020000"/>
              <a:gd name="connsiteX9" fmla="*/ 573473 w 627945"/>
              <a:gd name="connsiteY9" fmla="*/ 138000 h 1020000"/>
              <a:gd name="connsiteX10" fmla="*/ 313973 w 627945"/>
              <a:gd name="connsiteY10" fmla="*/ 0 h 10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945" h="1020000">
                <a:moveTo>
                  <a:pt x="313973" y="0"/>
                </a:moveTo>
                <a:cubicBezTo>
                  <a:pt x="210473" y="0"/>
                  <a:pt x="112973" y="51000"/>
                  <a:pt x="54473" y="138000"/>
                </a:cubicBezTo>
                <a:cubicBezTo>
                  <a:pt x="-4027" y="223500"/>
                  <a:pt x="-16027" y="333000"/>
                  <a:pt x="21473" y="430500"/>
                </a:cubicBezTo>
                <a:lnTo>
                  <a:pt x="163973" y="745500"/>
                </a:lnTo>
                <a:lnTo>
                  <a:pt x="286973" y="1003500"/>
                </a:lnTo>
                <a:cubicBezTo>
                  <a:pt x="291473" y="1014000"/>
                  <a:pt x="301973" y="1020000"/>
                  <a:pt x="313973" y="1020000"/>
                </a:cubicBezTo>
                <a:cubicBezTo>
                  <a:pt x="325973" y="1020000"/>
                  <a:pt x="336473" y="1014000"/>
                  <a:pt x="340973" y="1003500"/>
                </a:cubicBezTo>
                <a:lnTo>
                  <a:pt x="463973" y="745500"/>
                </a:lnTo>
                <a:lnTo>
                  <a:pt x="606473" y="430500"/>
                </a:lnTo>
                <a:cubicBezTo>
                  <a:pt x="643973" y="333000"/>
                  <a:pt x="631973" y="223500"/>
                  <a:pt x="573473" y="138000"/>
                </a:cubicBezTo>
                <a:cubicBezTo>
                  <a:pt x="514973" y="51000"/>
                  <a:pt x="417473" y="0"/>
                  <a:pt x="313973" y="0"/>
                </a:cubicBezTo>
                <a:close/>
              </a:path>
            </a:pathLst>
          </a:custGeom>
          <a:solidFill>
            <a:srgbClr val="17A9AE"/>
          </a:solidFill>
          <a:ln w="14982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pic>
        <p:nvPicPr>
          <p:cNvPr id="106" name="Graphic 105" descr="Porthole with solid fill">
            <a:extLst>
              <a:ext uri="{FF2B5EF4-FFF2-40B4-BE49-F238E27FC236}">
                <a16:creationId xmlns:a16="http://schemas.microsoft.com/office/drawing/2014/main" id="{64D02B08-3856-47FC-AE89-BE5B704A538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68928" y="4826850"/>
            <a:ext cx="662527" cy="662527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9DE590BB-9153-AD64-CE4E-E72ADE6759D0}"/>
              </a:ext>
            </a:extLst>
          </p:cNvPr>
          <p:cNvSpPr txBox="1"/>
          <p:nvPr/>
        </p:nvSpPr>
        <p:spPr>
          <a:xfrm>
            <a:off x="9515709" y="4989883"/>
            <a:ext cx="2914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Marine and maritime research </a:t>
            </a:r>
            <a:r>
              <a:rPr lang="en-GB" sz="1400" dirty="0" err="1"/>
              <a:t>center</a:t>
            </a:r>
            <a:endParaRPr lang="en-GB" sz="1400" dirty="0"/>
          </a:p>
        </p:txBody>
      </p:sp>
      <p:sp>
        <p:nvSpPr>
          <p:cNvPr id="108" name="Graphic 4" descr="Marker with solid fill">
            <a:extLst>
              <a:ext uri="{FF2B5EF4-FFF2-40B4-BE49-F238E27FC236}">
                <a16:creationId xmlns:a16="http://schemas.microsoft.com/office/drawing/2014/main" id="{7CA84431-2CF5-FFDE-9924-B3B2E4D5CAEF}"/>
              </a:ext>
            </a:extLst>
          </p:cNvPr>
          <p:cNvSpPr/>
          <p:nvPr/>
        </p:nvSpPr>
        <p:spPr>
          <a:xfrm>
            <a:off x="8686157" y="616117"/>
            <a:ext cx="627945" cy="1020000"/>
          </a:xfrm>
          <a:custGeom>
            <a:avLst/>
            <a:gdLst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448973 w 627945"/>
              <a:gd name="connsiteY3" fmla="*/ 315000 h 1020000"/>
              <a:gd name="connsiteX4" fmla="*/ 313973 w 627945"/>
              <a:gd name="connsiteY4" fmla="*/ 450000 h 1020000"/>
              <a:gd name="connsiteX5" fmla="*/ 313973 w 627945"/>
              <a:gd name="connsiteY5" fmla="*/ 0 h 1020000"/>
              <a:gd name="connsiteX6" fmla="*/ 54473 w 627945"/>
              <a:gd name="connsiteY6" fmla="*/ 138000 h 1020000"/>
              <a:gd name="connsiteX7" fmla="*/ 21473 w 627945"/>
              <a:gd name="connsiteY7" fmla="*/ 430500 h 1020000"/>
              <a:gd name="connsiteX8" fmla="*/ 163973 w 627945"/>
              <a:gd name="connsiteY8" fmla="*/ 745500 h 1020000"/>
              <a:gd name="connsiteX9" fmla="*/ 286973 w 627945"/>
              <a:gd name="connsiteY9" fmla="*/ 1003500 h 1020000"/>
              <a:gd name="connsiteX10" fmla="*/ 313973 w 627945"/>
              <a:gd name="connsiteY10" fmla="*/ 1020000 h 1020000"/>
              <a:gd name="connsiteX11" fmla="*/ 340973 w 627945"/>
              <a:gd name="connsiteY11" fmla="*/ 1003500 h 1020000"/>
              <a:gd name="connsiteX12" fmla="*/ 463973 w 627945"/>
              <a:gd name="connsiteY12" fmla="*/ 745500 h 1020000"/>
              <a:gd name="connsiteX13" fmla="*/ 606473 w 627945"/>
              <a:gd name="connsiteY13" fmla="*/ 430500 h 1020000"/>
              <a:gd name="connsiteX14" fmla="*/ 573473 w 627945"/>
              <a:gd name="connsiteY14" fmla="*/ 138000 h 1020000"/>
              <a:gd name="connsiteX15" fmla="*/ 313973 w 627945"/>
              <a:gd name="connsiteY15" fmla="*/ 0 h 1020000"/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450000 h 1020000"/>
              <a:gd name="connsiteX4" fmla="*/ 313973 w 627945"/>
              <a:gd name="connsiteY4" fmla="*/ 0 h 1020000"/>
              <a:gd name="connsiteX5" fmla="*/ 54473 w 627945"/>
              <a:gd name="connsiteY5" fmla="*/ 138000 h 1020000"/>
              <a:gd name="connsiteX6" fmla="*/ 21473 w 627945"/>
              <a:gd name="connsiteY6" fmla="*/ 430500 h 1020000"/>
              <a:gd name="connsiteX7" fmla="*/ 163973 w 627945"/>
              <a:gd name="connsiteY7" fmla="*/ 745500 h 1020000"/>
              <a:gd name="connsiteX8" fmla="*/ 286973 w 627945"/>
              <a:gd name="connsiteY8" fmla="*/ 1003500 h 1020000"/>
              <a:gd name="connsiteX9" fmla="*/ 313973 w 627945"/>
              <a:gd name="connsiteY9" fmla="*/ 1020000 h 1020000"/>
              <a:gd name="connsiteX10" fmla="*/ 340973 w 627945"/>
              <a:gd name="connsiteY10" fmla="*/ 1003500 h 1020000"/>
              <a:gd name="connsiteX11" fmla="*/ 463973 w 627945"/>
              <a:gd name="connsiteY11" fmla="*/ 745500 h 1020000"/>
              <a:gd name="connsiteX12" fmla="*/ 606473 w 627945"/>
              <a:gd name="connsiteY12" fmla="*/ 430500 h 1020000"/>
              <a:gd name="connsiteX13" fmla="*/ 573473 w 627945"/>
              <a:gd name="connsiteY13" fmla="*/ 138000 h 1020000"/>
              <a:gd name="connsiteX14" fmla="*/ 313973 w 627945"/>
              <a:gd name="connsiteY14" fmla="*/ 0 h 1020000"/>
              <a:gd name="connsiteX0" fmla="*/ 313973 w 627945"/>
              <a:gd name="connsiteY0" fmla="*/ 18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0 h 1020000"/>
              <a:gd name="connsiteX4" fmla="*/ 54473 w 627945"/>
              <a:gd name="connsiteY4" fmla="*/ 138000 h 1020000"/>
              <a:gd name="connsiteX5" fmla="*/ 21473 w 627945"/>
              <a:gd name="connsiteY5" fmla="*/ 430500 h 1020000"/>
              <a:gd name="connsiteX6" fmla="*/ 163973 w 627945"/>
              <a:gd name="connsiteY6" fmla="*/ 745500 h 1020000"/>
              <a:gd name="connsiteX7" fmla="*/ 286973 w 627945"/>
              <a:gd name="connsiteY7" fmla="*/ 1003500 h 1020000"/>
              <a:gd name="connsiteX8" fmla="*/ 313973 w 627945"/>
              <a:gd name="connsiteY8" fmla="*/ 1020000 h 1020000"/>
              <a:gd name="connsiteX9" fmla="*/ 340973 w 627945"/>
              <a:gd name="connsiteY9" fmla="*/ 1003500 h 1020000"/>
              <a:gd name="connsiteX10" fmla="*/ 463973 w 627945"/>
              <a:gd name="connsiteY10" fmla="*/ 745500 h 1020000"/>
              <a:gd name="connsiteX11" fmla="*/ 606473 w 627945"/>
              <a:gd name="connsiteY11" fmla="*/ 430500 h 1020000"/>
              <a:gd name="connsiteX12" fmla="*/ 573473 w 627945"/>
              <a:gd name="connsiteY12" fmla="*/ 138000 h 1020000"/>
              <a:gd name="connsiteX13" fmla="*/ 313973 w 627945"/>
              <a:gd name="connsiteY13" fmla="*/ 0 h 1020000"/>
              <a:gd name="connsiteX0" fmla="*/ 313973 w 627945"/>
              <a:gd name="connsiteY0" fmla="*/ 0 h 1020000"/>
              <a:gd name="connsiteX1" fmla="*/ 54473 w 627945"/>
              <a:gd name="connsiteY1" fmla="*/ 138000 h 1020000"/>
              <a:gd name="connsiteX2" fmla="*/ 21473 w 627945"/>
              <a:gd name="connsiteY2" fmla="*/ 430500 h 1020000"/>
              <a:gd name="connsiteX3" fmla="*/ 163973 w 627945"/>
              <a:gd name="connsiteY3" fmla="*/ 745500 h 1020000"/>
              <a:gd name="connsiteX4" fmla="*/ 286973 w 627945"/>
              <a:gd name="connsiteY4" fmla="*/ 1003500 h 1020000"/>
              <a:gd name="connsiteX5" fmla="*/ 313973 w 627945"/>
              <a:gd name="connsiteY5" fmla="*/ 1020000 h 1020000"/>
              <a:gd name="connsiteX6" fmla="*/ 340973 w 627945"/>
              <a:gd name="connsiteY6" fmla="*/ 1003500 h 1020000"/>
              <a:gd name="connsiteX7" fmla="*/ 463973 w 627945"/>
              <a:gd name="connsiteY7" fmla="*/ 745500 h 1020000"/>
              <a:gd name="connsiteX8" fmla="*/ 606473 w 627945"/>
              <a:gd name="connsiteY8" fmla="*/ 430500 h 1020000"/>
              <a:gd name="connsiteX9" fmla="*/ 573473 w 627945"/>
              <a:gd name="connsiteY9" fmla="*/ 138000 h 1020000"/>
              <a:gd name="connsiteX10" fmla="*/ 313973 w 627945"/>
              <a:gd name="connsiteY10" fmla="*/ 0 h 10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945" h="1020000">
                <a:moveTo>
                  <a:pt x="313973" y="0"/>
                </a:moveTo>
                <a:cubicBezTo>
                  <a:pt x="210473" y="0"/>
                  <a:pt x="112973" y="51000"/>
                  <a:pt x="54473" y="138000"/>
                </a:cubicBezTo>
                <a:cubicBezTo>
                  <a:pt x="-4027" y="223500"/>
                  <a:pt x="-16027" y="333000"/>
                  <a:pt x="21473" y="430500"/>
                </a:cubicBezTo>
                <a:lnTo>
                  <a:pt x="163973" y="745500"/>
                </a:lnTo>
                <a:lnTo>
                  <a:pt x="286973" y="1003500"/>
                </a:lnTo>
                <a:cubicBezTo>
                  <a:pt x="291473" y="1014000"/>
                  <a:pt x="301973" y="1020000"/>
                  <a:pt x="313973" y="1020000"/>
                </a:cubicBezTo>
                <a:cubicBezTo>
                  <a:pt x="325973" y="1020000"/>
                  <a:pt x="336473" y="1014000"/>
                  <a:pt x="340973" y="1003500"/>
                </a:cubicBezTo>
                <a:lnTo>
                  <a:pt x="463973" y="745500"/>
                </a:lnTo>
                <a:lnTo>
                  <a:pt x="606473" y="430500"/>
                </a:lnTo>
                <a:cubicBezTo>
                  <a:pt x="643973" y="333000"/>
                  <a:pt x="631973" y="223500"/>
                  <a:pt x="573473" y="138000"/>
                </a:cubicBezTo>
                <a:cubicBezTo>
                  <a:pt x="514973" y="51000"/>
                  <a:pt x="417473" y="0"/>
                  <a:pt x="313973" y="0"/>
                </a:cubicBezTo>
                <a:close/>
              </a:path>
            </a:pathLst>
          </a:custGeom>
          <a:solidFill>
            <a:srgbClr val="17A9AE"/>
          </a:solidFill>
          <a:ln w="14982" cap="flat">
            <a:solidFill>
              <a:schemeClr val="tx1"/>
            </a:solidFill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GB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7687637-FB50-421F-7A15-49AB2FC86AFA}"/>
              </a:ext>
            </a:extLst>
          </p:cNvPr>
          <p:cNvSpPr txBox="1"/>
          <p:nvPr/>
        </p:nvSpPr>
        <p:spPr>
          <a:xfrm>
            <a:off x="9538521" y="900940"/>
            <a:ext cx="960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Wind atlas</a:t>
            </a:r>
          </a:p>
        </p:txBody>
      </p:sp>
      <p:pic>
        <p:nvPicPr>
          <p:cNvPr id="110" name="Graphic 109" descr="Map with pin with solid fill">
            <a:extLst>
              <a:ext uri="{FF2B5EF4-FFF2-40B4-BE49-F238E27FC236}">
                <a16:creationId xmlns:a16="http://schemas.microsoft.com/office/drawing/2014/main" id="{6CB62FB3-DD71-5CC8-FF35-B3C8914A731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8765902" y="737328"/>
            <a:ext cx="459001" cy="45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3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2919</TotalTime>
  <Words>34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Clifton</dc:creator>
  <cp:lastModifiedBy>Andy Clifton</cp:lastModifiedBy>
  <cp:revision>5</cp:revision>
  <dcterms:created xsi:type="dcterms:W3CDTF">2022-12-05T15:49:51Z</dcterms:created>
  <dcterms:modified xsi:type="dcterms:W3CDTF">2022-12-16T08:05:07Z</dcterms:modified>
</cp:coreProperties>
</file>