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8" r:id="rId2"/>
    <p:sldId id="259" r:id="rId3"/>
    <p:sldId id="263" r:id="rId4"/>
    <p:sldId id="260" r:id="rId5"/>
    <p:sldId id="262" r:id="rId6"/>
    <p:sldId id="256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9AE"/>
    <a:srgbClr val="7F7F7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719"/>
  </p:normalViewPr>
  <p:slideViewPr>
    <p:cSldViewPr snapToGrid="0" showGuides="1">
      <p:cViewPr>
        <p:scale>
          <a:sx n="98" d="100"/>
          <a:sy n="98" d="100"/>
        </p:scale>
        <p:origin x="1432" y="1176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F8C4-D478-9F32-1AF9-8E0A1674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9B74D-B354-79C3-4912-906415DB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016D-147E-3416-6030-D5DC744E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1C19-91BD-E0D2-88E9-904F2128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72ED-06D1-C295-0315-7BF46488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159F-B52E-C19C-5EF2-FBA8F6EB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128D-5053-A88F-03D7-6DD62F04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1FEA-A64E-0BA6-B85B-474128BE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66C4-817B-00C8-DA29-6FA9A231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1A77-AC24-57A2-E746-0750FDE4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0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35DA3-C928-3C11-DC03-DB1105D00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85891-B695-EA20-80C3-39FF5F73F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D4A8-03D5-36EB-D6BB-80D55B76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6EBF-8FD7-97E5-1196-93217088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75FD-F693-1A62-032A-404C50D0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06B5-E22A-8274-B474-AFABF53F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0417-8789-95E6-BD5A-46304B63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D2F-119C-4D6F-36C2-D8B8239A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F486-1178-E19B-AC8C-3DF516EE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B1F1-6CE7-3349-EC42-C6F2E18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6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C40B-4C78-4ABA-1726-9881064F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FBFE-28F1-EEF8-55DE-26C9A0B9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4A3E-758B-2F7A-0ECA-E45D3CAD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C617-BF06-1861-2DB9-B7F82EFF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0E45-8E60-A700-DC36-4047476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7D69-01A8-D160-6E12-EEB9FA10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C496-E963-B72A-3EA5-D29090853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0C615-CFD4-DF57-0B33-1191B32DA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D39B4-59D7-B28D-3E1E-B6A6B311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8B4B-6F15-C7AC-994E-4FB09A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CDF9-4ADA-DB00-1624-7A96D5A0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6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2A0D-B240-D8F0-B851-5DFC47C3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4E60A-86C3-9B61-AD7D-18494ADC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00723-3303-7FC1-109D-6717F0320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9C9D7-D1DD-E33E-4340-6D282E9E5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78231-7AAE-92C3-65BF-45E2A755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DFC6-40C2-2046-2937-373D35B5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702B6-3A26-D258-513A-66F3B84C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49D93-2FCA-B446-E598-B221D173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38C4-D05C-75C7-0FC5-42D8D14B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06A1E-7C54-11F5-0E05-5FB22A13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88994-0261-2ECE-21E9-7467BD3B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20244-47DE-23CF-E84F-4F17444C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3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887B4-D3B4-FD5C-D8F5-FAD2FA9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44042-AE03-F555-157A-34627782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A9081-8836-6E8A-6E2A-4D4158E6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7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3D53-2AC6-7CB2-2E43-4E1112D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41D2-38EE-5BB2-CA5D-E0C2B31C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C268E-5163-58D6-A20C-2A495E31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AE5A-33A2-3E04-AE02-BCAE6F26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848F-0C5F-22AF-E420-77E8E0EF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5482-A1E1-3B23-D7C2-23950896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A63E-F382-648B-42E5-ED76B0ED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C2185-E575-3D21-707C-B00D76D8F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0294D-A40C-9CED-2A2B-02A18EE0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4BF46-2A54-C502-494F-BBF13C4E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620C0-90AC-BD5A-4E85-863B20A4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7874-13FE-D446-AA7D-3D25D4C2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94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0015-5176-0654-B69E-57222440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7580-95CD-B1A8-2806-0D9FACC7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5241-C3BB-553C-762F-037293E1D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5A04A-CF49-1842-BD70-375BE74049A1}" type="datetimeFigureOut">
              <a:rPr lang="en-GB" smtClean="0"/>
              <a:t>18/12/2022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3D461-41AC-BFBC-AC8D-C25E45260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7F43-5424-B153-626B-59A8E7757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859C-9CC7-E840-BF04-519BBB821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439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Marker with solid fill">
            <a:extLst>
              <a:ext uri="{FF2B5EF4-FFF2-40B4-BE49-F238E27FC236}">
                <a16:creationId xmlns:a16="http://schemas.microsoft.com/office/drawing/2014/main" id="{7666C7AA-D9F0-0F6E-D918-FB70CC7ABA25}"/>
              </a:ext>
            </a:extLst>
          </p:cNvPr>
          <p:cNvSpPr/>
          <p:nvPr/>
        </p:nvSpPr>
        <p:spPr>
          <a:xfrm>
            <a:off x="1545332" y="2681060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4" descr="Marker with solid fill">
            <a:extLst>
              <a:ext uri="{FF2B5EF4-FFF2-40B4-BE49-F238E27FC236}">
                <a16:creationId xmlns:a16="http://schemas.microsoft.com/office/drawing/2014/main" id="{B588A451-F142-26D5-47C8-4A3233C1FC6A}"/>
              </a:ext>
            </a:extLst>
          </p:cNvPr>
          <p:cNvSpPr/>
          <p:nvPr/>
        </p:nvSpPr>
        <p:spPr>
          <a:xfrm rot="18189218">
            <a:off x="802950" y="3014149"/>
            <a:ext cx="510790" cy="829699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7F7F7F">
              <a:alpha val="69804"/>
            </a:srgbClr>
          </a:solidFill>
          <a:ln w="149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FE27D979-7400-6DDE-7940-1E59256B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icon</a:t>
            </a:r>
          </a:p>
        </p:txBody>
      </p:sp>
    </p:spTree>
    <p:extLst>
      <p:ext uri="{BB962C8B-B14F-4D97-AF65-F5344CB8AC3E}">
        <p14:creationId xmlns:p14="http://schemas.microsoft.com/office/powerpoint/2010/main" val="202296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02C3-6D21-758D-3EF4-A9D32869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 turbines and wind farms</a:t>
            </a:r>
          </a:p>
        </p:txBody>
      </p:sp>
      <p:sp>
        <p:nvSpPr>
          <p:cNvPr id="3" name="Graphic 4" descr="Marker with solid fill">
            <a:extLst>
              <a:ext uri="{FF2B5EF4-FFF2-40B4-BE49-F238E27FC236}">
                <a16:creationId xmlns:a16="http://schemas.microsoft.com/office/drawing/2014/main" id="{43FA6D3C-5385-7562-EA0E-1E5594A6B41A}"/>
              </a:ext>
            </a:extLst>
          </p:cNvPr>
          <p:cNvSpPr/>
          <p:nvPr/>
        </p:nvSpPr>
        <p:spPr>
          <a:xfrm>
            <a:off x="838200" y="256971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53A5D-9263-8CB8-93CE-EB958BE0D497}"/>
              </a:ext>
            </a:extLst>
          </p:cNvPr>
          <p:cNvSpPr txBox="1"/>
          <p:nvPr/>
        </p:nvSpPr>
        <p:spPr>
          <a:xfrm>
            <a:off x="1666119" y="2854540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turbine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BA450-F0DB-1D0A-459C-A77447CF6D5C}"/>
              </a:ext>
            </a:extLst>
          </p:cNvPr>
          <p:cNvGrpSpPr>
            <a:grpSpLocks noChangeAspect="1"/>
          </p:cNvGrpSpPr>
          <p:nvPr/>
        </p:nvGrpSpPr>
        <p:grpSpPr>
          <a:xfrm>
            <a:off x="972835" y="2649448"/>
            <a:ext cx="396000" cy="698013"/>
            <a:chOff x="2592518" y="3713719"/>
            <a:chExt cx="307557" cy="54211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E99AA08-A216-6347-ECDD-B61EBE49462E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971C102-9172-73B7-D819-3C591CB24027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D993ADF-EA03-9A1A-26D6-C04E11C24232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87DC8BD-7452-417D-3D0F-E6DC7991E9FD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FA44900-9F59-0C88-D7AB-FBD44AF2D806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Graphic 4" descr="Marker with solid fill">
            <a:extLst>
              <a:ext uri="{FF2B5EF4-FFF2-40B4-BE49-F238E27FC236}">
                <a16:creationId xmlns:a16="http://schemas.microsoft.com/office/drawing/2014/main" id="{14E104A2-9C52-6FBD-D798-7FDFC33039A0}"/>
              </a:ext>
            </a:extLst>
          </p:cNvPr>
          <p:cNvSpPr/>
          <p:nvPr/>
        </p:nvSpPr>
        <p:spPr>
          <a:xfrm>
            <a:off x="838200" y="381473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A84FD-51A1-8BEC-F710-B93288C612AB}"/>
              </a:ext>
            </a:extLst>
          </p:cNvPr>
          <p:cNvSpPr txBox="1"/>
          <p:nvPr/>
        </p:nvSpPr>
        <p:spPr>
          <a:xfrm>
            <a:off x="1666119" y="4099555"/>
            <a:ext cx="95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farm</a:t>
            </a:r>
          </a:p>
        </p:txBody>
      </p:sp>
      <p:pic>
        <p:nvPicPr>
          <p:cNvPr id="13" name="Graphic 12" descr="Wind Turbines with solid fill">
            <a:extLst>
              <a:ext uri="{FF2B5EF4-FFF2-40B4-BE49-F238E27FC236}">
                <a16:creationId xmlns:a16="http://schemas.microsoft.com/office/drawing/2014/main" id="{D6349833-5DC7-854D-AB41-BBAED95C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829" y="3903343"/>
            <a:ext cx="565544" cy="56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3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9824-C74E-5C48-0CF2-B23B5305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Atmospheric measurements and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73263-B39E-C4E7-69C8-C69A461AAD9B}"/>
              </a:ext>
            </a:extLst>
          </p:cNvPr>
          <p:cNvGrpSpPr/>
          <p:nvPr/>
        </p:nvGrpSpPr>
        <p:grpSpPr>
          <a:xfrm>
            <a:off x="838200" y="2058330"/>
            <a:ext cx="627945" cy="1020000"/>
            <a:chOff x="2389190" y="621416"/>
            <a:chExt cx="627945" cy="1020000"/>
          </a:xfrm>
        </p:grpSpPr>
        <p:sp>
          <p:nvSpPr>
            <p:cNvPr id="4" name="Graphic 4" descr="Marker with solid fill">
              <a:extLst>
                <a:ext uri="{FF2B5EF4-FFF2-40B4-BE49-F238E27FC236}">
                  <a16:creationId xmlns:a16="http://schemas.microsoft.com/office/drawing/2014/main" id="{7B4703AC-DBCC-C29B-59FC-62286B4447F3}"/>
                </a:ext>
              </a:extLst>
            </p:cNvPr>
            <p:cNvSpPr/>
            <p:nvPr/>
          </p:nvSpPr>
          <p:spPr>
            <a:xfrm>
              <a:off x="2389190" y="621416"/>
              <a:ext cx="627945" cy="1020000"/>
            </a:xfrm>
            <a:custGeom>
              <a:avLst/>
              <a:gdLst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448973 w 627945"/>
                <a:gd name="connsiteY3" fmla="*/ 315000 h 1020000"/>
                <a:gd name="connsiteX4" fmla="*/ 313973 w 627945"/>
                <a:gd name="connsiteY4" fmla="*/ 450000 h 1020000"/>
                <a:gd name="connsiteX5" fmla="*/ 313973 w 627945"/>
                <a:gd name="connsiteY5" fmla="*/ 0 h 1020000"/>
                <a:gd name="connsiteX6" fmla="*/ 54473 w 627945"/>
                <a:gd name="connsiteY6" fmla="*/ 138000 h 1020000"/>
                <a:gd name="connsiteX7" fmla="*/ 21473 w 627945"/>
                <a:gd name="connsiteY7" fmla="*/ 430500 h 1020000"/>
                <a:gd name="connsiteX8" fmla="*/ 163973 w 627945"/>
                <a:gd name="connsiteY8" fmla="*/ 745500 h 1020000"/>
                <a:gd name="connsiteX9" fmla="*/ 286973 w 627945"/>
                <a:gd name="connsiteY9" fmla="*/ 1003500 h 1020000"/>
                <a:gd name="connsiteX10" fmla="*/ 313973 w 627945"/>
                <a:gd name="connsiteY10" fmla="*/ 1020000 h 1020000"/>
                <a:gd name="connsiteX11" fmla="*/ 340973 w 627945"/>
                <a:gd name="connsiteY11" fmla="*/ 1003500 h 1020000"/>
                <a:gd name="connsiteX12" fmla="*/ 463973 w 627945"/>
                <a:gd name="connsiteY12" fmla="*/ 745500 h 1020000"/>
                <a:gd name="connsiteX13" fmla="*/ 606473 w 627945"/>
                <a:gd name="connsiteY13" fmla="*/ 430500 h 1020000"/>
                <a:gd name="connsiteX14" fmla="*/ 573473 w 627945"/>
                <a:gd name="connsiteY14" fmla="*/ 138000 h 1020000"/>
                <a:gd name="connsiteX15" fmla="*/ 313973 w 627945"/>
                <a:gd name="connsiteY15" fmla="*/ 0 h 1020000"/>
                <a:gd name="connsiteX0" fmla="*/ 313973 w 627945"/>
                <a:gd name="connsiteY0" fmla="*/ 45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450000 h 1020000"/>
                <a:gd name="connsiteX4" fmla="*/ 313973 w 627945"/>
                <a:gd name="connsiteY4" fmla="*/ 0 h 1020000"/>
                <a:gd name="connsiteX5" fmla="*/ 54473 w 627945"/>
                <a:gd name="connsiteY5" fmla="*/ 138000 h 1020000"/>
                <a:gd name="connsiteX6" fmla="*/ 21473 w 627945"/>
                <a:gd name="connsiteY6" fmla="*/ 430500 h 1020000"/>
                <a:gd name="connsiteX7" fmla="*/ 163973 w 627945"/>
                <a:gd name="connsiteY7" fmla="*/ 745500 h 1020000"/>
                <a:gd name="connsiteX8" fmla="*/ 286973 w 627945"/>
                <a:gd name="connsiteY8" fmla="*/ 1003500 h 1020000"/>
                <a:gd name="connsiteX9" fmla="*/ 313973 w 627945"/>
                <a:gd name="connsiteY9" fmla="*/ 1020000 h 1020000"/>
                <a:gd name="connsiteX10" fmla="*/ 340973 w 627945"/>
                <a:gd name="connsiteY10" fmla="*/ 1003500 h 1020000"/>
                <a:gd name="connsiteX11" fmla="*/ 463973 w 627945"/>
                <a:gd name="connsiteY11" fmla="*/ 745500 h 1020000"/>
                <a:gd name="connsiteX12" fmla="*/ 606473 w 627945"/>
                <a:gd name="connsiteY12" fmla="*/ 430500 h 1020000"/>
                <a:gd name="connsiteX13" fmla="*/ 573473 w 627945"/>
                <a:gd name="connsiteY13" fmla="*/ 138000 h 1020000"/>
                <a:gd name="connsiteX14" fmla="*/ 313973 w 627945"/>
                <a:gd name="connsiteY14" fmla="*/ 0 h 1020000"/>
                <a:gd name="connsiteX0" fmla="*/ 313973 w 627945"/>
                <a:gd name="connsiteY0" fmla="*/ 180000 h 1020000"/>
                <a:gd name="connsiteX1" fmla="*/ 178973 w 627945"/>
                <a:gd name="connsiteY1" fmla="*/ 315000 h 1020000"/>
                <a:gd name="connsiteX2" fmla="*/ 313973 w 627945"/>
                <a:gd name="connsiteY2" fmla="*/ 180000 h 1020000"/>
                <a:gd name="connsiteX3" fmla="*/ 313973 w 627945"/>
                <a:gd name="connsiteY3" fmla="*/ 0 h 1020000"/>
                <a:gd name="connsiteX4" fmla="*/ 54473 w 627945"/>
                <a:gd name="connsiteY4" fmla="*/ 138000 h 1020000"/>
                <a:gd name="connsiteX5" fmla="*/ 21473 w 627945"/>
                <a:gd name="connsiteY5" fmla="*/ 430500 h 1020000"/>
                <a:gd name="connsiteX6" fmla="*/ 163973 w 627945"/>
                <a:gd name="connsiteY6" fmla="*/ 745500 h 1020000"/>
                <a:gd name="connsiteX7" fmla="*/ 286973 w 627945"/>
                <a:gd name="connsiteY7" fmla="*/ 1003500 h 1020000"/>
                <a:gd name="connsiteX8" fmla="*/ 313973 w 627945"/>
                <a:gd name="connsiteY8" fmla="*/ 1020000 h 1020000"/>
                <a:gd name="connsiteX9" fmla="*/ 340973 w 627945"/>
                <a:gd name="connsiteY9" fmla="*/ 1003500 h 1020000"/>
                <a:gd name="connsiteX10" fmla="*/ 463973 w 627945"/>
                <a:gd name="connsiteY10" fmla="*/ 745500 h 1020000"/>
                <a:gd name="connsiteX11" fmla="*/ 606473 w 627945"/>
                <a:gd name="connsiteY11" fmla="*/ 430500 h 1020000"/>
                <a:gd name="connsiteX12" fmla="*/ 573473 w 627945"/>
                <a:gd name="connsiteY12" fmla="*/ 138000 h 1020000"/>
                <a:gd name="connsiteX13" fmla="*/ 313973 w 627945"/>
                <a:gd name="connsiteY13" fmla="*/ 0 h 1020000"/>
                <a:gd name="connsiteX0" fmla="*/ 313973 w 627945"/>
                <a:gd name="connsiteY0" fmla="*/ 0 h 1020000"/>
                <a:gd name="connsiteX1" fmla="*/ 54473 w 627945"/>
                <a:gd name="connsiteY1" fmla="*/ 138000 h 1020000"/>
                <a:gd name="connsiteX2" fmla="*/ 21473 w 627945"/>
                <a:gd name="connsiteY2" fmla="*/ 430500 h 1020000"/>
                <a:gd name="connsiteX3" fmla="*/ 163973 w 627945"/>
                <a:gd name="connsiteY3" fmla="*/ 745500 h 1020000"/>
                <a:gd name="connsiteX4" fmla="*/ 286973 w 627945"/>
                <a:gd name="connsiteY4" fmla="*/ 1003500 h 1020000"/>
                <a:gd name="connsiteX5" fmla="*/ 313973 w 627945"/>
                <a:gd name="connsiteY5" fmla="*/ 1020000 h 1020000"/>
                <a:gd name="connsiteX6" fmla="*/ 340973 w 627945"/>
                <a:gd name="connsiteY6" fmla="*/ 1003500 h 1020000"/>
                <a:gd name="connsiteX7" fmla="*/ 463973 w 627945"/>
                <a:gd name="connsiteY7" fmla="*/ 745500 h 1020000"/>
                <a:gd name="connsiteX8" fmla="*/ 606473 w 627945"/>
                <a:gd name="connsiteY8" fmla="*/ 430500 h 1020000"/>
                <a:gd name="connsiteX9" fmla="*/ 573473 w 627945"/>
                <a:gd name="connsiteY9" fmla="*/ 138000 h 1020000"/>
                <a:gd name="connsiteX10" fmla="*/ 313973 w 627945"/>
                <a:gd name="connsiteY10" fmla="*/ 0 h 10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7945" h="1020000">
                  <a:moveTo>
                    <a:pt x="313973" y="0"/>
                  </a:moveTo>
                  <a:cubicBezTo>
                    <a:pt x="210473" y="0"/>
                    <a:pt x="112973" y="51000"/>
                    <a:pt x="54473" y="138000"/>
                  </a:cubicBezTo>
                  <a:cubicBezTo>
                    <a:pt x="-4027" y="223500"/>
                    <a:pt x="-16027" y="333000"/>
                    <a:pt x="21473" y="430500"/>
                  </a:cubicBezTo>
                  <a:lnTo>
                    <a:pt x="163973" y="745500"/>
                  </a:lnTo>
                  <a:lnTo>
                    <a:pt x="286973" y="1003500"/>
                  </a:lnTo>
                  <a:cubicBezTo>
                    <a:pt x="291473" y="1014000"/>
                    <a:pt x="301973" y="1020000"/>
                    <a:pt x="313973" y="1020000"/>
                  </a:cubicBezTo>
                  <a:cubicBezTo>
                    <a:pt x="325973" y="1020000"/>
                    <a:pt x="336473" y="1014000"/>
                    <a:pt x="340973" y="1003500"/>
                  </a:cubicBezTo>
                  <a:lnTo>
                    <a:pt x="463973" y="745500"/>
                  </a:lnTo>
                  <a:lnTo>
                    <a:pt x="606473" y="430500"/>
                  </a:lnTo>
                  <a:cubicBezTo>
                    <a:pt x="643973" y="333000"/>
                    <a:pt x="631973" y="223500"/>
                    <a:pt x="573473" y="138000"/>
                  </a:cubicBezTo>
                  <a:cubicBezTo>
                    <a:pt x="514973" y="51000"/>
                    <a:pt x="417473" y="0"/>
                    <a:pt x="313973" y="0"/>
                  </a:cubicBezTo>
                  <a:close/>
                </a:path>
              </a:pathLst>
            </a:custGeom>
            <a:solidFill>
              <a:srgbClr val="17A9AE"/>
            </a:solidFill>
            <a:ln w="14982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FCC17B1-7AEB-6A57-55CC-052D1C523B87}"/>
                </a:ext>
              </a:extLst>
            </p:cNvPr>
            <p:cNvSpPr/>
            <p:nvPr/>
          </p:nvSpPr>
          <p:spPr>
            <a:xfrm>
              <a:off x="2507209" y="828175"/>
              <a:ext cx="391907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EE043B-FF10-6C1B-D7D4-A67B664D9AFF}"/>
                </a:ext>
              </a:extLst>
            </p:cNvPr>
            <p:cNvSpPr/>
            <p:nvPr/>
          </p:nvSpPr>
          <p:spPr>
            <a:xfrm>
              <a:off x="2559162" y="986590"/>
              <a:ext cx="288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17737E0-DC63-CAB7-981C-019967169BD3}"/>
                </a:ext>
              </a:extLst>
            </p:cNvPr>
            <p:cNvSpPr/>
            <p:nvPr/>
          </p:nvSpPr>
          <p:spPr>
            <a:xfrm>
              <a:off x="2595162" y="1145005"/>
              <a:ext cx="216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E47A9B5-1E84-D879-729E-95179D800003}"/>
                </a:ext>
              </a:extLst>
            </p:cNvPr>
            <p:cNvSpPr/>
            <p:nvPr/>
          </p:nvSpPr>
          <p:spPr>
            <a:xfrm>
              <a:off x="2631162" y="1297356"/>
              <a:ext cx="144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9049C7B-5C49-5F73-2401-E638E2A0EAC1}"/>
                </a:ext>
              </a:extLst>
            </p:cNvPr>
            <p:cNvSpPr/>
            <p:nvPr/>
          </p:nvSpPr>
          <p:spPr>
            <a:xfrm>
              <a:off x="2667162" y="1449707"/>
              <a:ext cx="72000" cy="7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01327B-2B40-CA0D-04F2-803DAAB3A1C2}"/>
              </a:ext>
            </a:extLst>
          </p:cNvPr>
          <p:cNvSpPr txBox="1"/>
          <p:nvPr/>
        </p:nvSpPr>
        <p:spPr>
          <a:xfrm>
            <a:off x="1688164" y="2343153"/>
            <a:ext cx="1750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Vertical profiling lidar</a:t>
            </a:r>
          </a:p>
        </p:txBody>
      </p:sp>
      <p:sp>
        <p:nvSpPr>
          <p:cNvPr id="11" name="Graphic 4" descr="Marker with solid fill">
            <a:extLst>
              <a:ext uri="{FF2B5EF4-FFF2-40B4-BE49-F238E27FC236}">
                <a16:creationId xmlns:a16="http://schemas.microsoft.com/office/drawing/2014/main" id="{A3385E40-9757-078F-ED7C-F1109E7051C3}"/>
              </a:ext>
            </a:extLst>
          </p:cNvPr>
          <p:cNvSpPr/>
          <p:nvPr/>
        </p:nvSpPr>
        <p:spPr>
          <a:xfrm>
            <a:off x="838200" y="3548463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4A1BA-5484-4F74-40A2-575445375281}"/>
              </a:ext>
            </a:extLst>
          </p:cNvPr>
          <p:cNvSpPr txBox="1"/>
          <p:nvPr/>
        </p:nvSpPr>
        <p:spPr>
          <a:xfrm>
            <a:off x="1688164" y="3833286"/>
            <a:ext cx="88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Met mast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3D6F9-B61D-F077-E262-C58EB1445DB3}"/>
              </a:ext>
            </a:extLst>
          </p:cNvPr>
          <p:cNvSpPr/>
          <p:nvPr/>
        </p:nvSpPr>
        <p:spPr>
          <a:xfrm>
            <a:off x="1138218" y="3784668"/>
            <a:ext cx="36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CB6CF4-F7E4-6BF8-8B49-BB5BB7128490}"/>
              </a:ext>
            </a:extLst>
          </p:cNvPr>
          <p:cNvSpPr/>
          <p:nvPr/>
        </p:nvSpPr>
        <p:spPr>
          <a:xfrm>
            <a:off x="990735" y="3921500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D733A5-AEBF-8B67-569A-CBD49867DA64}"/>
              </a:ext>
            </a:extLst>
          </p:cNvPr>
          <p:cNvGrpSpPr>
            <a:grpSpLocks noChangeAspect="1"/>
          </p:cNvGrpSpPr>
          <p:nvPr/>
        </p:nvGrpSpPr>
        <p:grpSpPr>
          <a:xfrm>
            <a:off x="895700" y="3779286"/>
            <a:ext cx="192266" cy="108000"/>
            <a:chOff x="5643864" y="3429000"/>
            <a:chExt cx="64888" cy="364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8FF501-522C-EAD4-AD33-8D39006AD803}"/>
                </a:ext>
              </a:extLst>
            </p:cNvPr>
            <p:cNvSpPr/>
            <p:nvPr/>
          </p:nvSpPr>
          <p:spPr>
            <a:xfrm>
              <a:off x="5643864" y="34290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78BC74-F99C-121D-A9AC-A7449E6DE376}"/>
                </a:ext>
              </a:extLst>
            </p:cNvPr>
            <p:cNvSpPr/>
            <p:nvPr/>
          </p:nvSpPr>
          <p:spPr>
            <a:xfrm>
              <a:off x="5683552" y="3429449"/>
              <a:ext cx="252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riangle 17">
            <a:extLst>
              <a:ext uri="{FF2B5EF4-FFF2-40B4-BE49-F238E27FC236}">
                <a16:creationId xmlns:a16="http://schemas.microsoft.com/office/drawing/2014/main" id="{58278BE5-53C6-7EED-35C2-7D437AAA2302}"/>
              </a:ext>
            </a:extLst>
          </p:cNvPr>
          <p:cNvSpPr>
            <a:spLocks noChangeAspect="1"/>
          </p:cNvSpPr>
          <p:nvPr/>
        </p:nvSpPr>
        <p:spPr>
          <a:xfrm rot="5400000">
            <a:off x="1260172" y="3779286"/>
            <a:ext cx="108000" cy="10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7B5C4-CBC5-0C4B-B2DF-7811E18FF36B}"/>
              </a:ext>
            </a:extLst>
          </p:cNvPr>
          <p:cNvSpPr/>
          <p:nvPr/>
        </p:nvSpPr>
        <p:spPr>
          <a:xfrm>
            <a:off x="993080" y="4099011"/>
            <a:ext cx="324000" cy="3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C05EC3-8F4D-64FF-B9D6-58B0F409A588}"/>
              </a:ext>
            </a:extLst>
          </p:cNvPr>
          <p:cNvCxnSpPr>
            <a:cxnSpLocks/>
            <a:stCxn id="18" idx="5"/>
            <a:endCxn id="14" idx="3"/>
          </p:cNvCxnSpPr>
          <p:nvPr/>
        </p:nvCxnSpPr>
        <p:spPr>
          <a:xfrm>
            <a:off x="1314172" y="3860286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8D2AC-6CB3-C41F-5DF3-4A6F0DDEBCBB}"/>
              </a:ext>
            </a:extLst>
          </p:cNvPr>
          <p:cNvCxnSpPr>
            <a:cxnSpLocks/>
          </p:cNvCxnSpPr>
          <p:nvPr/>
        </p:nvCxnSpPr>
        <p:spPr>
          <a:xfrm>
            <a:off x="1009375" y="3844861"/>
            <a:ext cx="563" cy="7921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4" descr="Marker with solid fill">
            <a:extLst>
              <a:ext uri="{FF2B5EF4-FFF2-40B4-BE49-F238E27FC236}">
                <a16:creationId xmlns:a16="http://schemas.microsoft.com/office/drawing/2014/main" id="{587BEC37-C0EE-B144-D801-E81A2F6C26F1}"/>
              </a:ext>
            </a:extLst>
          </p:cNvPr>
          <p:cNvSpPr/>
          <p:nvPr/>
        </p:nvSpPr>
        <p:spPr>
          <a:xfrm>
            <a:off x="7135167" y="3549181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9BE5E-3F18-CD32-1908-B2E282D14F12}"/>
              </a:ext>
            </a:extLst>
          </p:cNvPr>
          <p:cNvCxnSpPr>
            <a:cxnSpLocks/>
          </p:cNvCxnSpPr>
          <p:nvPr/>
        </p:nvCxnSpPr>
        <p:spPr>
          <a:xfrm>
            <a:off x="7266296" y="4158283"/>
            <a:ext cx="343021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Partial sun with solid fill">
            <a:extLst>
              <a:ext uri="{FF2B5EF4-FFF2-40B4-BE49-F238E27FC236}">
                <a16:creationId xmlns:a16="http://schemas.microsoft.com/office/drawing/2014/main" id="{6E2A7A75-A6B5-817B-F860-2EA99D63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765" y="3524270"/>
            <a:ext cx="416112" cy="416112"/>
          </a:xfrm>
          <a:prstGeom prst="rect">
            <a:avLst/>
          </a:prstGeom>
        </p:spPr>
      </p:pic>
      <p:pic>
        <p:nvPicPr>
          <p:cNvPr id="25" name="Graphic 24" descr="Water with solid fill">
            <a:extLst>
              <a:ext uri="{FF2B5EF4-FFF2-40B4-BE49-F238E27FC236}">
                <a16:creationId xmlns:a16="http://schemas.microsoft.com/office/drawing/2014/main" id="{95CF3A80-8C70-3F4A-4EDE-7F2B88090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235" y="3898826"/>
            <a:ext cx="144000" cy="144000"/>
          </a:xfrm>
          <a:prstGeom prst="rect">
            <a:avLst/>
          </a:prstGeom>
        </p:spPr>
      </p:pic>
      <p:pic>
        <p:nvPicPr>
          <p:cNvPr id="26" name="Graphic 25" descr="Water with solid fill">
            <a:extLst>
              <a:ext uri="{FF2B5EF4-FFF2-40B4-BE49-F238E27FC236}">
                <a16:creationId xmlns:a16="http://schemas.microsoft.com/office/drawing/2014/main" id="{217D84E1-95B6-A20A-80A4-63067E0F1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019" y="3984388"/>
            <a:ext cx="157258" cy="15725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0A055-5C32-9A41-CB89-DC39777EAA07}"/>
              </a:ext>
            </a:extLst>
          </p:cNvPr>
          <p:cNvCxnSpPr/>
          <p:nvPr/>
        </p:nvCxnSpPr>
        <p:spPr>
          <a:xfrm>
            <a:off x="7444412" y="4158283"/>
            <a:ext cx="0" cy="266866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5698E5-2EF0-9F5E-0E41-4ED03456AC99}"/>
              </a:ext>
            </a:extLst>
          </p:cNvPr>
          <p:cNvCxnSpPr>
            <a:cxnSpLocks/>
          </p:cNvCxnSpPr>
          <p:nvPr/>
        </p:nvCxnSpPr>
        <p:spPr>
          <a:xfrm>
            <a:off x="7572908" y="3844522"/>
            <a:ext cx="0" cy="313761"/>
          </a:xfrm>
          <a:prstGeom prst="straightConnector1">
            <a:avLst/>
          </a:prstGeom>
          <a:ln w="127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F89C53-9210-18D0-9BE7-F1CB737B4200}"/>
              </a:ext>
            </a:extLst>
          </p:cNvPr>
          <p:cNvSpPr txBox="1"/>
          <p:nvPr/>
        </p:nvSpPr>
        <p:spPr>
          <a:xfrm>
            <a:off x="7987531" y="3830499"/>
            <a:ext cx="1876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Surface energy balance</a:t>
            </a:r>
          </a:p>
        </p:txBody>
      </p:sp>
    </p:spTree>
    <p:extLst>
      <p:ext uri="{BB962C8B-B14F-4D97-AF65-F5344CB8AC3E}">
        <p14:creationId xmlns:p14="http://schemas.microsoft.com/office/powerpoint/2010/main" val="122797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5F25-8BC4-6157-A6F3-676DEF01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</a:t>
            </a:r>
            <a:r>
              <a:rPr lang="en-GB" dirty="0" err="1"/>
              <a:t>centers</a:t>
            </a:r>
            <a:endParaRPr lang="en-GB" dirty="0"/>
          </a:p>
        </p:txBody>
      </p:sp>
      <p:sp>
        <p:nvSpPr>
          <p:cNvPr id="3" name="Graphic 4" descr="Marker with solid fill">
            <a:extLst>
              <a:ext uri="{FF2B5EF4-FFF2-40B4-BE49-F238E27FC236}">
                <a16:creationId xmlns:a16="http://schemas.microsoft.com/office/drawing/2014/main" id="{619916F7-B5DE-5974-DCAE-291085F4F275}"/>
              </a:ext>
            </a:extLst>
          </p:cNvPr>
          <p:cNvSpPr/>
          <p:nvPr/>
        </p:nvSpPr>
        <p:spPr>
          <a:xfrm>
            <a:off x="935485" y="3735420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69022-3F1B-F50D-55D9-13AEE9CCDD14}"/>
              </a:ext>
            </a:extLst>
          </p:cNvPr>
          <p:cNvSpPr txBox="1"/>
          <p:nvPr/>
        </p:nvSpPr>
        <p:spPr>
          <a:xfrm>
            <a:off x="1787849" y="4020243"/>
            <a:ext cx="2440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Power systems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F59BD863-DBA1-A1DD-9CF8-416B46FB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19" y="3853954"/>
            <a:ext cx="495281" cy="495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4275B-651C-BB47-006E-9F427BC762F7}"/>
              </a:ext>
            </a:extLst>
          </p:cNvPr>
          <p:cNvSpPr txBox="1"/>
          <p:nvPr/>
        </p:nvSpPr>
        <p:spPr>
          <a:xfrm>
            <a:off x="1763344" y="2694637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energy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DD11C0-4252-B0AA-96B2-44B2D18AA167}"/>
              </a:ext>
            </a:extLst>
          </p:cNvPr>
          <p:cNvGrpSpPr>
            <a:grpSpLocks noChangeAspect="1"/>
          </p:cNvGrpSpPr>
          <p:nvPr/>
        </p:nvGrpSpPr>
        <p:grpSpPr>
          <a:xfrm>
            <a:off x="1090770" y="2491658"/>
            <a:ext cx="318596" cy="561576"/>
            <a:chOff x="2592518" y="3713719"/>
            <a:chExt cx="307557" cy="542118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50117B3-8F2D-9307-EBFD-E00580070289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54FF85-3393-3580-5669-142E6D68B9B5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F1679DA-0678-B832-1389-5302FEA697EF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9FD01B-6FAE-F527-327D-62E1E2EE48BF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FB1EBE3-1AFE-AF77-699E-894F02742633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6" name="Graphic 4" descr="Marker with solid fill">
            <a:extLst>
              <a:ext uri="{FF2B5EF4-FFF2-40B4-BE49-F238E27FC236}">
                <a16:creationId xmlns:a16="http://schemas.microsoft.com/office/drawing/2014/main" id="{F72D4E21-A027-25AF-67CE-92725451952F}"/>
              </a:ext>
            </a:extLst>
          </p:cNvPr>
          <p:cNvSpPr/>
          <p:nvPr/>
        </p:nvSpPr>
        <p:spPr>
          <a:xfrm>
            <a:off x="933792" y="2409001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C2BF1C1A-B6B4-26A0-D897-2190906C1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06036">
            <a:off x="871844" y="2422619"/>
            <a:ext cx="743375" cy="7433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F2579F3-D99E-2011-C601-12727921A379}"/>
              </a:ext>
            </a:extLst>
          </p:cNvPr>
          <p:cNvGrpSpPr>
            <a:grpSpLocks noChangeAspect="1"/>
          </p:cNvGrpSpPr>
          <p:nvPr/>
        </p:nvGrpSpPr>
        <p:grpSpPr>
          <a:xfrm rot="19736769">
            <a:off x="1090065" y="2547031"/>
            <a:ext cx="258554" cy="252000"/>
            <a:chOff x="2592518" y="3713719"/>
            <a:chExt cx="307557" cy="2997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147206E-30EE-CAED-4F9A-EE2D8CEB74AE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2C95786-A9B5-C4B8-E051-447E5D9C4681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D0D8266-4809-372C-9B66-95C62B79E20E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0619D7E-C857-9265-B4AF-49AFFF4CA569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A11D29-7B28-D901-7AD4-3012E4E90A3E}"/>
              </a:ext>
            </a:extLst>
          </p:cNvPr>
          <p:cNvGrpSpPr>
            <a:grpSpLocks noChangeAspect="1"/>
          </p:cNvGrpSpPr>
          <p:nvPr/>
        </p:nvGrpSpPr>
        <p:grpSpPr>
          <a:xfrm>
            <a:off x="1394757" y="5258446"/>
            <a:ext cx="318596" cy="561576"/>
            <a:chOff x="2592518" y="3713719"/>
            <a:chExt cx="307557" cy="542118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7D5328B-D648-D2CB-33C4-A2E826E4510D}"/>
                </a:ext>
              </a:extLst>
            </p:cNvPr>
            <p:cNvSpPr/>
            <p:nvPr/>
          </p:nvSpPr>
          <p:spPr>
            <a:xfrm>
              <a:off x="2669533" y="3939663"/>
              <a:ext cx="123712" cy="316174"/>
            </a:xfrm>
            <a:custGeom>
              <a:avLst/>
              <a:gdLst>
                <a:gd name="connsiteX0" fmla="*/ 69709 w 123712"/>
                <a:gd name="connsiteY0" fmla="*/ 0 h 316174"/>
                <a:gd name="connsiteX1" fmla="*/ 37997 w 123712"/>
                <a:gd name="connsiteY1" fmla="*/ 22881 h 316174"/>
                <a:gd name="connsiteX2" fmla="*/ 24725 w 123712"/>
                <a:gd name="connsiteY2" fmla="*/ 292610 h 316174"/>
                <a:gd name="connsiteX3" fmla="*/ 0 w 123712"/>
                <a:gd name="connsiteY3" fmla="*/ 292610 h 316174"/>
                <a:gd name="connsiteX4" fmla="*/ 0 w 123712"/>
                <a:gd name="connsiteY4" fmla="*/ 316174 h 316174"/>
                <a:gd name="connsiteX5" fmla="*/ 23564 w 123712"/>
                <a:gd name="connsiteY5" fmla="*/ 316174 h 316174"/>
                <a:gd name="connsiteX6" fmla="*/ 100148 w 123712"/>
                <a:gd name="connsiteY6" fmla="*/ 316174 h 316174"/>
                <a:gd name="connsiteX7" fmla="*/ 123713 w 123712"/>
                <a:gd name="connsiteY7" fmla="*/ 316174 h 316174"/>
                <a:gd name="connsiteX8" fmla="*/ 123713 w 123712"/>
                <a:gd name="connsiteY8" fmla="*/ 292610 h 316174"/>
                <a:gd name="connsiteX9" fmla="*/ 98605 w 123712"/>
                <a:gd name="connsiteY9" fmla="*/ 292610 h 316174"/>
                <a:gd name="connsiteX10" fmla="*/ 79547 w 123712"/>
                <a:gd name="connsiteY10" fmla="*/ 2027 h 316174"/>
                <a:gd name="connsiteX11" fmla="*/ 69709 w 123712"/>
                <a:gd name="connsiteY11" fmla="*/ 0 h 3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712" h="316174">
                  <a:moveTo>
                    <a:pt x="69709" y="0"/>
                  </a:moveTo>
                  <a:lnTo>
                    <a:pt x="37997" y="22881"/>
                  </a:lnTo>
                  <a:lnTo>
                    <a:pt x="24725" y="292610"/>
                  </a:lnTo>
                  <a:lnTo>
                    <a:pt x="0" y="292610"/>
                  </a:lnTo>
                  <a:lnTo>
                    <a:pt x="0" y="316174"/>
                  </a:lnTo>
                  <a:lnTo>
                    <a:pt x="23564" y="316174"/>
                  </a:lnTo>
                  <a:lnTo>
                    <a:pt x="100148" y="316174"/>
                  </a:lnTo>
                  <a:lnTo>
                    <a:pt x="123713" y="316174"/>
                  </a:lnTo>
                  <a:lnTo>
                    <a:pt x="123713" y="292610"/>
                  </a:lnTo>
                  <a:lnTo>
                    <a:pt x="98605" y="292610"/>
                  </a:lnTo>
                  <a:lnTo>
                    <a:pt x="79547" y="2027"/>
                  </a:lnTo>
                  <a:lnTo>
                    <a:pt x="69709" y="0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5F77DBF-D815-4B69-AA9B-A3DDBFCD37D9}"/>
                </a:ext>
              </a:extLst>
            </p:cNvPr>
            <p:cNvSpPr/>
            <p:nvPr/>
          </p:nvSpPr>
          <p:spPr>
            <a:xfrm>
              <a:off x="2682632" y="3713719"/>
              <a:ext cx="65075" cy="156611"/>
            </a:xfrm>
            <a:custGeom>
              <a:avLst/>
              <a:gdLst>
                <a:gd name="connsiteX0" fmla="*/ 14277 w 65075"/>
                <a:gd name="connsiteY0" fmla="*/ 152676 h 156611"/>
                <a:gd name="connsiteX1" fmla="*/ 17028 w 65075"/>
                <a:gd name="connsiteY1" fmla="*/ 156612 h 156611"/>
                <a:gd name="connsiteX2" fmla="*/ 22796 w 65075"/>
                <a:gd name="connsiteY2" fmla="*/ 149589 h 156611"/>
                <a:gd name="connsiteX3" fmla="*/ 63898 w 65075"/>
                <a:gd name="connsiteY3" fmla="*/ 146055 h 156611"/>
                <a:gd name="connsiteX4" fmla="*/ 65076 w 65075"/>
                <a:gd name="connsiteY4" fmla="*/ 140941 h 156611"/>
                <a:gd name="connsiteX5" fmla="*/ 20722 w 65075"/>
                <a:gd name="connsiteY5" fmla="*/ 7432 h 156611"/>
                <a:gd name="connsiteX6" fmla="*/ 7429 w 65075"/>
                <a:gd name="connsiteY6" fmla="*/ 489 h 156611"/>
                <a:gd name="connsiteX7" fmla="*/ 74 w 65075"/>
                <a:gd name="connsiteY7" fmla="*/ 11850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075" h="156611">
                  <a:moveTo>
                    <a:pt x="14277" y="152676"/>
                  </a:moveTo>
                  <a:lnTo>
                    <a:pt x="17028" y="156612"/>
                  </a:lnTo>
                  <a:cubicBezTo>
                    <a:pt x="18623" y="154020"/>
                    <a:pt x="20564" y="151658"/>
                    <a:pt x="22796" y="149589"/>
                  </a:cubicBezTo>
                  <a:cubicBezTo>
                    <a:pt x="34149" y="139317"/>
                    <a:pt x="50957" y="137871"/>
                    <a:pt x="63898" y="146055"/>
                  </a:cubicBezTo>
                  <a:lnTo>
                    <a:pt x="65076" y="140941"/>
                  </a:lnTo>
                  <a:lnTo>
                    <a:pt x="20722" y="7432"/>
                  </a:lnTo>
                  <a:cubicBezTo>
                    <a:pt x="18968" y="1844"/>
                    <a:pt x="13017" y="-1264"/>
                    <a:pt x="7429" y="489"/>
                  </a:cubicBezTo>
                  <a:cubicBezTo>
                    <a:pt x="2566" y="2016"/>
                    <a:pt x="-524" y="6787"/>
                    <a:pt x="74" y="11850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C59D3ED-5A23-F376-10C4-CFB4A756F5C4}"/>
                </a:ext>
              </a:extLst>
            </p:cNvPr>
            <p:cNvSpPr/>
            <p:nvPr/>
          </p:nvSpPr>
          <p:spPr>
            <a:xfrm>
              <a:off x="2744073" y="3874466"/>
              <a:ext cx="156002" cy="77852"/>
            </a:xfrm>
            <a:custGeom>
              <a:avLst/>
              <a:gdLst>
                <a:gd name="connsiteX0" fmla="*/ 149539 w 156002"/>
                <a:gd name="connsiteY0" fmla="*/ 57485 h 77852"/>
                <a:gd name="connsiteX1" fmla="*/ 21879 w 156002"/>
                <a:gd name="connsiteY1" fmla="*/ 0 h 77852"/>
                <a:gd name="connsiteX2" fmla="*/ 15558 w 156002"/>
                <a:gd name="connsiteY2" fmla="*/ 701 h 77852"/>
                <a:gd name="connsiteX3" fmla="*/ 0 w 156002"/>
                <a:gd name="connsiteY3" fmla="*/ 44537 h 77852"/>
                <a:gd name="connsiteX4" fmla="*/ 6074 w 156002"/>
                <a:gd name="connsiteY4" fmla="*/ 49414 h 77852"/>
                <a:gd name="connsiteX5" fmla="*/ 143041 w 156002"/>
                <a:gd name="connsiteY5" fmla="*/ 77586 h 77852"/>
                <a:gd name="connsiteX6" fmla="*/ 155736 w 156002"/>
                <a:gd name="connsiteY6" fmla="*/ 69602 h 77852"/>
                <a:gd name="connsiteX7" fmla="*/ 149539 w 156002"/>
                <a:gd name="connsiteY7" fmla="*/ 57485 h 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002" h="77852">
                  <a:moveTo>
                    <a:pt x="149539" y="57485"/>
                  </a:moveTo>
                  <a:lnTo>
                    <a:pt x="21879" y="0"/>
                  </a:lnTo>
                  <a:lnTo>
                    <a:pt x="15558" y="701"/>
                  </a:lnTo>
                  <a:cubicBezTo>
                    <a:pt x="23043" y="17118"/>
                    <a:pt x="16160" y="36512"/>
                    <a:pt x="0" y="44537"/>
                  </a:cubicBezTo>
                  <a:lnTo>
                    <a:pt x="6074" y="49414"/>
                  </a:lnTo>
                  <a:lnTo>
                    <a:pt x="143041" y="77586"/>
                  </a:lnTo>
                  <a:cubicBezTo>
                    <a:pt x="148752" y="78886"/>
                    <a:pt x="154435" y="75312"/>
                    <a:pt x="155736" y="69602"/>
                  </a:cubicBezTo>
                  <a:cubicBezTo>
                    <a:pt x="156877" y="64595"/>
                    <a:pt x="154266" y="59491"/>
                    <a:pt x="149539" y="57485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BBAB44-E95E-554B-33ED-C538877A8E1D}"/>
                </a:ext>
              </a:extLst>
            </p:cNvPr>
            <p:cNvSpPr/>
            <p:nvPr/>
          </p:nvSpPr>
          <p:spPr>
            <a:xfrm>
              <a:off x="2592518" y="3889341"/>
              <a:ext cx="133733" cy="124142"/>
            </a:xfrm>
            <a:custGeom>
              <a:avLst/>
              <a:gdLst>
                <a:gd name="connsiteX0" fmla="*/ 133734 w 133733"/>
                <a:gd name="connsiteY0" fmla="*/ 33503 h 124142"/>
                <a:gd name="connsiteX1" fmla="*/ 101775 w 133733"/>
                <a:gd name="connsiteY1" fmla="*/ 0 h 124142"/>
                <a:gd name="connsiteX2" fmla="*/ 95295 w 133733"/>
                <a:gd name="connsiteY2" fmla="*/ 2221 h 124142"/>
                <a:gd name="connsiteX3" fmla="*/ 2763 w 133733"/>
                <a:gd name="connsiteY3" fmla="*/ 106399 h 124142"/>
                <a:gd name="connsiteX4" fmla="*/ 3465 w 133733"/>
                <a:gd name="connsiteY4" fmla="*/ 121379 h 124142"/>
                <a:gd name="connsiteX5" fmla="*/ 16902 w 133733"/>
                <a:gd name="connsiteY5" fmla="*/ 122069 h 124142"/>
                <a:gd name="connsiteX6" fmla="*/ 130953 w 133733"/>
                <a:gd name="connsiteY6" fmla="*/ 39936 h 124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733" h="124142">
                  <a:moveTo>
                    <a:pt x="133734" y="33503"/>
                  </a:moveTo>
                  <a:cubicBezTo>
                    <a:pt x="115913" y="32509"/>
                    <a:pt x="101927" y="17848"/>
                    <a:pt x="101775" y="0"/>
                  </a:cubicBezTo>
                  <a:lnTo>
                    <a:pt x="95295" y="2221"/>
                  </a:lnTo>
                  <a:lnTo>
                    <a:pt x="2763" y="106399"/>
                  </a:lnTo>
                  <a:cubicBezTo>
                    <a:pt x="-1179" y="110729"/>
                    <a:pt x="-865" y="117436"/>
                    <a:pt x="3465" y="121379"/>
                  </a:cubicBezTo>
                  <a:cubicBezTo>
                    <a:pt x="7206" y="124785"/>
                    <a:pt x="12832" y="125074"/>
                    <a:pt x="16902" y="122069"/>
                  </a:cubicBezTo>
                  <a:lnTo>
                    <a:pt x="130953" y="39936"/>
                  </a:ln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F6681E9-51E2-1950-69D5-4BFF76C58CD8}"/>
                </a:ext>
              </a:extLst>
            </p:cNvPr>
            <p:cNvSpPr/>
            <p:nvPr/>
          </p:nvSpPr>
          <p:spPr>
            <a:xfrm>
              <a:off x="2711816" y="3872150"/>
              <a:ext cx="33119" cy="33120"/>
            </a:xfrm>
            <a:custGeom>
              <a:avLst/>
              <a:gdLst>
                <a:gd name="connsiteX0" fmla="*/ 5452 w 33119"/>
                <a:gd name="connsiteY0" fmla="*/ 4278 h 33120"/>
                <a:gd name="connsiteX1" fmla="*/ 4278 w 33119"/>
                <a:gd name="connsiteY1" fmla="*/ 27668 h 33120"/>
                <a:gd name="connsiteX2" fmla="*/ 27668 w 33119"/>
                <a:gd name="connsiteY2" fmla="*/ 28842 h 33120"/>
                <a:gd name="connsiteX3" fmla="*/ 28846 w 33119"/>
                <a:gd name="connsiteY3" fmla="*/ 5456 h 33120"/>
                <a:gd name="connsiteX4" fmla="*/ 5456 w 33119"/>
                <a:gd name="connsiteY4" fmla="*/ 4275 h 33120"/>
                <a:gd name="connsiteX5" fmla="*/ 5452 w 33119"/>
                <a:gd name="connsiteY5" fmla="*/ 4278 h 3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9" h="33120">
                  <a:moveTo>
                    <a:pt x="5452" y="4278"/>
                  </a:moveTo>
                  <a:cubicBezTo>
                    <a:pt x="-1331" y="10413"/>
                    <a:pt x="-1856" y="20885"/>
                    <a:pt x="4278" y="27668"/>
                  </a:cubicBezTo>
                  <a:cubicBezTo>
                    <a:pt x="10413" y="34451"/>
                    <a:pt x="20885" y="34977"/>
                    <a:pt x="27668" y="28842"/>
                  </a:cubicBezTo>
                  <a:cubicBezTo>
                    <a:pt x="34449" y="22708"/>
                    <a:pt x="34976" y="12240"/>
                    <a:pt x="28846" y="5456"/>
                  </a:cubicBezTo>
                  <a:cubicBezTo>
                    <a:pt x="22713" y="-1329"/>
                    <a:pt x="12241" y="-1858"/>
                    <a:pt x="5456" y="4275"/>
                  </a:cubicBezTo>
                  <a:cubicBezTo>
                    <a:pt x="5455" y="4276"/>
                    <a:pt x="5453" y="4277"/>
                    <a:pt x="5452" y="4278"/>
                  </a:cubicBezTo>
                  <a:close/>
                </a:path>
              </a:pathLst>
            </a:custGeom>
            <a:solidFill>
              <a:schemeClr val="bg1"/>
            </a:solidFill>
            <a:ln w="5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9" name="Graphic 4" descr="Marker with solid fill">
            <a:extLst>
              <a:ext uri="{FF2B5EF4-FFF2-40B4-BE49-F238E27FC236}">
                <a16:creationId xmlns:a16="http://schemas.microsoft.com/office/drawing/2014/main" id="{2C6BCF5E-F2EC-918A-C76B-4A98F451602C}"/>
              </a:ext>
            </a:extLst>
          </p:cNvPr>
          <p:cNvSpPr/>
          <p:nvPr/>
        </p:nvSpPr>
        <p:spPr>
          <a:xfrm>
            <a:off x="955929" y="508168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pic>
        <p:nvPicPr>
          <p:cNvPr id="30" name="Graphic 29" descr="Porthole with solid fill">
            <a:extLst>
              <a:ext uri="{FF2B5EF4-FFF2-40B4-BE49-F238E27FC236}">
                <a16:creationId xmlns:a16="http://schemas.microsoft.com/office/drawing/2014/main" id="{CC105F9A-5723-35BF-E844-A2A5E92C7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4936" y="5061839"/>
            <a:ext cx="662527" cy="6625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D64A922-F09B-9E54-0FD1-84421331240B}"/>
              </a:ext>
            </a:extLst>
          </p:cNvPr>
          <p:cNvSpPr txBox="1"/>
          <p:nvPr/>
        </p:nvSpPr>
        <p:spPr>
          <a:xfrm>
            <a:off x="1781717" y="5224872"/>
            <a:ext cx="2914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Marine and maritime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EACE4-FE33-AA74-A631-67A8FF1F132B}"/>
              </a:ext>
            </a:extLst>
          </p:cNvPr>
          <p:cNvSpPr txBox="1"/>
          <p:nvPr/>
        </p:nvSpPr>
        <p:spPr>
          <a:xfrm>
            <a:off x="838200" y="1804638"/>
            <a:ext cx="945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aleway" panose="020B0503030101060003" pitchFamily="34" charset="77"/>
              </a:rPr>
              <a:t>Physical facilities that execute multi-disciplinary research using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31359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A1D-68E4-1BC8-8CAA-F37DEF36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collections</a:t>
            </a:r>
          </a:p>
        </p:txBody>
      </p:sp>
      <p:sp>
        <p:nvSpPr>
          <p:cNvPr id="3" name="Graphic 4" descr="Marker with solid fill">
            <a:extLst>
              <a:ext uri="{FF2B5EF4-FFF2-40B4-BE49-F238E27FC236}">
                <a16:creationId xmlns:a16="http://schemas.microsoft.com/office/drawing/2014/main" id="{9EE9394A-C91E-AF41-DCBC-8016110128C8}"/>
              </a:ext>
            </a:extLst>
          </p:cNvPr>
          <p:cNvSpPr/>
          <p:nvPr/>
        </p:nvSpPr>
        <p:spPr>
          <a:xfrm>
            <a:off x="838200" y="2019142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A64AC-77BE-C969-093F-42D5A65212E2}"/>
              </a:ext>
            </a:extLst>
          </p:cNvPr>
          <p:cNvSpPr txBox="1"/>
          <p:nvPr/>
        </p:nvSpPr>
        <p:spPr>
          <a:xfrm>
            <a:off x="1690564" y="2303965"/>
            <a:ext cx="10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Data portal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66BF151A-A53C-CC70-21AB-76230C5D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7945" y="2140353"/>
            <a:ext cx="459001" cy="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Marker with solid fill">
            <a:extLst>
              <a:ext uri="{FF2B5EF4-FFF2-40B4-BE49-F238E27FC236}">
                <a16:creationId xmlns:a16="http://schemas.microsoft.com/office/drawing/2014/main" id="{7666C7AA-D9F0-0F6E-D918-FB70CC7ABA25}"/>
              </a:ext>
            </a:extLst>
          </p:cNvPr>
          <p:cNvSpPr/>
          <p:nvPr/>
        </p:nvSpPr>
        <p:spPr>
          <a:xfrm>
            <a:off x="1062006" y="621416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4" descr="Marker with solid fill">
            <a:extLst>
              <a:ext uri="{FF2B5EF4-FFF2-40B4-BE49-F238E27FC236}">
                <a16:creationId xmlns:a16="http://schemas.microsoft.com/office/drawing/2014/main" id="{B588A451-F142-26D5-47C8-4A3233C1FC6A}"/>
              </a:ext>
            </a:extLst>
          </p:cNvPr>
          <p:cNvSpPr/>
          <p:nvPr/>
        </p:nvSpPr>
        <p:spPr>
          <a:xfrm rot="18189218">
            <a:off x="319624" y="954505"/>
            <a:ext cx="510790" cy="829699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7F7F7F">
              <a:alpha val="69804"/>
            </a:srgbClr>
          </a:solidFill>
          <a:ln w="14982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Graphic 4" descr="Marker with solid fill">
            <a:extLst>
              <a:ext uri="{FF2B5EF4-FFF2-40B4-BE49-F238E27FC236}">
                <a16:creationId xmlns:a16="http://schemas.microsoft.com/office/drawing/2014/main" id="{7774079A-8A77-E69C-24BC-42C1E97C5CC0}"/>
              </a:ext>
            </a:extLst>
          </p:cNvPr>
          <p:cNvSpPr/>
          <p:nvPr/>
        </p:nvSpPr>
        <p:spPr>
          <a:xfrm>
            <a:off x="5293755" y="211226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A0E2F-F6BD-7FBD-E59C-40499D8DBDFC}"/>
              </a:ext>
            </a:extLst>
          </p:cNvPr>
          <p:cNvSpPr txBox="1"/>
          <p:nvPr/>
        </p:nvSpPr>
        <p:spPr>
          <a:xfrm>
            <a:off x="6146119" y="2397090"/>
            <a:ext cx="1736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energy test site</a:t>
            </a:r>
          </a:p>
        </p:txBody>
      </p:sp>
      <p:pic>
        <p:nvPicPr>
          <p:cNvPr id="14" name="Graphic 13" descr="Tools with solid fill">
            <a:extLst>
              <a:ext uri="{FF2B5EF4-FFF2-40B4-BE49-F238E27FC236}">
                <a16:creationId xmlns:a16="http://schemas.microsoft.com/office/drawing/2014/main" id="{6E39D23F-58F0-899D-48EE-4EBD204C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3500" y="2233478"/>
            <a:ext cx="459001" cy="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3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F1C2-A57B-0558-6E94-3BB2B7D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Data</a:t>
            </a:r>
          </a:p>
        </p:txBody>
      </p:sp>
      <p:sp>
        <p:nvSpPr>
          <p:cNvPr id="3" name="Graphic 4" descr="Marker with solid fill">
            <a:extLst>
              <a:ext uri="{FF2B5EF4-FFF2-40B4-BE49-F238E27FC236}">
                <a16:creationId xmlns:a16="http://schemas.microsoft.com/office/drawing/2014/main" id="{34A6131F-D8D8-93C5-C74C-B07209DB3795}"/>
              </a:ext>
            </a:extLst>
          </p:cNvPr>
          <p:cNvSpPr/>
          <p:nvPr/>
        </p:nvSpPr>
        <p:spPr>
          <a:xfrm>
            <a:off x="838200" y="2262037"/>
            <a:ext cx="627945" cy="1020000"/>
          </a:xfrm>
          <a:custGeom>
            <a:avLst/>
            <a:gdLst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448973 w 627945"/>
              <a:gd name="connsiteY3" fmla="*/ 315000 h 1020000"/>
              <a:gd name="connsiteX4" fmla="*/ 313973 w 627945"/>
              <a:gd name="connsiteY4" fmla="*/ 450000 h 1020000"/>
              <a:gd name="connsiteX5" fmla="*/ 313973 w 627945"/>
              <a:gd name="connsiteY5" fmla="*/ 0 h 1020000"/>
              <a:gd name="connsiteX6" fmla="*/ 54473 w 627945"/>
              <a:gd name="connsiteY6" fmla="*/ 138000 h 1020000"/>
              <a:gd name="connsiteX7" fmla="*/ 21473 w 627945"/>
              <a:gd name="connsiteY7" fmla="*/ 430500 h 1020000"/>
              <a:gd name="connsiteX8" fmla="*/ 163973 w 627945"/>
              <a:gd name="connsiteY8" fmla="*/ 745500 h 1020000"/>
              <a:gd name="connsiteX9" fmla="*/ 286973 w 627945"/>
              <a:gd name="connsiteY9" fmla="*/ 1003500 h 1020000"/>
              <a:gd name="connsiteX10" fmla="*/ 313973 w 627945"/>
              <a:gd name="connsiteY10" fmla="*/ 1020000 h 1020000"/>
              <a:gd name="connsiteX11" fmla="*/ 340973 w 627945"/>
              <a:gd name="connsiteY11" fmla="*/ 1003500 h 1020000"/>
              <a:gd name="connsiteX12" fmla="*/ 463973 w 627945"/>
              <a:gd name="connsiteY12" fmla="*/ 745500 h 1020000"/>
              <a:gd name="connsiteX13" fmla="*/ 606473 w 627945"/>
              <a:gd name="connsiteY13" fmla="*/ 430500 h 1020000"/>
              <a:gd name="connsiteX14" fmla="*/ 573473 w 627945"/>
              <a:gd name="connsiteY14" fmla="*/ 138000 h 1020000"/>
              <a:gd name="connsiteX15" fmla="*/ 313973 w 627945"/>
              <a:gd name="connsiteY15" fmla="*/ 0 h 1020000"/>
              <a:gd name="connsiteX0" fmla="*/ 313973 w 627945"/>
              <a:gd name="connsiteY0" fmla="*/ 45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450000 h 1020000"/>
              <a:gd name="connsiteX4" fmla="*/ 313973 w 627945"/>
              <a:gd name="connsiteY4" fmla="*/ 0 h 1020000"/>
              <a:gd name="connsiteX5" fmla="*/ 54473 w 627945"/>
              <a:gd name="connsiteY5" fmla="*/ 138000 h 1020000"/>
              <a:gd name="connsiteX6" fmla="*/ 21473 w 627945"/>
              <a:gd name="connsiteY6" fmla="*/ 430500 h 1020000"/>
              <a:gd name="connsiteX7" fmla="*/ 163973 w 627945"/>
              <a:gd name="connsiteY7" fmla="*/ 745500 h 1020000"/>
              <a:gd name="connsiteX8" fmla="*/ 286973 w 627945"/>
              <a:gd name="connsiteY8" fmla="*/ 1003500 h 1020000"/>
              <a:gd name="connsiteX9" fmla="*/ 313973 w 627945"/>
              <a:gd name="connsiteY9" fmla="*/ 1020000 h 1020000"/>
              <a:gd name="connsiteX10" fmla="*/ 340973 w 627945"/>
              <a:gd name="connsiteY10" fmla="*/ 1003500 h 1020000"/>
              <a:gd name="connsiteX11" fmla="*/ 463973 w 627945"/>
              <a:gd name="connsiteY11" fmla="*/ 745500 h 1020000"/>
              <a:gd name="connsiteX12" fmla="*/ 606473 w 627945"/>
              <a:gd name="connsiteY12" fmla="*/ 430500 h 1020000"/>
              <a:gd name="connsiteX13" fmla="*/ 573473 w 627945"/>
              <a:gd name="connsiteY13" fmla="*/ 138000 h 1020000"/>
              <a:gd name="connsiteX14" fmla="*/ 313973 w 627945"/>
              <a:gd name="connsiteY14" fmla="*/ 0 h 1020000"/>
              <a:gd name="connsiteX0" fmla="*/ 313973 w 627945"/>
              <a:gd name="connsiteY0" fmla="*/ 180000 h 1020000"/>
              <a:gd name="connsiteX1" fmla="*/ 178973 w 627945"/>
              <a:gd name="connsiteY1" fmla="*/ 315000 h 1020000"/>
              <a:gd name="connsiteX2" fmla="*/ 313973 w 627945"/>
              <a:gd name="connsiteY2" fmla="*/ 180000 h 1020000"/>
              <a:gd name="connsiteX3" fmla="*/ 313973 w 627945"/>
              <a:gd name="connsiteY3" fmla="*/ 0 h 1020000"/>
              <a:gd name="connsiteX4" fmla="*/ 54473 w 627945"/>
              <a:gd name="connsiteY4" fmla="*/ 138000 h 1020000"/>
              <a:gd name="connsiteX5" fmla="*/ 21473 w 627945"/>
              <a:gd name="connsiteY5" fmla="*/ 430500 h 1020000"/>
              <a:gd name="connsiteX6" fmla="*/ 163973 w 627945"/>
              <a:gd name="connsiteY6" fmla="*/ 745500 h 1020000"/>
              <a:gd name="connsiteX7" fmla="*/ 286973 w 627945"/>
              <a:gd name="connsiteY7" fmla="*/ 1003500 h 1020000"/>
              <a:gd name="connsiteX8" fmla="*/ 313973 w 627945"/>
              <a:gd name="connsiteY8" fmla="*/ 1020000 h 1020000"/>
              <a:gd name="connsiteX9" fmla="*/ 340973 w 627945"/>
              <a:gd name="connsiteY9" fmla="*/ 1003500 h 1020000"/>
              <a:gd name="connsiteX10" fmla="*/ 463973 w 627945"/>
              <a:gd name="connsiteY10" fmla="*/ 745500 h 1020000"/>
              <a:gd name="connsiteX11" fmla="*/ 606473 w 627945"/>
              <a:gd name="connsiteY11" fmla="*/ 430500 h 1020000"/>
              <a:gd name="connsiteX12" fmla="*/ 573473 w 627945"/>
              <a:gd name="connsiteY12" fmla="*/ 138000 h 1020000"/>
              <a:gd name="connsiteX13" fmla="*/ 313973 w 627945"/>
              <a:gd name="connsiteY13" fmla="*/ 0 h 1020000"/>
              <a:gd name="connsiteX0" fmla="*/ 313973 w 627945"/>
              <a:gd name="connsiteY0" fmla="*/ 0 h 1020000"/>
              <a:gd name="connsiteX1" fmla="*/ 54473 w 627945"/>
              <a:gd name="connsiteY1" fmla="*/ 138000 h 1020000"/>
              <a:gd name="connsiteX2" fmla="*/ 21473 w 627945"/>
              <a:gd name="connsiteY2" fmla="*/ 430500 h 1020000"/>
              <a:gd name="connsiteX3" fmla="*/ 163973 w 627945"/>
              <a:gd name="connsiteY3" fmla="*/ 745500 h 1020000"/>
              <a:gd name="connsiteX4" fmla="*/ 286973 w 627945"/>
              <a:gd name="connsiteY4" fmla="*/ 1003500 h 1020000"/>
              <a:gd name="connsiteX5" fmla="*/ 313973 w 627945"/>
              <a:gd name="connsiteY5" fmla="*/ 1020000 h 1020000"/>
              <a:gd name="connsiteX6" fmla="*/ 340973 w 627945"/>
              <a:gd name="connsiteY6" fmla="*/ 1003500 h 1020000"/>
              <a:gd name="connsiteX7" fmla="*/ 463973 w 627945"/>
              <a:gd name="connsiteY7" fmla="*/ 745500 h 1020000"/>
              <a:gd name="connsiteX8" fmla="*/ 606473 w 627945"/>
              <a:gd name="connsiteY8" fmla="*/ 430500 h 1020000"/>
              <a:gd name="connsiteX9" fmla="*/ 573473 w 627945"/>
              <a:gd name="connsiteY9" fmla="*/ 138000 h 1020000"/>
              <a:gd name="connsiteX10" fmla="*/ 313973 w 627945"/>
              <a:gd name="connsiteY10" fmla="*/ 0 h 10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945" h="1020000">
                <a:moveTo>
                  <a:pt x="313973" y="0"/>
                </a:moveTo>
                <a:cubicBezTo>
                  <a:pt x="210473" y="0"/>
                  <a:pt x="112973" y="51000"/>
                  <a:pt x="54473" y="138000"/>
                </a:cubicBezTo>
                <a:cubicBezTo>
                  <a:pt x="-4027" y="223500"/>
                  <a:pt x="-16027" y="333000"/>
                  <a:pt x="21473" y="430500"/>
                </a:cubicBezTo>
                <a:lnTo>
                  <a:pt x="163973" y="745500"/>
                </a:lnTo>
                <a:lnTo>
                  <a:pt x="286973" y="1003500"/>
                </a:lnTo>
                <a:cubicBezTo>
                  <a:pt x="291473" y="1014000"/>
                  <a:pt x="301973" y="1020000"/>
                  <a:pt x="313973" y="1020000"/>
                </a:cubicBezTo>
                <a:cubicBezTo>
                  <a:pt x="325973" y="1020000"/>
                  <a:pt x="336473" y="1014000"/>
                  <a:pt x="340973" y="1003500"/>
                </a:cubicBezTo>
                <a:lnTo>
                  <a:pt x="463973" y="745500"/>
                </a:lnTo>
                <a:lnTo>
                  <a:pt x="606473" y="430500"/>
                </a:lnTo>
                <a:cubicBezTo>
                  <a:pt x="643973" y="333000"/>
                  <a:pt x="631973" y="223500"/>
                  <a:pt x="573473" y="138000"/>
                </a:cubicBezTo>
                <a:cubicBezTo>
                  <a:pt x="514973" y="51000"/>
                  <a:pt x="417473" y="0"/>
                  <a:pt x="313973" y="0"/>
                </a:cubicBezTo>
                <a:close/>
              </a:path>
            </a:pathLst>
          </a:custGeom>
          <a:solidFill>
            <a:srgbClr val="17A9AE"/>
          </a:solidFill>
          <a:ln w="14982" cap="flat">
            <a:solidFill>
              <a:schemeClr val="tx1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CCEEE-97A0-5034-FD6D-B20F6B539844}"/>
              </a:ext>
            </a:extLst>
          </p:cNvPr>
          <p:cNvSpPr txBox="1"/>
          <p:nvPr/>
        </p:nvSpPr>
        <p:spPr>
          <a:xfrm>
            <a:off x="1690564" y="2546860"/>
            <a:ext cx="960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Wind atlas</a:t>
            </a:r>
          </a:p>
        </p:txBody>
      </p:sp>
      <p:pic>
        <p:nvPicPr>
          <p:cNvPr id="5" name="Graphic 4" descr="Map with pin with solid fill">
            <a:extLst>
              <a:ext uri="{FF2B5EF4-FFF2-40B4-BE49-F238E27FC236}">
                <a16:creationId xmlns:a16="http://schemas.microsoft.com/office/drawing/2014/main" id="{2AC8CD77-B1CB-05C9-C4FB-67E0F3CF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7945" y="2383248"/>
            <a:ext cx="459001" cy="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9493"/>
      </p:ext>
    </p:extLst>
  </p:cSld>
  <p:clrMapOvr>
    <a:masterClrMapping/>
  </p:clrMapOvr>
</p:sld>
</file>

<file path=ppt/theme/theme1.xml><?xml version="1.0" encoding="utf-8"?>
<a:theme xmlns:a="http://schemas.openxmlformats.org/drawingml/2006/main" name="enviConnect">
  <a:themeElements>
    <a:clrScheme name="enviConnect">
      <a:dk1>
        <a:srgbClr val="38325B"/>
      </a:dk1>
      <a:lt1>
        <a:srgbClr val="FFFFFF"/>
      </a:lt1>
      <a:dk2>
        <a:srgbClr val="202020"/>
      </a:dk2>
      <a:lt2>
        <a:srgbClr val="ABABAB"/>
      </a:lt2>
      <a:accent1>
        <a:srgbClr val="17A9AE"/>
      </a:accent1>
      <a:accent2>
        <a:srgbClr val="CE1B4C"/>
      </a:accent2>
      <a:accent3>
        <a:srgbClr val="DD967E"/>
      </a:accent3>
      <a:accent4>
        <a:srgbClr val="1E3550"/>
      </a:accent4>
      <a:accent5>
        <a:srgbClr val="D61D5A"/>
      </a:accent5>
      <a:accent6>
        <a:srgbClr val="DF7171"/>
      </a:accent6>
      <a:hlink>
        <a:srgbClr val="D61D5A"/>
      </a:hlink>
      <a:folHlink>
        <a:srgbClr val="2185A0"/>
      </a:folHlink>
    </a:clrScheme>
    <a:fontScheme name="Office 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</a:ln>
        <a:ln w="12700" cap="flat" cmpd="sng" algn="ctr">
          <a:solidFill>
            <a:schemeClr val="phClr"/>
          </a:solidFill>
        </a:ln>
        <a:ln w="1905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enviConnect</Template>
  <TotalTime>5681</TotalTime>
  <Words>60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Raleway</vt:lpstr>
      <vt:lpstr>enviConnect</vt:lpstr>
      <vt:lpstr>Default icon</vt:lpstr>
      <vt:lpstr>Wind turbines and wind farms</vt:lpstr>
      <vt:lpstr>Atmospheric measurements and data</vt:lpstr>
      <vt:lpstr>Research centers</vt:lpstr>
      <vt:lpstr>Data collections</vt:lpstr>
      <vt:lpstr>PowerPoint Presentation</vt:lpstr>
      <vt:lpstr>Spatial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Clifton</dc:creator>
  <cp:lastModifiedBy>Andy Clifton</cp:lastModifiedBy>
  <cp:revision>6</cp:revision>
  <dcterms:created xsi:type="dcterms:W3CDTF">2022-12-05T15:49:51Z</dcterms:created>
  <dcterms:modified xsi:type="dcterms:W3CDTF">2022-12-20T18:19:33Z</dcterms:modified>
</cp:coreProperties>
</file>