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38325B"/>
    <a:srgbClr val="CE1B4C"/>
    <a:srgbClr val="727C8B"/>
    <a:srgbClr val="DD967E"/>
    <a:srgbClr val="00D400"/>
    <a:srgbClr val="8EFA00"/>
    <a:srgbClr val="00FB92"/>
    <a:srgbClr val="73FDD6"/>
    <a:srgbClr val="69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FC13A1-AD88-994D-9F23-EEE54AAE1BB5}" v="6" dt="2022-05-13T15:50:29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1"/>
    <p:restoredTop sz="94694"/>
  </p:normalViewPr>
  <p:slideViewPr>
    <p:cSldViewPr snapToGrid="0">
      <p:cViewPr varScale="1">
        <p:scale>
          <a:sx n="117" d="100"/>
          <a:sy n="117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es Wuerth" userId="S::ines.wuerth@enviconnect.de::ef33f201-e8de-4ceb-94b5-2c4ec9b64922" providerId="AD" clId="Web-{43239270-E645-309D-BE3A-11E2C54CDBF7}"/>
    <pc:docChg chg="modSld">
      <pc:chgData name="Ines Wuerth" userId="S::ines.wuerth@enviconnect.de::ef33f201-e8de-4ceb-94b5-2c4ec9b64922" providerId="AD" clId="Web-{43239270-E645-309D-BE3A-11E2C54CDBF7}" dt="2022-05-02T13:48:12.911" v="19" actId="20577"/>
      <pc:docMkLst>
        <pc:docMk/>
      </pc:docMkLst>
      <pc:sldChg chg="addSp modSp">
        <pc:chgData name="Ines Wuerth" userId="S::ines.wuerth@enviconnect.de::ef33f201-e8de-4ceb-94b5-2c4ec9b64922" providerId="AD" clId="Web-{43239270-E645-309D-BE3A-11E2C54CDBF7}" dt="2022-05-02T13:48:12.911" v="19" actId="20577"/>
        <pc:sldMkLst>
          <pc:docMk/>
          <pc:sldMk cId="109857222" sldId="256"/>
        </pc:sldMkLst>
        <pc:spChg chg="mod">
          <ac:chgData name="Ines Wuerth" userId="S::ines.wuerth@enviconnect.de::ef33f201-e8de-4ceb-94b5-2c4ec9b64922" providerId="AD" clId="Web-{43239270-E645-309D-BE3A-11E2C54CDBF7}" dt="2022-05-02T13:47:56.207" v="16" actId="20577"/>
          <ac:spMkLst>
            <pc:docMk/>
            <pc:sldMk cId="109857222" sldId="256"/>
            <ac:spMk id="3" creationId="{70662BBC-8A18-737B-B36A-B8CE33AE3386}"/>
          </ac:spMkLst>
        </pc:spChg>
        <pc:spChg chg="mod">
          <ac:chgData name="Ines Wuerth" userId="S::ines.wuerth@enviconnect.de::ef33f201-e8de-4ceb-94b5-2c4ec9b64922" providerId="AD" clId="Web-{43239270-E645-309D-BE3A-11E2C54CDBF7}" dt="2022-05-02T13:17:07.075" v="2" actId="20577"/>
          <ac:spMkLst>
            <pc:docMk/>
            <pc:sldMk cId="109857222" sldId="256"/>
            <ac:spMk id="5" creationId="{888A461B-ED48-079E-61F7-0B83CE83163A}"/>
          </ac:spMkLst>
        </pc:spChg>
        <pc:spChg chg="add mod">
          <ac:chgData name="Ines Wuerth" userId="S::ines.wuerth@enviconnect.de::ef33f201-e8de-4ceb-94b5-2c4ec9b64922" providerId="AD" clId="Web-{43239270-E645-309D-BE3A-11E2C54CDBF7}" dt="2022-05-02T13:46:30.457" v="12" actId="20577"/>
          <ac:spMkLst>
            <pc:docMk/>
            <pc:sldMk cId="109857222" sldId="256"/>
            <ac:spMk id="6" creationId="{067C4F87-9269-D225-FBD7-71B71911AB7C}"/>
          </ac:spMkLst>
        </pc:spChg>
        <pc:spChg chg="add mod">
          <ac:chgData name="Ines Wuerth" userId="S::ines.wuerth@enviconnect.de::ef33f201-e8de-4ceb-94b5-2c4ec9b64922" providerId="AD" clId="Web-{43239270-E645-309D-BE3A-11E2C54CDBF7}" dt="2022-05-02T13:48:12.911" v="19" actId="20577"/>
          <ac:spMkLst>
            <pc:docMk/>
            <pc:sldMk cId="109857222" sldId="256"/>
            <ac:spMk id="7" creationId="{5FFE0F3D-899A-7F7E-647E-C9594DD868FA}"/>
          </ac:spMkLst>
        </pc:spChg>
      </pc:sldChg>
    </pc:docChg>
  </pc:docChgLst>
  <pc:docChgLst>
    <pc:chgData name="Andy Clifton" userId="d4cb6a42-d8c7-49b6-a909-9d3bac7e796f" providerId="ADAL" clId="{96FC13A1-AD88-994D-9F23-EEE54AAE1BB5}"/>
    <pc:docChg chg="custSel addSld delSld modSld">
      <pc:chgData name="Andy Clifton" userId="d4cb6a42-d8c7-49b6-a909-9d3bac7e796f" providerId="ADAL" clId="{96FC13A1-AD88-994D-9F23-EEE54AAE1BB5}" dt="2022-05-13T16:07:38.640" v="15" actId="2696"/>
      <pc:docMkLst>
        <pc:docMk/>
      </pc:docMkLst>
      <pc:sldChg chg="addSp delSp modSp del mod setBg">
        <pc:chgData name="Andy Clifton" userId="d4cb6a42-d8c7-49b6-a909-9d3bac7e796f" providerId="ADAL" clId="{96FC13A1-AD88-994D-9F23-EEE54AAE1BB5}" dt="2022-05-13T16:07:38.640" v="15" actId="2696"/>
        <pc:sldMkLst>
          <pc:docMk/>
          <pc:sldMk cId="3235162284" sldId="264"/>
        </pc:sldMkLst>
        <pc:spChg chg="del">
          <ac:chgData name="Andy Clifton" userId="d4cb6a42-d8c7-49b6-a909-9d3bac7e796f" providerId="ADAL" clId="{96FC13A1-AD88-994D-9F23-EEE54AAE1BB5}" dt="2022-05-13T15:50:24.903" v="10" actId="478"/>
          <ac:spMkLst>
            <pc:docMk/>
            <pc:sldMk cId="3235162284" sldId="264"/>
            <ac:spMk id="2" creationId="{A7BF7880-4C0C-F140-70F2-29E1B782F296}"/>
          </ac:spMkLst>
        </pc:spChg>
        <pc:spChg chg="add mod">
          <ac:chgData name="Andy Clifton" userId="d4cb6a42-d8c7-49b6-a909-9d3bac7e796f" providerId="ADAL" clId="{96FC13A1-AD88-994D-9F23-EEE54AAE1BB5}" dt="2022-05-13T15:50:24.903" v="10" actId="478"/>
          <ac:spMkLst>
            <pc:docMk/>
            <pc:sldMk cId="3235162284" sldId="264"/>
            <ac:spMk id="4" creationId="{42ABBDA3-0913-6923-D746-6E17FCAF9EC6}"/>
          </ac:spMkLst>
        </pc:spChg>
        <pc:spChg chg="del">
          <ac:chgData name="Andy Clifton" userId="d4cb6a42-d8c7-49b6-a909-9d3bac7e796f" providerId="ADAL" clId="{96FC13A1-AD88-994D-9F23-EEE54AAE1BB5}" dt="2022-05-13T15:50:24.903" v="10" actId="478"/>
          <ac:spMkLst>
            <pc:docMk/>
            <pc:sldMk cId="3235162284" sldId="264"/>
            <ac:spMk id="108" creationId="{EC0FAD4D-0DA6-2863-2286-DFD595553C7E}"/>
          </ac:spMkLst>
        </pc:spChg>
        <pc:spChg chg="del">
          <ac:chgData name="Andy Clifton" userId="d4cb6a42-d8c7-49b6-a909-9d3bac7e796f" providerId="ADAL" clId="{96FC13A1-AD88-994D-9F23-EEE54AAE1BB5}" dt="2022-05-13T15:50:24.903" v="10" actId="478"/>
          <ac:spMkLst>
            <pc:docMk/>
            <pc:sldMk cId="3235162284" sldId="264"/>
            <ac:spMk id="109" creationId="{410679A7-449C-868C-49A4-6C59154DFFCC}"/>
          </ac:spMkLst>
        </pc:spChg>
        <pc:grpChg chg="del">
          <ac:chgData name="Andy Clifton" userId="d4cb6a42-d8c7-49b6-a909-9d3bac7e796f" providerId="ADAL" clId="{96FC13A1-AD88-994D-9F23-EEE54AAE1BB5}" dt="2022-05-13T15:50:24.903" v="10" actId="478"/>
          <ac:grpSpMkLst>
            <pc:docMk/>
            <pc:sldMk cId="3235162284" sldId="264"/>
            <ac:grpSpMk id="110" creationId="{C0261433-E75D-1617-1E22-8AA1C40CC298}"/>
          </ac:grpSpMkLst>
        </pc:grpChg>
      </pc:sldChg>
      <pc:sldChg chg="addSp delSp modSp del mod">
        <pc:chgData name="Andy Clifton" userId="d4cb6a42-d8c7-49b6-a909-9d3bac7e796f" providerId="ADAL" clId="{96FC13A1-AD88-994D-9F23-EEE54AAE1BB5}" dt="2022-05-13T16:07:38.640" v="15" actId="2696"/>
        <pc:sldMkLst>
          <pc:docMk/>
          <pc:sldMk cId="3175067848" sldId="267"/>
        </pc:sldMkLst>
        <pc:spChg chg="del">
          <ac:chgData name="Andy Clifton" userId="d4cb6a42-d8c7-49b6-a909-9d3bac7e796f" providerId="ADAL" clId="{96FC13A1-AD88-994D-9F23-EEE54AAE1BB5}" dt="2022-05-13T15:50:03.879" v="6" actId="478"/>
          <ac:spMkLst>
            <pc:docMk/>
            <pc:sldMk cId="3175067848" sldId="267"/>
            <ac:spMk id="2" creationId="{296C6263-7B57-9F86-1292-F2C182CAC068}"/>
          </ac:spMkLst>
        </pc:spChg>
        <pc:spChg chg="add mod">
          <ac:chgData name="Andy Clifton" userId="d4cb6a42-d8c7-49b6-a909-9d3bac7e796f" providerId="ADAL" clId="{96FC13A1-AD88-994D-9F23-EEE54AAE1BB5}" dt="2022-05-13T15:50:03.879" v="6" actId="478"/>
          <ac:spMkLst>
            <pc:docMk/>
            <pc:sldMk cId="3175067848" sldId="267"/>
            <ac:spMk id="4" creationId="{E494C6DD-D359-1BCE-47AE-E3516D3AE43A}"/>
          </ac:spMkLst>
        </pc:spChg>
        <pc:spChg chg="del">
          <ac:chgData name="Andy Clifton" userId="d4cb6a42-d8c7-49b6-a909-9d3bac7e796f" providerId="ADAL" clId="{96FC13A1-AD88-994D-9F23-EEE54AAE1BB5}" dt="2022-05-13T15:50:06.312" v="7" actId="478"/>
          <ac:spMkLst>
            <pc:docMk/>
            <pc:sldMk cId="3175067848" sldId="267"/>
            <ac:spMk id="52" creationId="{ED60E1E7-B8E1-C8BA-FB5D-DC44EF525E9E}"/>
          </ac:spMkLst>
        </pc:spChg>
      </pc:sldChg>
      <pc:sldChg chg="del">
        <pc:chgData name="Andy Clifton" userId="d4cb6a42-d8c7-49b6-a909-9d3bac7e796f" providerId="ADAL" clId="{96FC13A1-AD88-994D-9F23-EEE54AAE1BB5}" dt="2022-05-13T15:49:51.863" v="5" actId="2696"/>
        <pc:sldMkLst>
          <pc:docMk/>
          <pc:sldMk cId="682135798" sldId="269"/>
        </pc:sldMkLst>
      </pc:sldChg>
      <pc:sldChg chg="addSp delSp modSp mod setBg">
        <pc:chgData name="Andy Clifton" userId="d4cb6a42-d8c7-49b6-a909-9d3bac7e796f" providerId="ADAL" clId="{96FC13A1-AD88-994D-9F23-EEE54AAE1BB5}" dt="2022-05-13T15:49:45.025" v="4"/>
        <pc:sldMkLst>
          <pc:docMk/>
          <pc:sldMk cId="1970790165" sldId="270"/>
        </pc:sldMkLst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3" creationId="{2669D6A0-F4BE-5886-ECDA-818A60D7C1FC}"/>
          </ac:spMkLst>
        </pc:spChg>
        <pc:spChg chg="add mod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5" creationId="{DEFA6486-E041-12DE-D436-3ECF281FA584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13" creationId="{F59D4C85-089B-55EC-913B-E3A925B91991}"/>
          </ac:spMkLst>
        </pc:spChg>
        <pc:spChg chg="del">
          <ac:chgData name="Andy Clifton" userId="d4cb6a42-d8c7-49b6-a909-9d3bac7e796f" providerId="ADAL" clId="{96FC13A1-AD88-994D-9F23-EEE54AAE1BB5}" dt="2022-05-13T15:49:12.760" v="1" actId="478"/>
          <ac:spMkLst>
            <pc:docMk/>
            <pc:sldMk cId="1970790165" sldId="270"/>
            <ac:spMk id="22" creationId="{034F63C9-FBE2-7540-EFD8-84E8B0C65FF6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3" creationId="{0BD41246-A7ED-3A20-05BE-0D2689F6D1DE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4" creationId="{2D049D79-FC88-42C1-6E87-9AF3E7D68CAE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5" creationId="{9484526B-988A-6880-44BA-F3343B281CE1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6" creationId="{730414F1-C2B1-E91E-B834-DE65FD077324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7" creationId="{7BBFB618-6DCD-92AC-E5E8-629565526DCD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8" creationId="{ED609F5D-D6D4-FA23-5F7C-E43B22E2B59D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9" creationId="{A5C9B781-D37D-E510-AB68-9DD7EF9AFD17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30" creationId="{DB962724-C2F2-D867-D1FD-54DFAF5B8C2D}"/>
          </ac:spMkLst>
        </pc:spChg>
        <pc:spChg chg="del">
          <ac:chgData name="Andy Clifton" userId="d4cb6a42-d8c7-49b6-a909-9d3bac7e796f" providerId="ADAL" clId="{96FC13A1-AD88-994D-9F23-EEE54AAE1BB5}" dt="2022-05-13T15:49:11.683" v="0" actId="478"/>
          <ac:spMkLst>
            <pc:docMk/>
            <pc:sldMk cId="1970790165" sldId="270"/>
            <ac:spMk id="36" creationId="{D8557382-93A1-71F6-26DC-0E60384561C6}"/>
          </ac:spMkLst>
        </pc:spChg>
        <pc:spChg chg="del">
          <ac:chgData name="Andy Clifton" userId="d4cb6a42-d8c7-49b6-a909-9d3bac7e796f" providerId="ADAL" clId="{96FC13A1-AD88-994D-9F23-EEE54AAE1BB5}" dt="2022-05-13T15:49:11.683" v="0" actId="478"/>
          <ac:spMkLst>
            <pc:docMk/>
            <pc:sldMk cId="1970790165" sldId="270"/>
            <ac:spMk id="40" creationId="{8095EE4B-485E-01AA-3742-581F76622EC5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2" creationId="{712DD328-CDFE-8D8F-14CD-A15E6E585E8E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3" creationId="{8D199A3E-AD7B-B30B-B25A-CBAD57017D0B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4" creationId="{D00ABECD-A597-08E8-D714-D0CD82D4D9DA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5" creationId="{35D9DF7E-3D27-0A5D-1AF9-540C5C504CDD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6" creationId="{020AB963-2B5E-E85B-E0DB-119E985986C3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50" creationId="{DC2CE954-E064-FED3-7296-26848682FA8D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51" creationId="{2828BDA5-F788-1F30-4B1E-5E714E7A3F47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56" creationId="{69E77707-E08D-5C84-E11B-C7DDB7AD263C}"/>
          </ac:spMkLst>
        </pc:spChg>
      </pc:sldChg>
      <pc:sldChg chg="delSp add del mod">
        <pc:chgData name="Andy Clifton" userId="d4cb6a42-d8c7-49b6-a909-9d3bac7e796f" providerId="ADAL" clId="{96FC13A1-AD88-994D-9F23-EEE54AAE1BB5}" dt="2022-05-13T16:07:38.640" v="15" actId="2696"/>
        <pc:sldMkLst>
          <pc:docMk/>
          <pc:sldMk cId="2134300183" sldId="271"/>
        </pc:sldMkLst>
        <pc:spChg chg="del">
          <ac:chgData name="Andy Clifton" userId="d4cb6a42-d8c7-49b6-a909-9d3bac7e796f" providerId="ADAL" clId="{96FC13A1-AD88-994D-9F23-EEE54AAE1BB5}" dt="2022-05-13T15:50:11.387" v="9" actId="478"/>
          <ac:spMkLst>
            <pc:docMk/>
            <pc:sldMk cId="2134300183" sldId="271"/>
            <ac:spMk id="18" creationId="{DB221C4C-0C19-AA03-C48B-EB5E2CCBE585}"/>
          </ac:spMkLst>
        </pc:spChg>
      </pc:sldChg>
      <pc:sldChg chg="delSp add del mod">
        <pc:chgData name="Andy Clifton" userId="d4cb6a42-d8c7-49b6-a909-9d3bac7e796f" providerId="ADAL" clId="{96FC13A1-AD88-994D-9F23-EEE54AAE1BB5}" dt="2022-05-13T16:07:38.640" v="15" actId="2696"/>
        <pc:sldMkLst>
          <pc:docMk/>
          <pc:sldMk cId="1753469556" sldId="272"/>
        </pc:sldMkLst>
        <pc:spChg chg="del">
          <ac:chgData name="Andy Clifton" userId="d4cb6a42-d8c7-49b6-a909-9d3bac7e796f" providerId="ADAL" clId="{96FC13A1-AD88-994D-9F23-EEE54AAE1BB5}" dt="2022-05-13T15:50:39.026" v="14" actId="478"/>
          <ac:spMkLst>
            <pc:docMk/>
            <pc:sldMk cId="1753469556" sldId="272"/>
            <ac:spMk id="130" creationId="{87F7D991-EB68-3296-650E-AEC88B5CDAC8}"/>
          </ac:spMkLst>
        </pc:spChg>
      </pc:sldChg>
    </pc:docChg>
  </pc:docChgLst>
  <pc:docChgLst>
    <pc:chgData name="Andy Clifton" userId="S::andy.clifton@enviconnect.de::d4cb6a42-d8c7-49b6-a909-9d3bac7e796f" providerId="AD" clId="Web-{B84C8FE0-5F12-EB69-5836-5879EF1DF89E}"/>
    <pc:docChg chg="addSld modSld">
      <pc:chgData name="Andy Clifton" userId="S::andy.clifton@enviconnect.de::d4cb6a42-d8c7-49b6-a909-9d3bac7e796f" providerId="AD" clId="Web-{B84C8FE0-5F12-EB69-5836-5879EF1DF89E}" dt="2022-05-06T11:11:46.986" v="4"/>
      <pc:docMkLst>
        <pc:docMk/>
      </pc:docMkLst>
      <pc:sldChg chg="addSp delSp modSp new mod modClrScheme chgLayout">
        <pc:chgData name="Andy Clifton" userId="S::andy.clifton@enviconnect.de::d4cb6a42-d8c7-49b6-a909-9d3bac7e796f" providerId="AD" clId="Web-{B84C8FE0-5F12-EB69-5836-5879EF1DF89E}" dt="2022-05-06T11:11:46.986" v="4"/>
        <pc:sldMkLst>
          <pc:docMk/>
          <pc:sldMk cId="353777749" sldId="262"/>
        </pc:sldMkLst>
        <pc:spChg chg="del">
          <ac:chgData name="Andy Clifton" userId="S::andy.clifton@enviconnect.de::d4cb6a42-d8c7-49b6-a909-9d3bac7e796f" providerId="AD" clId="Web-{B84C8FE0-5F12-EB69-5836-5879EF1DF89E}" dt="2022-05-06T11:11:31.267" v="1"/>
          <ac:spMkLst>
            <pc:docMk/>
            <pc:sldMk cId="353777749" sldId="262"/>
            <ac:spMk id="2" creationId="{37F9AE52-8E8F-7622-462F-9AD736C7DFC7}"/>
          </ac:spMkLst>
        </pc:spChg>
        <pc:spChg chg="del">
          <ac:chgData name="Andy Clifton" userId="S::andy.clifton@enviconnect.de::d4cb6a42-d8c7-49b6-a909-9d3bac7e796f" providerId="AD" clId="Web-{B84C8FE0-5F12-EB69-5836-5879EF1DF89E}" dt="2022-05-06T11:11:31.267" v="1"/>
          <ac:spMkLst>
            <pc:docMk/>
            <pc:sldMk cId="353777749" sldId="262"/>
            <ac:spMk id="3" creationId="{14992DDC-BF12-4EF2-534E-CF5FACBF9667}"/>
          </ac:spMkLst>
        </pc:spChg>
        <pc:spChg chg="topLvl">
          <ac:chgData name="Andy Clifton" userId="S::andy.clifton@enviconnect.de::d4cb6a42-d8c7-49b6-a909-9d3bac7e796f" providerId="AD" clId="Web-{B84C8FE0-5F12-EB69-5836-5879EF1DF89E}" dt="2022-05-06T11:11:46.986" v="4"/>
          <ac:spMkLst>
            <pc:docMk/>
            <pc:sldMk cId="353777749" sldId="262"/>
            <ac:spMk id="5" creationId="{E5A98877-171C-61B2-B39A-9F03BA329ED5}"/>
          </ac:spMkLst>
        </pc:spChg>
        <pc:grpChg chg="topLvl">
          <ac:chgData name="Andy Clifton" userId="S::andy.clifton@enviconnect.de::d4cb6a42-d8c7-49b6-a909-9d3bac7e796f" providerId="AD" clId="Web-{B84C8FE0-5F12-EB69-5836-5879EF1DF89E}" dt="2022-05-06T11:11:46.986" v="4"/>
          <ac:grpSpMkLst>
            <pc:docMk/>
            <pc:sldMk cId="353777749" sldId="262"/>
            <ac:grpSpMk id="6" creationId="{FACC6CFA-3E06-2B39-1FA0-C374B5F42B8C}"/>
          </ac:grpSpMkLst>
        </pc:grpChg>
        <pc:grpChg chg="add del mod">
          <ac:chgData name="Andy Clifton" userId="S::andy.clifton@enviconnect.de::d4cb6a42-d8c7-49b6-a909-9d3bac7e796f" providerId="AD" clId="Web-{B84C8FE0-5F12-EB69-5836-5879EF1DF89E}" dt="2022-05-06T11:11:46.986" v="4"/>
          <ac:grpSpMkLst>
            <pc:docMk/>
            <pc:sldMk cId="353777749" sldId="262"/>
            <ac:grpSpMk id="15" creationId="{876FF9F0-C717-926C-E94D-E163E4DD2714}"/>
          </ac:grpSpMkLst>
        </pc:grpChg>
      </pc:sldChg>
    </pc:docChg>
  </pc:docChgLst>
  <pc:docChgLst>
    <pc:chgData name="Andy Clifton" userId="d4cb6a42-d8c7-49b6-a909-9d3bac7e796f" providerId="ADAL" clId="{B0CFF1D8-F217-D04C-808F-64CE013F1B73}"/>
    <pc:docChg chg="undo redo custSel addSld delSld modSld sldOrd">
      <pc:chgData name="Andy Clifton" userId="d4cb6a42-d8c7-49b6-a909-9d3bac7e796f" providerId="ADAL" clId="{B0CFF1D8-F217-D04C-808F-64CE013F1B73}" dt="2022-05-06T14:48:32.783" v="1685" actId="2696"/>
      <pc:docMkLst>
        <pc:docMk/>
      </pc:docMkLst>
      <pc:sldChg chg="addSp delSp modSp mod">
        <pc:chgData name="Andy Clifton" userId="d4cb6a42-d8c7-49b6-a909-9d3bac7e796f" providerId="ADAL" clId="{B0CFF1D8-F217-D04C-808F-64CE013F1B73}" dt="2022-05-02T14:54:41.743" v="183" actId="1076"/>
        <pc:sldMkLst>
          <pc:docMk/>
          <pc:sldMk cId="1191617890" sldId="258"/>
        </pc:sldMkLst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5" creationId="{2209E4C7-F7ED-103F-0EBB-DAB1B690E4CE}"/>
          </ac:spMkLst>
        </pc:spChg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6" creationId="{2161BB76-34A5-4B6B-CF9E-D7AA38C4DCA2}"/>
          </ac:spMkLst>
        </pc:spChg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7" creationId="{23B447A0-12B1-6450-02F1-954D4A6A1C23}"/>
          </ac:spMkLst>
        </pc:spChg>
        <pc:spChg chg="add del mod">
          <ac:chgData name="Andy Clifton" userId="d4cb6a42-d8c7-49b6-a909-9d3bac7e796f" providerId="ADAL" clId="{B0CFF1D8-F217-D04C-808F-64CE013F1B73}" dt="2022-05-02T14:54:18.061" v="174" actId="478"/>
          <ac:spMkLst>
            <pc:docMk/>
            <pc:sldMk cId="1191617890" sldId="258"/>
            <ac:spMk id="9" creationId="{633576F1-2B70-FF91-AC4D-2ACB7139308B}"/>
          </ac:spMkLst>
        </pc:spChg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10" creationId="{C6BB897B-FC2F-12B9-9026-284CF4D01207}"/>
          </ac:spMkLst>
        </pc:spChg>
        <pc:spChg chg="mod">
          <ac:chgData name="Andy Clifton" userId="d4cb6a42-d8c7-49b6-a909-9d3bac7e796f" providerId="ADAL" clId="{B0CFF1D8-F217-D04C-808F-64CE013F1B73}" dt="2022-05-02T14:54:31.696" v="182" actId="692"/>
          <ac:spMkLst>
            <pc:docMk/>
            <pc:sldMk cId="1191617890" sldId="258"/>
            <ac:spMk id="15" creationId="{913AEFD4-6D0F-C832-C1C1-21BC2C1E1A24}"/>
          </ac:spMkLst>
        </pc:spChg>
        <pc:spChg chg="add del mod">
          <ac:chgData name="Andy Clifton" userId="d4cb6a42-d8c7-49b6-a909-9d3bac7e796f" providerId="ADAL" clId="{B0CFF1D8-F217-D04C-808F-64CE013F1B73}" dt="2022-05-02T14:54:11.770" v="173" actId="692"/>
          <ac:spMkLst>
            <pc:docMk/>
            <pc:sldMk cId="1191617890" sldId="258"/>
            <ac:spMk id="17" creationId="{51266C77-13D9-813E-B91B-3145FB2C42A7}"/>
          </ac:spMkLst>
        </pc:spChg>
        <pc:spChg chg="add mod">
          <ac:chgData name="Andy Clifton" userId="d4cb6a42-d8c7-49b6-a909-9d3bac7e796f" providerId="ADAL" clId="{B0CFF1D8-F217-D04C-808F-64CE013F1B73}" dt="2022-05-02T14:41:25.697" v="93" actId="1076"/>
          <ac:spMkLst>
            <pc:docMk/>
            <pc:sldMk cId="1191617890" sldId="258"/>
            <ac:spMk id="18" creationId="{A3909ECB-FA00-C9E0-C17B-0ED4C13A83C0}"/>
          </ac:spMkLst>
        </pc:spChg>
        <pc:spChg chg="del mod">
          <ac:chgData name="Andy Clifton" userId="d4cb6a42-d8c7-49b6-a909-9d3bac7e796f" providerId="ADAL" clId="{B0CFF1D8-F217-D04C-808F-64CE013F1B73}" dt="2022-05-02T14:54:21.797" v="175" actId="478"/>
          <ac:spMkLst>
            <pc:docMk/>
            <pc:sldMk cId="1191617890" sldId="258"/>
            <ac:spMk id="19" creationId="{73A3067F-E958-5FA0-9477-0FBBFE83FDB1}"/>
          </ac:spMkLst>
        </pc:spChg>
        <pc:spChg chg="add del mod">
          <ac:chgData name="Andy Clifton" userId="d4cb6a42-d8c7-49b6-a909-9d3bac7e796f" providerId="ADAL" clId="{B0CFF1D8-F217-D04C-808F-64CE013F1B73}" dt="2022-05-02T14:48:51.834" v="126" actId="478"/>
          <ac:spMkLst>
            <pc:docMk/>
            <pc:sldMk cId="1191617890" sldId="258"/>
            <ac:spMk id="25" creationId="{A0100FD1-794A-F17A-D11D-3E322C28C476}"/>
          </ac:spMkLst>
        </pc:spChg>
        <pc:spChg chg="add">
          <ac:chgData name="Andy Clifton" userId="d4cb6a42-d8c7-49b6-a909-9d3bac7e796f" providerId="ADAL" clId="{B0CFF1D8-F217-D04C-808F-64CE013F1B73}" dt="2022-05-02T14:48:58.294" v="127" actId="11529"/>
          <ac:spMkLst>
            <pc:docMk/>
            <pc:sldMk cId="1191617890" sldId="258"/>
            <ac:spMk id="26" creationId="{BF845CDC-3BB8-5F44-B3CF-EF203E9B7E02}"/>
          </ac:spMkLst>
        </pc:spChg>
        <pc:spChg chg="mod topLvl">
          <ac:chgData name="Andy Clifton" userId="d4cb6a42-d8c7-49b6-a909-9d3bac7e796f" providerId="ADAL" clId="{B0CFF1D8-F217-D04C-808F-64CE013F1B73}" dt="2022-05-02T14:51:34.754" v="151" actId="206"/>
          <ac:spMkLst>
            <pc:docMk/>
            <pc:sldMk cId="1191617890" sldId="258"/>
            <ac:spMk id="28" creationId="{41670450-6A26-42D1-314C-7591DC03F3B5}"/>
          </ac:spMkLst>
        </pc:spChg>
        <pc:spChg chg="mod topLvl">
          <ac:chgData name="Andy Clifton" userId="d4cb6a42-d8c7-49b6-a909-9d3bac7e796f" providerId="ADAL" clId="{B0CFF1D8-F217-D04C-808F-64CE013F1B73}" dt="2022-05-02T14:51:34.754" v="151" actId="206"/>
          <ac:spMkLst>
            <pc:docMk/>
            <pc:sldMk cId="1191617890" sldId="258"/>
            <ac:spMk id="29" creationId="{D3C30ECF-18C0-47A2-0280-134BD4BF29E7}"/>
          </ac:spMkLst>
        </pc:spChg>
        <pc:spChg chg="del mod topLvl">
          <ac:chgData name="Andy Clifton" userId="d4cb6a42-d8c7-49b6-a909-9d3bac7e796f" providerId="ADAL" clId="{B0CFF1D8-F217-D04C-808F-64CE013F1B73}" dt="2022-05-02T14:49:48.768" v="132" actId="478"/>
          <ac:spMkLst>
            <pc:docMk/>
            <pc:sldMk cId="1191617890" sldId="258"/>
            <ac:spMk id="30" creationId="{2EED64AC-B751-7107-B7D1-D3D292CE029B}"/>
          </ac:spMkLst>
        </pc:spChg>
        <pc:spChg chg="del mod topLvl">
          <ac:chgData name="Andy Clifton" userId="d4cb6a42-d8c7-49b6-a909-9d3bac7e796f" providerId="ADAL" clId="{B0CFF1D8-F217-D04C-808F-64CE013F1B73}" dt="2022-05-02T14:49:48.768" v="132" actId="478"/>
          <ac:spMkLst>
            <pc:docMk/>
            <pc:sldMk cId="1191617890" sldId="258"/>
            <ac:spMk id="31" creationId="{5ABA89EE-FD18-2C6B-DEAE-190C08DACD5F}"/>
          </ac:spMkLst>
        </pc:spChg>
        <pc:spChg chg="add mod">
          <ac:chgData name="Andy Clifton" userId="d4cb6a42-d8c7-49b6-a909-9d3bac7e796f" providerId="ADAL" clId="{B0CFF1D8-F217-D04C-808F-64CE013F1B73}" dt="2022-05-02T14:53:29.105" v="166" actId="1076"/>
          <ac:spMkLst>
            <pc:docMk/>
            <pc:sldMk cId="1191617890" sldId="258"/>
            <ac:spMk id="33" creationId="{B34B5F4D-B92D-77E1-00C7-2FEE582CF009}"/>
          </ac:spMkLst>
        </pc:spChg>
        <pc:grpChg chg="mod">
          <ac:chgData name="Andy Clifton" userId="d4cb6a42-d8c7-49b6-a909-9d3bac7e796f" providerId="ADAL" clId="{B0CFF1D8-F217-D04C-808F-64CE013F1B73}" dt="2022-05-02T14:34:59.266" v="16" actId="27803"/>
          <ac:grpSpMkLst>
            <pc:docMk/>
            <pc:sldMk cId="1191617890" sldId="258"/>
            <ac:grpSpMk id="4" creationId="{F3ED4006-9820-EBC7-1DD6-BAB591106034}"/>
          </ac:grpSpMkLst>
        </pc:grpChg>
        <pc:grpChg chg="add mod">
          <ac:chgData name="Andy Clifton" userId="d4cb6a42-d8c7-49b6-a909-9d3bac7e796f" providerId="ADAL" clId="{B0CFF1D8-F217-D04C-808F-64CE013F1B73}" dt="2022-05-02T14:42:21.489" v="99" actId="1076"/>
          <ac:grpSpMkLst>
            <pc:docMk/>
            <pc:sldMk cId="1191617890" sldId="258"/>
            <ac:grpSpMk id="21" creationId="{AB1FD818-2ADB-C7DF-30BB-13A5137B33C4}"/>
          </ac:grpSpMkLst>
        </pc:grpChg>
        <pc:grpChg chg="add mod">
          <ac:chgData name="Andy Clifton" userId="d4cb6a42-d8c7-49b6-a909-9d3bac7e796f" providerId="ADAL" clId="{B0CFF1D8-F217-D04C-808F-64CE013F1B73}" dt="2022-05-02T14:45:54.340" v="115" actId="1076"/>
          <ac:grpSpMkLst>
            <pc:docMk/>
            <pc:sldMk cId="1191617890" sldId="258"/>
            <ac:grpSpMk id="22" creationId="{C2701BF1-4358-6757-FB48-3B31F0AD1257}"/>
          </ac:grpSpMkLst>
        </pc:grpChg>
        <pc:grpChg chg="del mod">
          <ac:chgData name="Andy Clifton" userId="d4cb6a42-d8c7-49b6-a909-9d3bac7e796f" providerId="ADAL" clId="{B0CFF1D8-F217-D04C-808F-64CE013F1B73}" dt="2022-05-02T14:49:43.984" v="131" actId="165"/>
          <ac:grpSpMkLst>
            <pc:docMk/>
            <pc:sldMk cId="1191617890" sldId="258"/>
            <ac:grpSpMk id="27" creationId="{C520DB12-3989-08F0-642F-F03B8C77589D}"/>
          </ac:grpSpMkLst>
        </pc:grpChg>
        <pc:grpChg chg="add mod">
          <ac:chgData name="Andy Clifton" userId="d4cb6a42-d8c7-49b6-a909-9d3bac7e796f" providerId="ADAL" clId="{B0CFF1D8-F217-D04C-808F-64CE013F1B73}" dt="2022-05-02T14:54:41.743" v="183" actId="1076"/>
          <ac:grpSpMkLst>
            <pc:docMk/>
            <pc:sldMk cId="1191617890" sldId="258"/>
            <ac:grpSpMk id="32" creationId="{33021358-2075-696D-CFB3-E99AB14242EB}"/>
          </ac:grpSpMkLst>
        </pc:grpChg>
        <pc:picChg chg="add del mod">
          <ac:chgData name="Andy Clifton" userId="d4cb6a42-d8c7-49b6-a909-9d3bac7e796f" providerId="ADAL" clId="{B0CFF1D8-F217-D04C-808F-64CE013F1B73}" dt="2022-05-02T14:49:36.745" v="130" actId="27803"/>
          <ac:picMkLst>
            <pc:docMk/>
            <pc:sldMk cId="1191617890" sldId="258"/>
            <ac:picMk id="3" creationId="{720F237D-477D-87B0-48DA-3BCD7EC09B03}"/>
          </ac:picMkLst>
        </pc:picChg>
        <pc:picChg chg="del mod">
          <ac:chgData name="Andy Clifton" userId="d4cb6a42-d8c7-49b6-a909-9d3bac7e796f" providerId="ADAL" clId="{B0CFF1D8-F217-D04C-808F-64CE013F1B73}" dt="2022-05-02T14:34:35.953" v="13" actId="478"/>
          <ac:picMkLst>
            <pc:docMk/>
            <pc:sldMk cId="1191617890" sldId="258"/>
            <ac:picMk id="8" creationId="{2F4C016E-65F2-3A92-D6D9-A6D9C8E4BA5F}"/>
          </ac:picMkLst>
        </pc:picChg>
        <pc:picChg chg="add mod">
          <ac:chgData name="Andy Clifton" userId="d4cb6a42-d8c7-49b6-a909-9d3bac7e796f" providerId="ADAL" clId="{B0CFF1D8-F217-D04C-808F-64CE013F1B73}" dt="2022-05-02T14:41:25.697" v="93" actId="1076"/>
          <ac:picMkLst>
            <pc:docMk/>
            <pc:sldMk cId="1191617890" sldId="258"/>
            <ac:picMk id="12" creationId="{5EE3FB55-5F14-1EAD-4198-315B311B6958}"/>
          </ac:picMkLst>
        </pc:picChg>
        <pc:picChg chg="mod">
          <ac:chgData name="Andy Clifton" userId="d4cb6a42-d8c7-49b6-a909-9d3bac7e796f" providerId="ADAL" clId="{B0CFF1D8-F217-D04C-808F-64CE013F1B73}" dt="2022-05-02T14:38:41.695" v="58" actId="1076"/>
          <ac:picMkLst>
            <pc:docMk/>
            <pc:sldMk cId="1191617890" sldId="258"/>
            <ac:picMk id="16" creationId="{59862B8F-C45C-3D41-D0F6-5A9D62BF3A29}"/>
          </ac:picMkLst>
        </pc:picChg>
        <pc:picChg chg="add mod">
          <ac:chgData name="Andy Clifton" userId="d4cb6a42-d8c7-49b6-a909-9d3bac7e796f" providerId="ADAL" clId="{B0CFF1D8-F217-D04C-808F-64CE013F1B73}" dt="2022-05-02T14:42:21.489" v="99" actId="1076"/>
          <ac:picMkLst>
            <pc:docMk/>
            <pc:sldMk cId="1191617890" sldId="258"/>
            <ac:picMk id="20" creationId="{F1C37F14-CC53-617A-7860-A2A1E04DA790}"/>
          </ac:picMkLst>
        </pc:picChg>
        <pc:picChg chg="add mod">
          <ac:chgData name="Andy Clifton" userId="d4cb6a42-d8c7-49b6-a909-9d3bac7e796f" providerId="ADAL" clId="{B0CFF1D8-F217-D04C-808F-64CE013F1B73}" dt="2022-05-02T14:45:02.481" v="113" actId="1076"/>
          <ac:picMkLst>
            <pc:docMk/>
            <pc:sldMk cId="1191617890" sldId="258"/>
            <ac:picMk id="24" creationId="{146057E2-6E5F-733B-DF9D-F85A7419F073}"/>
          </ac:picMkLst>
        </pc:picChg>
      </pc:sldChg>
      <pc:sldChg chg="addSp delSp modSp add del mod">
        <pc:chgData name="Andy Clifton" userId="d4cb6a42-d8c7-49b6-a909-9d3bac7e796f" providerId="ADAL" clId="{B0CFF1D8-F217-D04C-808F-64CE013F1B73}" dt="2022-05-02T15:30:28.621" v="409" actId="2696"/>
        <pc:sldMkLst>
          <pc:docMk/>
          <pc:sldMk cId="2394636680" sldId="259"/>
        </pc:sldMkLst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3" creationId="{0997FBE8-9C39-3718-368F-2AE48C2DBC14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4" creationId="{6375D9C4-ED41-62DC-8821-D1C419C4E63A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5" creationId="{913AEFD4-6D0F-C832-C1C1-21BC2C1E1A24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7" creationId="{51266C77-13D9-813E-B91B-3145FB2C42A7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26" creationId="{BF845CDC-3BB8-5F44-B3CF-EF203E9B7E02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33" creationId="{B34B5F4D-B92D-77E1-00C7-2FEE582CF009}"/>
          </ac:spMkLst>
        </pc:spChg>
        <pc:grpChg chg="del">
          <ac:chgData name="Andy Clifton" userId="d4cb6a42-d8c7-49b6-a909-9d3bac7e796f" providerId="ADAL" clId="{B0CFF1D8-F217-D04C-808F-64CE013F1B73}" dt="2022-05-02T14:59:35.833" v="185" actId="478"/>
          <ac:grpSpMkLst>
            <pc:docMk/>
            <pc:sldMk cId="2394636680" sldId="259"/>
            <ac:grpSpMk id="22" creationId="{C2701BF1-4358-6757-FB48-3B31F0AD1257}"/>
          </ac:grpSpMkLst>
        </pc:grpChg>
        <pc:grpChg chg="del">
          <ac:chgData name="Andy Clifton" userId="d4cb6a42-d8c7-49b6-a909-9d3bac7e796f" providerId="ADAL" clId="{B0CFF1D8-F217-D04C-808F-64CE013F1B73}" dt="2022-05-02T14:59:35.833" v="185" actId="478"/>
          <ac:grpSpMkLst>
            <pc:docMk/>
            <pc:sldMk cId="2394636680" sldId="259"/>
            <ac:grpSpMk id="32" creationId="{33021358-2075-696D-CFB3-E99AB14242EB}"/>
          </ac:grpSpMkLst>
        </pc:grpChg>
        <pc:picChg chg="add mod">
          <ac:chgData name="Andy Clifton" userId="d4cb6a42-d8c7-49b6-a909-9d3bac7e796f" providerId="ADAL" clId="{B0CFF1D8-F217-D04C-808F-64CE013F1B73}" dt="2022-05-02T14:59:56.349" v="188" actId="1076"/>
          <ac:picMkLst>
            <pc:docMk/>
            <pc:sldMk cId="2394636680" sldId="259"/>
            <ac:picMk id="3" creationId="{9AD52B5F-29EB-4218-E7BF-32F9959DFF3B}"/>
          </ac:picMkLst>
        </pc:picChg>
        <pc:picChg chg="add mod">
          <ac:chgData name="Andy Clifton" userId="d4cb6a42-d8c7-49b6-a909-9d3bac7e796f" providerId="ADAL" clId="{B0CFF1D8-F217-D04C-808F-64CE013F1B73}" dt="2022-05-02T15:00:31.177" v="191" actId="14100"/>
          <ac:picMkLst>
            <pc:docMk/>
            <pc:sldMk cId="2394636680" sldId="259"/>
            <ac:picMk id="5" creationId="{4FD1FA73-0F1D-B829-8D40-8151960C18C6}"/>
          </ac:picMkLst>
        </pc:picChg>
        <pc:picChg chg="add mod">
          <ac:chgData name="Andy Clifton" userId="d4cb6a42-d8c7-49b6-a909-9d3bac7e796f" providerId="ADAL" clId="{B0CFF1D8-F217-D04C-808F-64CE013F1B73}" dt="2022-05-02T15:01:00.262" v="192" actId="931"/>
          <ac:picMkLst>
            <pc:docMk/>
            <pc:sldMk cId="2394636680" sldId="259"/>
            <ac:picMk id="7" creationId="{1AE325E9-328E-BC51-B6C2-187F33AA89B4}"/>
          </ac:picMkLst>
        </pc:picChg>
        <pc:picChg chg="add mod">
          <ac:chgData name="Andy Clifton" userId="d4cb6a42-d8c7-49b6-a909-9d3bac7e796f" providerId="ADAL" clId="{B0CFF1D8-F217-D04C-808F-64CE013F1B73}" dt="2022-05-02T15:02:10.561" v="195" actId="1076"/>
          <ac:picMkLst>
            <pc:docMk/>
            <pc:sldMk cId="2394636680" sldId="259"/>
            <ac:picMk id="9" creationId="{B47042C7-DC3F-E1E0-E8F6-27D6D1072082}"/>
          </ac:picMkLst>
        </pc:picChg>
        <pc:picChg chg="del">
          <ac:chgData name="Andy Clifton" userId="d4cb6a42-d8c7-49b6-a909-9d3bac7e796f" providerId="ADAL" clId="{B0CFF1D8-F217-D04C-808F-64CE013F1B73}" dt="2022-05-02T14:59:35.833" v="185" actId="478"/>
          <ac:picMkLst>
            <pc:docMk/>
            <pc:sldMk cId="2394636680" sldId="259"/>
            <ac:picMk id="16" creationId="{59862B8F-C45C-3D41-D0F6-5A9D62BF3A29}"/>
          </ac:picMkLst>
        </pc:picChg>
        <pc:picChg chg="del">
          <ac:chgData name="Andy Clifton" userId="d4cb6a42-d8c7-49b6-a909-9d3bac7e796f" providerId="ADAL" clId="{B0CFF1D8-F217-D04C-808F-64CE013F1B73}" dt="2022-05-02T14:59:35.833" v="185" actId="478"/>
          <ac:picMkLst>
            <pc:docMk/>
            <pc:sldMk cId="2394636680" sldId="259"/>
            <ac:picMk id="24" creationId="{146057E2-6E5F-733B-DF9D-F85A7419F073}"/>
          </ac:picMkLst>
        </pc:picChg>
      </pc:sldChg>
      <pc:sldChg chg="addSp delSp modSp new mod">
        <pc:chgData name="Andy Clifton" userId="d4cb6a42-d8c7-49b6-a909-9d3bac7e796f" providerId="ADAL" clId="{B0CFF1D8-F217-D04C-808F-64CE013F1B73}" dt="2022-05-02T16:17:41.700" v="609" actId="478"/>
        <pc:sldMkLst>
          <pc:docMk/>
          <pc:sldMk cId="3702151307" sldId="260"/>
        </pc:sldMkLst>
        <pc:spChg chg="del mod">
          <ac:chgData name="Andy Clifton" userId="d4cb6a42-d8c7-49b6-a909-9d3bac7e796f" providerId="ADAL" clId="{B0CFF1D8-F217-D04C-808F-64CE013F1B73}" dt="2022-05-02T15:43:59.157" v="517" actId="478"/>
          <ac:spMkLst>
            <pc:docMk/>
            <pc:sldMk cId="3702151307" sldId="260"/>
            <ac:spMk id="2" creationId="{E58C39DB-2EAE-7AF7-43FE-1809562C7799}"/>
          </ac:spMkLst>
        </pc:spChg>
        <pc:spChg chg="del mod">
          <ac:chgData name="Andy Clifton" userId="d4cb6a42-d8c7-49b6-a909-9d3bac7e796f" providerId="ADAL" clId="{B0CFF1D8-F217-D04C-808F-64CE013F1B73}" dt="2022-05-02T15:13:53.045" v="211" actId="478"/>
          <ac:spMkLst>
            <pc:docMk/>
            <pc:sldMk cId="3702151307" sldId="260"/>
            <ac:spMk id="3" creationId="{19EDECB6-2647-DA4A-6463-A4911669FF2F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4" creationId="{DE507830-D3EE-9EAE-E142-55FFA8AFA9D9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5" creationId="{6CC3454E-AC8C-2930-4234-24E533C141A4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6" creationId="{76A16807-E658-EB8D-446A-19FBC279277A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7" creationId="{107213E7-6439-5CFA-4DE9-E3EEE43AE87D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8" creationId="{FD89B55A-8745-1B3B-7516-55581E9B4357}"/>
          </ac:spMkLst>
        </pc:spChg>
        <pc:spChg chg="add del mod">
          <ac:chgData name="Andy Clifton" userId="d4cb6a42-d8c7-49b6-a909-9d3bac7e796f" providerId="ADAL" clId="{B0CFF1D8-F217-D04C-808F-64CE013F1B73}" dt="2022-05-02T15:13:55.629" v="212" actId="478"/>
          <ac:spMkLst>
            <pc:docMk/>
            <pc:sldMk cId="3702151307" sldId="260"/>
            <ac:spMk id="10" creationId="{5B5D7484-A387-E0BE-AE90-96D3A5B66D75}"/>
          </ac:spMkLst>
        </pc:spChg>
        <pc:spChg chg="add del">
          <ac:chgData name="Andy Clifton" userId="d4cb6a42-d8c7-49b6-a909-9d3bac7e796f" providerId="ADAL" clId="{B0CFF1D8-F217-D04C-808F-64CE013F1B73}" dt="2022-05-02T15:13:59.029" v="214" actId="478"/>
          <ac:spMkLst>
            <pc:docMk/>
            <pc:sldMk cId="3702151307" sldId="260"/>
            <ac:spMk id="12" creationId="{8A4F0754-8945-B5C5-EA2D-4675B75CF416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13" creationId="{64CB65EF-25D9-4081-BC6D-101BB624C080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14" creationId="{A13BF1BE-A6B5-5BF3-853A-755F8F22F086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15" creationId="{3393A657-56D4-A6A4-05FF-84C2862D564A}"/>
          </ac:spMkLst>
        </pc:spChg>
        <pc:spChg chg="add mod">
          <ac:chgData name="Andy Clifton" userId="d4cb6a42-d8c7-49b6-a909-9d3bac7e796f" providerId="ADAL" clId="{B0CFF1D8-F217-D04C-808F-64CE013F1B73}" dt="2022-05-02T15:42:57.388" v="513" actId="947"/>
          <ac:spMkLst>
            <pc:docMk/>
            <pc:sldMk cId="3702151307" sldId="260"/>
            <ac:spMk id="17" creationId="{79355AC1-04E0-13C9-55B5-1239CEBCDC1F}"/>
          </ac:spMkLst>
        </pc:spChg>
        <pc:spChg chg="add mod">
          <ac:chgData name="Andy Clifton" userId="d4cb6a42-d8c7-49b6-a909-9d3bac7e796f" providerId="ADAL" clId="{B0CFF1D8-F217-D04C-808F-64CE013F1B73}" dt="2022-05-02T15:42:07.802" v="510" actId="2711"/>
          <ac:spMkLst>
            <pc:docMk/>
            <pc:sldMk cId="3702151307" sldId="260"/>
            <ac:spMk id="18" creationId="{DB221C4C-0C19-AA03-C48B-EB5E2CCBE585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0" creationId="{1B0074DD-B92A-5369-8529-5DD7258236DB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1" creationId="{5E7136AE-E2B6-0E30-B984-9E16490375C3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2" creationId="{48AB17AF-5137-05FD-A2A4-4BBA30C47B9A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3" creationId="{034A18B0-E09E-76ED-5CDD-C7F194115517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4" creationId="{6D9D3C30-F3CF-C0CA-4CCD-74A31BA66529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5" creationId="{0C59B73B-F2DF-156B-831B-96847F79DEAB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6" creationId="{6A28B6B2-5DFE-C4AB-ED66-6F872B0EE5F3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7" creationId="{C1A5EF37-E6BD-935E-8C01-90B385C06D09}"/>
          </ac:spMkLst>
        </pc:spChg>
        <pc:spChg chg="add del mod">
          <ac:chgData name="Andy Clifton" userId="d4cb6a42-d8c7-49b6-a909-9d3bac7e796f" providerId="ADAL" clId="{B0CFF1D8-F217-D04C-808F-64CE013F1B73}" dt="2022-05-02T15:53:07.356" v="564" actId="478"/>
          <ac:spMkLst>
            <pc:docMk/>
            <pc:sldMk cId="3702151307" sldId="260"/>
            <ac:spMk id="28" creationId="{6ECD7639-BCE8-AE4A-18CD-50E362631E1B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0" creationId="{35EA1E8E-B44D-3A68-B0E9-CE1DB673EFA1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1" creationId="{0F6DD639-814F-A9DD-F903-DDA1E659DCEB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2" creationId="{5F821FE2-571B-AE81-B270-96DD70C19873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3" creationId="{7B2FE55B-2B74-03DA-F31B-06311A90955C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4" creationId="{8E3EDC61-3AD5-994D-FF5C-8625FC6CBFC1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5" creationId="{4E526CFC-DD54-4BD2-C347-12A7C0C28E0B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6" creationId="{7F7F0C6B-004E-E549-2E19-0BD56A2EA6E6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7" creationId="{909B3D7E-7247-D823-37CA-42CE2E9E15EE}"/>
          </ac:spMkLst>
        </pc:spChg>
        <pc:spChg chg="add del mod topLvl">
          <ac:chgData name="Andy Clifton" userId="d4cb6a42-d8c7-49b6-a909-9d3bac7e796f" providerId="ADAL" clId="{B0CFF1D8-F217-D04C-808F-64CE013F1B73}" dt="2022-05-02T16:12:10.243" v="590" actId="478"/>
          <ac:spMkLst>
            <pc:docMk/>
            <pc:sldMk cId="3702151307" sldId="260"/>
            <ac:spMk id="38" creationId="{7908C269-E1DC-4E68-16D7-13D641FC6E7D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1" creationId="{3A476C3E-21D6-AF06-708F-F605794F2B61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2" creationId="{B850CB58-609F-47E8-3DFE-C7CC0A63B441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3" creationId="{02EECE04-DC5F-E66B-5D83-1E75660DCE9D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4" creationId="{7DBAE99E-F8BA-A6FB-3553-2E6F78A3EA08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5" creationId="{4270BE70-7A11-2744-8248-6CF2A889C0BB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6" creationId="{CB331731-8D1C-F2B1-E3E2-5E68D7132548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7" creationId="{45216EC6-DE98-AD66-D007-82ECEAF78912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8" creationId="{2082EADB-962C-EF56-4FD5-F8D25EBE8BB4}"/>
          </ac:spMkLst>
        </pc:spChg>
        <pc:spChg chg="add del mod">
          <ac:chgData name="Andy Clifton" userId="d4cb6a42-d8c7-49b6-a909-9d3bac7e796f" providerId="ADAL" clId="{B0CFF1D8-F217-D04C-808F-64CE013F1B73}" dt="2022-05-02T16:17:41.700" v="609" actId="478"/>
          <ac:spMkLst>
            <pc:docMk/>
            <pc:sldMk cId="3702151307" sldId="260"/>
            <ac:spMk id="49" creationId="{C5627F2F-D5F8-7C84-64CB-6C9BA1E7EECE}"/>
          </ac:spMkLst>
        </pc:spChg>
        <pc:spChg chg="add del mod">
          <ac:chgData name="Andy Clifton" userId="d4cb6a42-d8c7-49b6-a909-9d3bac7e796f" providerId="ADAL" clId="{B0CFF1D8-F217-D04C-808F-64CE013F1B73}" dt="2022-05-02T16:17:41.700" v="609" actId="478"/>
          <ac:spMkLst>
            <pc:docMk/>
            <pc:sldMk cId="3702151307" sldId="260"/>
            <ac:spMk id="50" creationId="{07F672EE-D21A-886E-B6E7-180DB6851736}"/>
          </ac:spMkLst>
        </pc:spChg>
        <pc:spChg chg="add mod">
          <ac:chgData name="Andy Clifton" userId="d4cb6a42-d8c7-49b6-a909-9d3bac7e796f" providerId="ADAL" clId="{B0CFF1D8-F217-D04C-808F-64CE013F1B73}" dt="2022-05-02T15:55:18.323" v="577" actId="3064"/>
          <ac:spMkLst>
            <pc:docMk/>
            <pc:sldMk cId="3702151307" sldId="260"/>
            <ac:spMk id="51" creationId="{8775ABDE-A05F-2545-032D-04EE42FE9B67}"/>
          </ac:spMkLst>
        </pc:spChg>
        <pc:spChg chg="add mod">
          <ac:chgData name="Andy Clifton" userId="d4cb6a42-d8c7-49b6-a909-9d3bac7e796f" providerId="ADAL" clId="{B0CFF1D8-F217-D04C-808F-64CE013F1B73}" dt="2022-05-02T16:12:29.372" v="592" actId="1076"/>
          <ac:spMkLst>
            <pc:docMk/>
            <pc:sldMk cId="3702151307" sldId="260"/>
            <ac:spMk id="52" creationId="{ED60E1E7-B8E1-C8BA-FB5D-DC44EF525E9E}"/>
          </ac:spMkLst>
        </pc:spChg>
        <pc:spChg chg="add mod">
          <ac:chgData name="Andy Clifton" userId="d4cb6a42-d8c7-49b6-a909-9d3bac7e796f" providerId="ADAL" clId="{B0CFF1D8-F217-D04C-808F-64CE013F1B73}" dt="2022-05-02T16:14:59.234" v="598" actId="2085"/>
          <ac:spMkLst>
            <pc:docMk/>
            <pc:sldMk cId="3702151307" sldId="260"/>
            <ac:spMk id="53" creationId="{B167455A-C494-2F26-68A1-64FC2940E001}"/>
          </ac:spMkLst>
        </pc:spChg>
        <pc:grpChg chg="add del mod">
          <ac:chgData name="Andy Clifton" userId="d4cb6a42-d8c7-49b6-a909-9d3bac7e796f" providerId="ADAL" clId="{B0CFF1D8-F217-D04C-808F-64CE013F1B73}" dt="2022-05-02T16:12:05.787" v="589" actId="165"/>
          <ac:grpSpMkLst>
            <pc:docMk/>
            <pc:sldMk cId="3702151307" sldId="260"/>
            <ac:grpSpMk id="16" creationId="{678C2302-57F7-6CE1-0869-834F150CD0C9}"/>
          </ac:grpSpMkLst>
        </pc:grpChg>
        <pc:grpChg chg="add del mod">
          <ac:chgData name="Andy Clifton" userId="d4cb6a42-d8c7-49b6-a909-9d3bac7e796f" providerId="ADAL" clId="{B0CFF1D8-F217-D04C-808F-64CE013F1B73}" dt="2022-05-02T15:29:58.564" v="406" actId="478"/>
          <ac:grpSpMkLst>
            <pc:docMk/>
            <pc:sldMk cId="3702151307" sldId="260"/>
            <ac:grpSpMk id="19" creationId="{14BB71E8-27E3-AAC2-C20D-C98F08128452}"/>
          </ac:grpSpMkLst>
        </pc:grpChg>
        <pc:grpChg chg="add mod topLvl">
          <ac:chgData name="Andy Clifton" userId="d4cb6a42-d8c7-49b6-a909-9d3bac7e796f" providerId="ADAL" clId="{B0CFF1D8-F217-D04C-808F-64CE013F1B73}" dt="2022-05-02T16:12:10.243" v="590" actId="478"/>
          <ac:grpSpMkLst>
            <pc:docMk/>
            <pc:sldMk cId="3702151307" sldId="260"/>
            <ac:grpSpMk id="29" creationId="{4C32A47F-3C08-1350-F99F-6C4CA6005B43}"/>
          </ac:grpSpMkLst>
        </pc:grpChg>
        <pc:grpChg chg="add del mod">
          <ac:chgData name="Andy Clifton" userId="d4cb6a42-d8c7-49b6-a909-9d3bac7e796f" providerId="ADAL" clId="{B0CFF1D8-F217-D04C-808F-64CE013F1B73}" dt="2022-05-02T16:12:10.243" v="590" actId="478"/>
          <ac:grpSpMkLst>
            <pc:docMk/>
            <pc:sldMk cId="3702151307" sldId="260"/>
            <ac:grpSpMk id="39" creationId="{12682FC1-8FA2-5B72-D064-3D486F31A63C}"/>
          </ac:grpSpMkLst>
        </pc:grpChg>
        <pc:grpChg chg="add del mod">
          <ac:chgData name="Andy Clifton" userId="d4cb6a42-d8c7-49b6-a909-9d3bac7e796f" providerId="ADAL" clId="{B0CFF1D8-F217-D04C-808F-64CE013F1B73}" dt="2022-05-02T16:17:41.700" v="609" actId="478"/>
          <ac:grpSpMkLst>
            <pc:docMk/>
            <pc:sldMk cId="3702151307" sldId="260"/>
            <ac:grpSpMk id="40" creationId="{BEF3C25E-3715-59DC-0209-5405525D6DC0}"/>
          </ac:grpSpMkLst>
        </pc:grpChg>
        <pc:grpChg chg="add mod">
          <ac:chgData name="Andy Clifton" userId="d4cb6a42-d8c7-49b6-a909-9d3bac7e796f" providerId="ADAL" clId="{B0CFF1D8-F217-D04C-808F-64CE013F1B73}" dt="2022-05-02T16:17:05.334" v="600" actId="1076"/>
          <ac:grpSpMkLst>
            <pc:docMk/>
            <pc:sldMk cId="3702151307" sldId="260"/>
            <ac:grpSpMk id="54" creationId="{4817ADDF-9266-ED7B-F099-6B74B88714D3}"/>
          </ac:grpSpMkLst>
        </pc:grpChg>
      </pc:sldChg>
      <pc:sldChg chg="addSp delSp add del mod">
        <pc:chgData name="Andy Clifton" userId="d4cb6a42-d8c7-49b6-a909-9d3bac7e796f" providerId="ADAL" clId="{B0CFF1D8-F217-D04C-808F-64CE013F1B73}" dt="2022-05-02T15:56:36.483" v="587" actId="2696"/>
        <pc:sldMkLst>
          <pc:docMk/>
          <pc:sldMk cId="2258288717" sldId="261"/>
        </pc:sldMkLst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49" creationId="{C5627F2F-D5F8-7C84-64CB-6C9BA1E7EECE}"/>
          </ac:spMkLst>
        </pc:spChg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50" creationId="{07F672EE-D21A-886E-B6E7-180DB6851736}"/>
          </ac:spMkLst>
        </pc:spChg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51" creationId="{8775ABDE-A05F-2545-032D-04EE42FE9B67}"/>
          </ac:spMkLst>
        </pc:spChg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52" creationId="{ED60E1E7-B8E1-C8BA-FB5D-DC44EF525E9E}"/>
          </ac:spMkLst>
        </pc:spChg>
        <pc:grpChg chg="add del">
          <ac:chgData name="Andy Clifton" userId="d4cb6a42-d8c7-49b6-a909-9d3bac7e796f" providerId="ADAL" clId="{B0CFF1D8-F217-D04C-808F-64CE013F1B73}" dt="2022-05-02T15:56:31.713" v="586" actId="478"/>
          <ac:grpSpMkLst>
            <pc:docMk/>
            <pc:sldMk cId="2258288717" sldId="261"/>
            <ac:grpSpMk id="39" creationId="{12682FC1-8FA2-5B72-D064-3D486F31A63C}"/>
          </ac:grpSpMkLst>
        </pc:grpChg>
        <pc:grpChg chg="add del">
          <ac:chgData name="Andy Clifton" userId="d4cb6a42-d8c7-49b6-a909-9d3bac7e796f" providerId="ADAL" clId="{B0CFF1D8-F217-D04C-808F-64CE013F1B73}" dt="2022-05-02T15:56:31.713" v="586" actId="478"/>
          <ac:grpSpMkLst>
            <pc:docMk/>
            <pc:sldMk cId="2258288717" sldId="261"/>
            <ac:grpSpMk id="40" creationId="{BEF3C25E-3715-59DC-0209-5405525D6DC0}"/>
          </ac:grpSpMkLst>
        </pc:grpChg>
      </pc:sldChg>
      <pc:sldChg chg="addSp delSp modSp add mod ord">
        <pc:chgData name="Andy Clifton" userId="d4cb6a42-d8c7-49b6-a909-9d3bac7e796f" providerId="ADAL" clId="{B0CFF1D8-F217-D04C-808F-64CE013F1B73}" dt="2022-05-06T11:46:13.871" v="925" actId="21"/>
        <pc:sldMkLst>
          <pc:docMk/>
          <pc:sldMk cId="2974290075" sldId="261"/>
        </pc:sldMkLst>
        <pc:spChg chg="mod">
          <ac:chgData name="Andy Clifton" userId="d4cb6a42-d8c7-49b6-a909-9d3bac7e796f" providerId="ADAL" clId="{B0CFF1D8-F217-D04C-808F-64CE013F1B73}" dt="2022-05-02T16:18:09.198" v="616" actId="27636"/>
          <ac:spMkLst>
            <pc:docMk/>
            <pc:sldMk cId="2974290075" sldId="261"/>
            <ac:spMk id="17" creationId="{79355AC1-04E0-13C9-55B5-1239CEBCDC1F}"/>
          </ac:spMkLst>
        </pc:spChg>
        <pc:spChg chg="mod">
          <ac:chgData name="Andy Clifton" userId="d4cb6a42-d8c7-49b6-a909-9d3bac7e796f" providerId="ADAL" clId="{B0CFF1D8-F217-D04C-808F-64CE013F1B73}" dt="2022-05-02T16:19:05.783" v="617" actId="1076"/>
          <ac:spMkLst>
            <pc:docMk/>
            <pc:sldMk cId="2974290075" sldId="261"/>
            <ac:spMk id="18" creationId="{DB221C4C-0C19-AA03-C48B-EB5E2CCBE585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6" creationId="{A206709C-75CF-4D5B-D124-0966CB8ADE41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7" creationId="{BAC7D63B-E604-E2EE-8441-356122BE0F4B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8" creationId="{CACFAB62-1439-1DF0-AF27-4CD85D6CDEF8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9" creationId="{46D412E6-38BD-A4BF-64EC-822B093B39EA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0" creationId="{93E2E936-E133-BFFC-4CAE-DAB42A0C7644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1" creationId="{F6EF75D9-CCDA-894D-CC85-E974AEABB90A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2" creationId="{6903E0AC-607F-A728-0C67-6C2A4850CA8F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3" creationId="{64684662-454F-3D66-B54B-48404917DB96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4" creationId="{29FE3B03-904A-E478-E6EE-D7FE1E8C070B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5" creationId="{BA034EF4-46CB-B0DE-19AA-F8A6CC15DEC3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6" creationId="{1E139E68-E932-4ACD-135F-B643FDF010CB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7" creationId="{FBB4F28D-B119-4587-C925-9C85A142E36C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8" creationId="{202C19BB-21D1-8BC8-D564-BF18B2749055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9" creationId="{D75A06D7-C11D-6329-1D4E-05D9E075E609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40" creationId="{71D149D5-48AD-EF26-6458-7BB6153463BE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41" creationId="{37814D0D-D0C9-2888-7D54-C2F9B841F26B}"/>
          </ac:spMkLst>
        </pc:spChg>
        <pc:spChg chg="mod">
          <ac:chgData name="Andy Clifton" userId="d4cb6a42-d8c7-49b6-a909-9d3bac7e796f" providerId="ADAL" clId="{B0CFF1D8-F217-D04C-808F-64CE013F1B73}" dt="2022-05-03T19:34:02.633" v="638" actId="1037"/>
          <ac:spMkLst>
            <pc:docMk/>
            <pc:sldMk cId="2974290075" sldId="261"/>
            <ac:spMk id="49" creationId="{03C1DAE0-7452-EB06-9B02-A5E5A5FEDC4E}"/>
          </ac:spMkLst>
        </pc:spChg>
        <pc:spChg chg="del">
          <ac:chgData name="Andy Clifton" userId="d4cb6a42-d8c7-49b6-a909-9d3bac7e796f" providerId="ADAL" clId="{B0CFF1D8-F217-D04C-808F-64CE013F1B73}" dt="2022-05-02T16:17:45.346" v="610" actId="478"/>
          <ac:spMkLst>
            <pc:docMk/>
            <pc:sldMk cId="2974290075" sldId="261"/>
            <ac:spMk id="49" creationId="{C5627F2F-D5F8-7C84-64CB-6C9BA1E7EECE}"/>
          </ac:spMkLst>
        </pc:spChg>
        <pc:spChg chg="del">
          <ac:chgData name="Andy Clifton" userId="d4cb6a42-d8c7-49b6-a909-9d3bac7e796f" providerId="ADAL" clId="{B0CFF1D8-F217-D04C-808F-64CE013F1B73}" dt="2022-05-02T16:17:45.346" v="610" actId="478"/>
          <ac:spMkLst>
            <pc:docMk/>
            <pc:sldMk cId="2974290075" sldId="261"/>
            <ac:spMk id="50" creationId="{07F672EE-D21A-886E-B6E7-180DB6851736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50" creationId="{1294FFC4-0E9F-8A78-AE39-CF64D0716308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53" creationId="{6432F127-DC25-3B63-69EE-160FB8645EBB}"/>
          </ac:spMkLst>
        </pc:spChg>
        <pc:spChg chg="mod">
          <ac:chgData name="Andy Clifton" userId="d4cb6a42-d8c7-49b6-a909-9d3bac7e796f" providerId="ADAL" clId="{B0CFF1D8-F217-D04C-808F-64CE013F1B73}" dt="2022-05-03T19:32:51.861" v="619" actId="207"/>
          <ac:spMkLst>
            <pc:docMk/>
            <pc:sldMk cId="2974290075" sldId="261"/>
            <ac:spMk id="56" creationId="{9813C81C-0818-6B59-A4A8-566E65B76749}"/>
          </ac:spMkLst>
        </pc:spChg>
        <pc:spChg chg="mod">
          <ac:chgData name="Andy Clifton" userId="d4cb6a42-d8c7-49b6-a909-9d3bac7e796f" providerId="ADAL" clId="{B0CFF1D8-F217-D04C-808F-64CE013F1B73}" dt="2022-05-03T19:33:32.492" v="628" actId="1037"/>
          <ac:spMkLst>
            <pc:docMk/>
            <pc:sldMk cId="2974290075" sldId="261"/>
            <ac:spMk id="63" creationId="{9325DD85-80E8-2540-D203-0869D2D847CF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64" creationId="{014D58A5-A82D-F67B-7385-669D0588C52A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65" creationId="{7F4B42B8-DC88-8B26-456D-A9103C2D8398}"/>
          </ac:spMkLst>
        </pc:spChg>
        <pc:grpChg chg="mod">
          <ac:chgData name="Andy Clifton" userId="d4cb6a42-d8c7-49b6-a909-9d3bac7e796f" providerId="ADAL" clId="{B0CFF1D8-F217-D04C-808F-64CE013F1B73}" dt="2022-05-02T16:19:12.065" v="618" actId="1076"/>
          <ac:grpSpMkLst>
            <pc:docMk/>
            <pc:sldMk cId="2974290075" sldId="261"/>
            <ac:grpSpMk id="16" creationId="{678C2302-57F7-6CE1-0869-834F150CD0C9}"/>
          </ac:grpSpMkLst>
        </pc:grpChg>
        <pc:grpChg chg="del">
          <ac:chgData name="Andy Clifton" userId="d4cb6a42-d8c7-49b6-a909-9d3bac7e796f" providerId="ADAL" clId="{B0CFF1D8-F217-D04C-808F-64CE013F1B73}" dt="2022-05-02T16:17:45.346" v="610" actId="478"/>
          <ac:grpSpMkLst>
            <pc:docMk/>
            <pc:sldMk cId="2974290075" sldId="261"/>
            <ac:grpSpMk id="40" creationId="{BEF3C25E-3715-59DC-0209-5405525D6DC0}"/>
          </ac:grpSpMkLst>
        </pc:grpChg>
        <pc:grpChg chg="del">
          <ac:chgData name="Andy Clifton" userId="d4cb6a42-d8c7-49b6-a909-9d3bac7e796f" providerId="ADAL" clId="{B0CFF1D8-F217-D04C-808F-64CE013F1B73}" dt="2022-05-02T16:17:48.960" v="611" actId="478"/>
          <ac:grpSpMkLst>
            <pc:docMk/>
            <pc:sldMk cId="2974290075" sldId="261"/>
            <ac:grpSpMk id="54" creationId="{4817ADDF-9266-ED7B-F099-6B74B88714D3}"/>
          </ac:grpSpMkLst>
        </pc:grpChg>
      </pc:sldChg>
      <pc:sldChg chg="delSp add del mod">
        <pc:chgData name="Andy Clifton" userId="d4cb6a42-d8c7-49b6-a909-9d3bac7e796f" providerId="ADAL" clId="{B0CFF1D8-F217-D04C-808F-64CE013F1B73}" dt="2022-05-02T15:54:37.181" v="572" actId="2696"/>
        <pc:sldMkLst>
          <pc:docMk/>
          <pc:sldMk cId="3106959636" sldId="261"/>
        </pc:sldMkLst>
        <pc:spChg chg="del">
          <ac:chgData name="Andy Clifton" userId="d4cb6a42-d8c7-49b6-a909-9d3bac7e796f" providerId="ADAL" clId="{B0CFF1D8-F217-D04C-808F-64CE013F1B73}" dt="2022-05-02T15:30:31.878" v="410" actId="478"/>
          <ac:spMkLst>
            <pc:docMk/>
            <pc:sldMk cId="3106959636" sldId="261"/>
            <ac:spMk id="2" creationId="{E58C39DB-2EAE-7AF7-43FE-1809562C7799}"/>
          </ac:spMkLst>
        </pc:spChg>
        <pc:spChg chg="del">
          <ac:chgData name="Andy Clifton" userId="d4cb6a42-d8c7-49b6-a909-9d3bac7e796f" providerId="ADAL" clId="{B0CFF1D8-F217-D04C-808F-64CE013F1B73}" dt="2022-05-02T15:30:25.730" v="408" actId="478"/>
          <ac:spMkLst>
            <pc:docMk/>
            <pc:sldMk cId="3106959636" sldId="261"/>
            <ac:spMk id="17" creationId="{79355AC1-04E0-13C9-55B5-1239CEBCDC1F}"/>
          </ac:spMkLst>
        </pc:spChg>
        <pc:spChg chg="del">
          <ac:chgData name="Andy Clifton" userId="d4cb6a42-d8c7-49b6-a909-9d3bac7e796f" providerId="ADAL" clId="{B0CFF1D8-F217-D04C-808F-64CE013F1B73}" dt="2022-05-02T15:30:25.730" v="408" actId="478"/>
          <ac:spMkLst>
            <pc:docMk/>
            <pc:sldMk cId="3106959636" sldId="261"/>
            <ac:spMk id="18" creationId="{DB221C4C-0C19-AA03-C48B-EB5E2CCBE585}"/>
          </ac:spMkLst>
        </pc:spChg>
        <pc:spChg chg="del">
          <ac:chgData name="Andy Clifton" userId="d4cb6a42-d8c7-49b6-a909-9d3bac7e796f" providerId="ADAL" clId="{B0CFF1D8-F217-D04C-808F-64CE013F1B73}" dt="2022-05-02T15:30:31.878" v="410" actId="478"/>
          <ac:spMkLst>
            <pc:docMk/>
            <pc:sldMk cId="3106959636" sldId="261"/>
            <ac:spMk id="28" creationId="{6ECD7639-BCE8-AE4A-18CD-50E362631E1B}"/>
          </ac:spMkLst>
        </pc:spChg>
        <pc:grpChg chg="del">
          <ac:chgData name="Andy Clifton" userId="d4cb6a42-d8c7-49b6-a909-9d3bac7e796f" providerId="ADAL" clId="{B0CFF1D8-F217-D04C-808F-64CE013F1B73}" dt="2022-05-02T15:30:25.730" v="408" actId="478"/>
          <ac:grpSpMkLst>
            <pc:docMk/>
            <pc:sldMk cId="3106959636" sldId="261"/>
            <ac:grpSpMk id="16" creationId="{678C2302-57F7-6CE1-0869-834F150CD0C9}"/>
          </ac:grpSpMkLst>
        </pc:grpChg>
        <pc:grpChg chg="del">
          <ac:chgData name="Andy Clifton" userId="d4cb6a42-d8c7-49b6-a909-9d3bac7e796f" providerId="ADAL" clId="{B0CFF1D8-F217-D04C-808F-64CE013F1B73}" dt="2022-05-02T15:30:25.730" v="408" actId="478"/>
          <ac:grpSpMkLst>
            <pc:docMk/>
            <pc:sldMk cId="3106959636" sldId="261"/>
            <ac:grpSpMk id="39" creationId="{12682FC1-8FA2-5B72-D064-3D486F31A63C}"/>
          </ac:grpSpMkLst>
        </pc:grpChg>
      </pc:sldChg>
      <pc:sldChg chg="addSp delSp modSp del mod">
        <pc:chgData name="Andy Clifton" userId="d4cb6a42-d8c7-49b6-a909-9d3bac7e796f" providerId="ADAL" clId="{B0CFF1D8-F217-D04C-808F-64CE013F1B73}" dt="2022-05-06T11:52:43.911" v="967" actId="2696"/>
        <pc:sldMkLst>
          <pc:docMk/>
          <pc:sldMk cId="353777749" sldId="262"/>
        </pc:sldMkLst>
        <pc:spChg chg="add mod">
          <ac:chgData name="Andy Clifton" userId="d4cb6a42-d8c7-49b6-a909-9d3bac7e796f" providerId="ADAL" clId="{B0CFF1D8-F217-D04C-808F-64CE013F1B73}" dt="2022-05-06T11:26:54.401" v="817" actId="1035"/>
          <ac:spMkLst>
            <pc:docMk/>
            <pc:sldMk cId="353777749" sldId="262"/>
            <ac:spMk id="2" creationId="{54141A32-76E0-CC50-8B64-D188C2C3CE7D}"/>
          </ac:spMkLst>
        </pc:spChg>
        <pc:spChg chg="mod">
          <ac:chgData name="Andy Clifton" userId="d4cb6a42-d8c7-49b6-a909-9d3bac7e796f" providerId="ADAL" clId="{B0CFF1D8-F217-D04C-808F-64CE013F1B73}" dt="2022-05-06T11:15:30.432" v="664" actId="14100"/>
          <ac:spMkLst>
            <pc:docMk/>
            <pc:sldMk cId="353777749" sldId="262"/>
            <ac:spMk id="7" creationId="{2FF586E5-C2EA-7977-70AC-A19CCFD9CA66}"/>
          </ac:spMkLst>
        </pc:spChg>
        <pc:spChg chg="mod">
          <ac:chgData name="Andy Clifton" userId="d4cb6a42-d8c7-49b6-a909-9d3bac7e796f" providerId="ADAL" clId="{B0CFF1D8-F217-D04C-808F-64CE013F1B73}" dt="2022-05-06T11:18:00.447" v="694" actId="14100"/>
          <ac:spMkLst>
            <pc:docMk/>
            <pc:sldMk cId="353777749" sldId="262"/>
            <ac:spMk id="8" creationId="{652CF40D-2798-3ED4-3126-4185266870A3}"/>
          </ac:spMkLst>
        </pc:spChg>
        <pc:spChg chg="mod">
          <ac:chgData name="Andy Clifton" userId="d4cb6a42-d8c7-49b6-a909-9d3bac7e796f" providerId="ADAL" clId="{B0CFF1D8-F217-D04C-808F-64CE013F1B73}" dt="2022-05-06T11:16:10.302" v="671" actId="108"/>
          <ac:spMkLst>
            <pc:docMk/>
            <pc:sldMk cId="353777749" sldId="262"/>
            <ac:spMk id="9" creationId="{1D789C0F-5726-8AA7-F856-622BC1E41094}"/>
          </ac:spMkLst>
        </pc:spChg>
        <pc:spChg chg="mod">
          <ac:chgData name="Andy Clifton" userId="d4cb6a42-d8c7-49b6-a909-9d3bac7e796f" providerId="ADAL" clId="{B0CFF1D8-F217-D04C-808F-64CE013F1B73}" dt="2022-05-06T11:16:26.247" v="673" actId="108"/>
          <ac:spMkLst>
            <pc:docMk/>
            <pc:sldMk cId="353777749" sldId="262"/>
            <ac:spMk id="10" creationId="{B2EE0183-3EBF-0CBB-6361-E5D073CF07F6}"/>
          </ac:spMkLst>
        </pc:spChg>
        <pc:spChg chg="mod">
          <ac:chgData name="Andy Clifton" userId="d4cb6a42-d8c7-49b6-a909-9d3bac7e796f" providerId="ADAL" clId="{B0CFF1D8-F217-D04C-808F-64CE013F1B73}" dt="2022-05-06T11:17:14.196" v="689" actId="14100"/>
          <ac:spMkLst>
            <pc:docMk/>
            <pc:sldMk cId="353777749" sldId="262"/>
            <ac:spMk id="11" creationId="{B4C3D379-683A-A30C-D9D8-80E4F069DAC8}"/>
          </ac:spMkLst>
        </pc:spChg>
        <pc:spChg chg="mod">
          <ac:chgData name="Andy Clifton" userId="d4cb6a42-d8c7-49b6-a909-9d3bac7e796f" providerId="ADAL" clId="{B0CFF1D8-F217-D04C-808F-64CE013F1B73}" dt="2022-05-06T11:17:19.901" v="690" actId="14100"/>
          <ac:spMkLst>
            <pc:docMk/>
            <pc:sldMk cId="353777749" sldId="262"/>
            <ac:spMk id="12" creationId="{F9E984CB-29B7-C1EC-2C5E-5FA417D013F5}"/>
          </ac:spMkLst>
        </pc:spChg>
        <pc:spChg chg="mod">
          <ac:chgData name="Andy Clifton" userId="d4cb6a42-d8c7-49b6-a909-9d3bac7e796f" providerId="ADAL" clId="{B0CFF1D8-F217-D04C-808F-64CE013F1B73}" dt="2022-05-06T11:17:44.532" v="693" actId="14100"/>
          <ac:spMkLst>
            <pc:docMk/>
            <pc:sldMk cId="353777749" sldId="262"/>
            <ac:spMk id="13" creationId="{EDE023EF-8C46-A0AD-6772-683A6FE25159}"/>
          </ac:spMkLst>
        </pc:spChg>
        <pc:spChg chg="mod">
          <ac:chgData name="Andy Clifton" userId="d4cb6a42-d8c7-49b6-a909-9d3bac7e796f" providerId="ADAL" clId="{B0CFF1D8-F217-D04C-808F-64CE013F1B73}" dt="2022-05-06T11:15:18.167" v="663" actId="14100"/>
          <ac:spMkLst>
            <pc:docMk/>
            <pc:sldMk cId="353777749" sldId="262"/>
            <ac:spMk id="14" creationId="{384A24D2-47E3-3B2E-57DD-E1DBC13322CC}"/>
          </ac:spMkLst>
        </pc:spChg>
        <pc:spChg chg="add mod">
          <ac:chgData name="Andy Clifton" userId="d4cb6a42-d8c7-49b6-a909-9d3bac7e796f" providerId="ADAL" clId="{B0CFF1D8-F217-D04C-808F-64CE013F1B73}" dt="2022-05-06T11:27:40.265" v="832" actId="1035"/>
          <ac:spMkLst>
            <pc:docMk/>
            <pc:sldMk cId="353777749" sldId="262"/>
            <ac:spMk id="15" creationId="{6F7E442F-2C08-243A-662A-75C054EFE036}"/>
          </ac:spMkLst>
        </pc:spChg>
        <pc:spChg chg="add mod">
          <ac:chgData name="Andy Clifton" userId="d4cb6a42-d8c7-49b6-a909-9d3bac7e796f" providerId="ADAL" clId="{B0CFF1D8-F217-D04C-808F-64CE013F1B73}" dt="2022-05-06T11:27:26.265" v="826" actId="1036"/>
          <ac:spMkLst>
            <pc:docMk/>
            <pc:sldMk cId="353777749" sldId="262"/>
            <ac:spMk id="16" creationId="{2DB062B6-8148-A928-DDA0-0A789122AC99}"/>
          </ac:spMkLst>
        </pc:spChg>
        <pc:spChg chg="add mod">
          <ac:chgData name="Andy Clifton" userId="d4cb6a42-d8c7-49b6-a909-9d3bac7e796f" providerId="ADAL" clId="{B0CFF1D8-F217-D04C-808F-64CE013F1B73}" dt="2022-05-06T11:27:22.481" v="823" actId="1035"/>
          <ac:spMkLst>
            <pc:docMk/>
            <pc:sldMk cId="353777749" sldId="262"/>
            <ac:spMk id="17" creationId="{EC4E3828-9524-A681-EFC3-910A9D304E33}"/>
          </ac:spMkLst>
        </pc:spChg>
        <pc:spChg chg="add mod">
          <ac:chgData name="Andy Clifton" userId="d4cb6a42-d8c7-49b6-a909-9d3bac7e796f" providerId="ADAL" clId="{B0CFF1D8-F217-D04C-808F-64CE013F1B73}" dt="2022-05-06T11:24:52.430" v="764" actId="14100"/>
          <ac:spMkLst>
            <pc:docMk/>
            <pc:sldMk cId="353777749" sldId="262"/>
            <ac:spMk id="18" creationId="{4DB0C53C-DF3F-FFDC-1A23-35712A893E34}"/>
          </ac:spMkLst>
        </pc:spChg>
        <pc:spChg chg="add mod">
          <ac:chgData name="Andy Clifton" userId="d4cb6a42-d8c7-49b6-a909-9d3bac7e796f" providerId="ADAL" clId="{B0CFF1D8-F217-D04C-808F-64CE013F1B73}" dt="2022-05-06T11:25:08.560" v="767" actId="14100"/>
          <ac:spMkLst>
            <pc:docMk/>
            <pc:sldMk cId="353777749" sldId="262"/>
            <ac:spMk id="19" creationId="{C554581F-A973-07DC-F9F3-9A1601555927}"/>
          </ac:spMkLst>
        </pc:spChg>
        <pc:spChg chg="add mod">
          <ac:chgData name="Andy Clifton" userId="d4cb6a42-d8c7-49b6-a909-9d3bac7e796f" providerId="ADAL" clId="{B0CFF1D8-F217-D04C-808F-64CE013F1B73}" dt="2022-05-06T11:26:48.386" v="808" actId="1037"/>
          <ac:spMkLst>
            <pc:docMk/>
            <pc:sldMk cId="353777749" sldId="262"/>
            <ac:spMk id="20" creationId="{9123D683-52A2-CD6E-4381-FE090C198B62}"/>
          </ac:spMkLst>
        </pc:spChg>
        <pc:spChg chg="add mod">
          <ac:chgData name="Andy Clifton" userId="d4cb6a42-d8c7-49b6-a909-9d3bac7e796f" providerId="ADAL" clId="{B0CFF1D8-F217-D04C-808F-64CE013F1B73}" dt="2022-05-06T11:27:20.314" v="820" actId="1035"/>
          <ac:spMkLst>
            <pc:docMk/>
            <pc:sldMk cId="353777749" sldId="262"/>
            <ac:spMk id="21" creationId="{396AE348-06A9-6510-4336-C8F2388A75E5}"/>
          </ac:spMkLst>
        </pc:spChg>
        <pc:spChg chg="add mod">
          <ac:chgData name="Andy Clifton" userId="d4cb6a42-d8c7-49b6-a909-9d3bac7e796f" providerId="ADAL" clId="{B0CFF1D8-F217-D04C-808F-64CE013F1B73}" dt="2022-05-06T11:26:29.900" v="784" actId="14100"/>
          <ac:spMkLst>
            <pc:docMk/>
            <pc:sldMk cId="353777749" sldId="262"/>
            <ac:spMk id="22" creationId="{C573B929-5A6F-D8BB-A2A9-054225B0B4AF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3" creationId="{EF410A2D-6D5A-BEF3-997B-410271CBC484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4" creationId="{A01D71A9-563A-1679-B1D2-1B7A055196BD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5" creationId="{622B421C-1F5A-54F7-BC48-8055018E0A50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6" creationId="{A6868642-D229-9694-522D-CAACE5EC37DD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7" creationId="{568D2250-0EB1-CDBC-FDA6-32F0A6873B9D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8" creationId="{C3F1A9A8-74C2-B504-3495-D1D170D4FEF0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9" creationId="{9C522EB1-094F-FAD7-B240-F7511AE970B4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30" creationId="{18400EA0-DEF0-15FB-612A-1F603CBECEEA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31" creationId="{E1761324-A55C-AE6C-691D-1EAC8EA50277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2" creationId="{19FEE3D2-2307-6E73-7C8F-32E710DDE064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3" creationId="{C55F24AD-E08B-1805-4647-5BE4233FB547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4" creationId="{D8DA4673-FDE9-F3AC-4884-E0113F134CA8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5" creationId="{B7DFD4EC-578B-9F9E-1FB6-08EA2BBD279F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6" creationId="{6EB95155-956C-1444-61E4-6E99267EDB09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7" creationId="{F147837C-F147-EE75-53D7-B8F96739A0F4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8" creationId="{BC6B5331-3463-84C3-1320-D0222F7FAE44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9" creationId="{79A45B3C-4519-A7CC-899F-B6B66BF3DC2B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40" creationId="{3ECE5C10-1115-7C9C-CEC1-A806222B5A7B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41" creationId="{A9EB8866-CA31-E3A1-AE40-E8518BD9D971}"/>
          </ac:spMkLst>
        </pc:spChg>
        <pc:grpChg chg="mod">
          <ac:chgData name="Andy Clifton" userId="d4cb6a42-d8c7-49b6-a909-9d3bac7e796f" providerId="ADAL" clId="{B0CFF1D8-F217-D04C-808F-64CE013F1B73}" dt="2022-05-06T11:19:19.788" v="712" actId="1076"/>
          <ac:grpSpMkLst>
            <pc:docMk/>
            <pc:sldMk cId="353777749" sldId="262"/>
            <ac:grpSpMk id="6" creationId="{FACC6CFA-3E06-2B39-1FA0-C374B5F42B8C}"/>
          </ac:grpSpMkLst>
        </pc:grpChg>
      </pc:sldChg>
      <pc:sldChg chg="modSp add del mod">
        <pc:chgData name="Andy Clifton" userId="d4cb6a42-d8c7-49b6-a909-9d3bac7e796f" providerId="ADAL" clId="{B0CFF1D8-F217-D04C-808F-64CE013F1B73}" dt="2022-05-02T15:54:36.670" v="571" actId="2696"/>
        <pc:sldMkLst>
          <pc:docMk/>
          <pc:sldMk cId="4284870874" sldId="262"/>
        </pc:sldMkLst>
        <pc:spChg chg="mod">
          <ac:chgData name="Andy Clifton" userId="d4cb6a42-d8c7-49b6-a909-9d3bac7e796f" providerId="ADAL" clId="{B0CFF1D8-F217-D04C-808F-64CE013F1B73}" dt="2022-05-02T15:49:15.361" v="525" actId="207"/>
          <ac:spMkLst>
            <pc:docMk/>
            <pc:sldMk cId="4284870874" sldId="262"/>
            <ac:spMk id="17" creationId="{79355AC1-04E0-13C9-55B5-1239CEBCDC1F}"/>
          </ac:spMkLst>
        </pc:spChg>
        <pc:spChg chg="mod">
          <ac:chgData name="Andy Clifton" userId="d4cb6a42-d8c7-49b6-a909-9d3bac7e796f" providerId="ADAL" clId="{B0CFF1D8-F217-D04C-808F-64CE013F1B73}" dt="2022-05-02T15:49:25.300" v="526" actId="207"/>
          <ac:spMkLst>
            <pc:docMk/>
            <pc:sldMk cId="4284870874" sldId="262"/>
            <ac:spMk id="18" creationId="{DB221C4C-0C19-AA03-C48B-EB5E2CCBE585}"/>
          </ac:spMkLst>
        </pc:spChg>
      </pc:sldChg>
      <pc:sldChg chg="modSp new mod">
        <pc:chgData name="Andy Clifton" userId="d4cb6a42-d8c7-49b6-a909-9d3bac7e796f" providerId="ADAL" clId="{B0CFF1D8-F217-D04C-808F-64CE013F1B73}" dt="2022-05-06T11:45:58.021" v="923" actId="20577"/>
        <pc:sldMkLst>
          <pc:docMk/>
          <pc:sldMk cId="3220368646" sldId="263"/>
        </pc:sldMkLst>
        <pc:spChg chg="mod">
          <ac:chgData name="Andy Clifton" userId="d4cb6a42-d8c7-49b6-a909-9d3bac7e796f" providerId="ADAL" clId="{B0CFF1D8-F217-D04C-808F-64CE013F1B73}" dt="2022-05-06T11:45:49.822" v="889" actId="20577"/>
          <ac:spMkLst>
            <pc:docMk/>
            <pc:sldMk cId="3220368646" sldId="263"/>
            <ac:spMk id="2" creationId="{FF9FA9F3-09B5-1F45-E7DD-005F537A49DA}"/>
          </ac:spMkLst>
        </pc:spChg>
        <pc:spChg chg="mod">
          <ac:chgData name="Andy Clifton" userId="d4cb6a42-d8c7-49b6-a909-9d3bac7e796f" providerId="ADAL" clId="{B0CFF1D8-F217-D04C-808F-64CE013F1B73}" dt="2022-05-06T11:45:58.021" v="923" actId="20577"/>
          <ac:spMkLst>
            <pc:docMk/>
            <pc:sldMk cId="3220368646" sldId="263"/>
            <ac:spMk id="3" creationId="{2489D181-3104-D3E4-7EE7-27EB9A4A822E}"/>
          </ac:spMkLst>
        </pc:spChg>
      </pc:sldChg>
      <pc:sldChg chg="addSp delSp modSp add mod ord">
        <pc:chgData name="Andy Clifton" userId="d4cb6a42-d8c7-49b6-a909-9d3bac7e796f" providerId="ADAL" clId="{B0CFF1D8-F217-D04C-808F-64CE013F1B73}" dt="2022-05-06T14:48:22.485" v="1684" actId="207"/>
        <pc:sldMkLst>
          <pc:docMk/>
          <pc:sldMk cId="3235162284" sldId="264"/>
        </pc:sldMkLst>
        <pc:spChg chg="del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" creationId="{CD7E0ECC-3BDB-966E-93E8-AFD9FBA67809}"/>
          </ac:spMkLst>
        </pc:spChg>
        <pc:spChg chg="del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9" creationId="{F778D956-1869-C018-0404-55216BBE6515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6" creationId="{D46D0D96-4D05-2B0D-21DA-343B010DD1C9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7" creationId="{22D24CC1-A8D9-AF19-F8A7-1B095C183436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8" creationId="{56D9D9F0-ED2C-6119-4509-D6E18F05BC80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9" creationId="{4B14C9E0-D438-6142-7CDD-B665A1CD08BB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29" creationId="{B83A5522-5463-1CA3-A80F-7D0786774A7C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30" creationId="{2188D406-C642-82BB-7686-B0C9E0DFB038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0" creationId="{F99FC8FC-2920-58B8-B03B-88E77618BA62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1" creationId="{6B64E594-A64F-8B59-F862-439E842EACB2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2" creationId="{AB90DFC1-9F5C-66BA-925E-3BED1FD0E027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2" creationId="{ED8BC7E5-A7B4-1D47-B048-88D5DEB96E86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3" creationId="{49E29B76-DA34-C4DC-9960-0694E4FD9124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3" creationId="{B4FB3496-CEBB-3A5E-B428-31AA4F62CE8A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4" creationId="{05EC24DB-2C3D-0175-FA80-210F3165D73F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4" creationId="{A751B633-B039-E030-F776-1B4D746ECF4C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5" creationId="{62C4DCB9-1468-158B-3C77-7A6E6C5F78E4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5" creationId="{C5826228-1A08-060D-4FFE-20ADE8729BDC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6" creationId="{1226F55E-8155-3768-43C3-70CFDEE0433A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6" creationId="{20E25398-0937-9F77-E88A-04DCDB060FB1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7" creationId="{0EA985BF-D179-432E-0EDA-A7BE932380E9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7" creationId="{923E4C2F-2941-6755-2257-B4FA2749C5E0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8" creationId="{07D40569-6835-7519-13AB-B9AA55A2FDF2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8" creationId="{7C43A483-20BD-83FF-B1F8-E395F4B5113E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9" creationId="{708E5FEC-88F6-F387-4D82-A2496EB42BB1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9" creationId="{C6ED6354-BE3E-346B-592B-B05F3477B601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40" creationId="{8255FE05-7C89-EB3A-2428-A357CB660637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40" creationId="{FE4F1B3A-73B0-B779-0239-E2D5E10BDBFC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41" creationId="{01DA664D-2754-0BE9-29E0-FFF546A858B3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41" creationId="{CC002D81-148F-C338-691B-9EE9686630F9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42" creationId="{4E4D362A-F446-7702-500F-7AE024C55C81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43" creationId="{F994291A-F331-7755-4F7B-6643C3A01555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5" creationId="{A4F65E8A-6A78-AAEC-4239-A322157FF4B0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6" creationId="{D4C9E7BA-EF2B-AB74-2861-1E2DEFDA8D4E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7" creationId="{BE3B840C-B266-0692-E764-04366042C0F2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8" creationId="{1A68E136-CEA9-EDAF-6A36-F29098453215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9" creationId="{41216C71-72EC-4870-6E60-9B0EB3A245B7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0" creationId="{0EBF7473-8CEF-D7D4-6E90-308C7F73FF9B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50" creationId="{4B05CAB0-A15D-E227-D598-1F516DD42E45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1" creationId="{45A32909-A5D0-941C-00C5-085B83FB63A8}"/>
          </ac:spMkLst>
        </pc:spChg>
        <pc:spChg chg="del">
          <ac:chgData name="Andy Clifton" userId="d4cb6a42-d8c7-49b6-a909-9d3bac7e796f" providerId="ADAL" clId="{B0CFF1D8-F217-D04C-808F-64CE013F1B73}" dt="2022-05-06T11:53:34.165" v="973" actId="478"/>
          <ac:spMkLst>
            <pc:docMk/>
            <pc:sldMk cId="3235162284" sldId="264"/>
            <ac:spMk id="51" creationId="{8775ABDE-A05F-2545-032D-04EE42FE9B67}"/>
          </ac:spMkLst>
        </pc:spChg>
        <pc:spChg chg="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52" creationId="{ED60E1E7-B8E1-C8BA-FB5D-DC44EF525E9E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3" creationId="{E6176260-AF58-AAD7-6949-0F3C78D12C29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53" creationId="{ED4CC044-EB7B-0C68-7DC2-AD28B735CE5A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4" creationId="{1F208043-6991-D6CD-0ED2-1FCA7B8B225D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5" creationId="{BD249D48-05A1-DF54-C90C-6687B53DA1F2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56" creationId="{2AAB5BF9-672E-53F1-0852-9BAE06D480F3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57" creationId="{E532BB76-1743-A96F-461A-AA66054D0BDD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59" creationId="{CD3B111F-EA37-99DD-5A87-DD23B48E75A8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0" creationId="{C9651FE4-FC49-795F-B784-C2938FB9E19B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1" creationId="{69316436-69F1-09FB-43FD-2F4D73FF2442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2" creationId="{97A3ED70-DC8E-2DEC-8ED1-6F3C6350F3F8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3" creationId="{6DEECD00-76C9-A867-1A0B-8C4E9D8A5C0D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64" creationId="{6DD2A792-0CE6-986A-43DA-4687B8FE2661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4" creationId="{F549FD44-F507-7128-068A-873FBAC3F283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65" creationId="{C81C9742-97D0-9875-D8AC-E86F9A9B3D50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5" creationId="{FF13016B-129A-8EAD-BA8E-3B50334E6F1C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6" creationId="{9A5D1B8A-463A-C085-B612-A42EE16AEC46}"/>
          </ac:spMkLst>
        </pc:spChg>
        <pc:spChg chg="add del mod">
          <ac:chgData name="Andy Clifton" userId="d4cb6a42-d8c7-49b6-a909-9d3bac7e796f" providerId="ADAL" clId="{B0CFF1D8-F217-D04C-808F-64CE013F1B73}" dt="2022-05-06T11:53:26.335" v="970" actId="478"/>
          <ac:spMkLst>
            <pc:docMk/>
            <pc:sldMk cId="3235162284" sldId="264"/>
            <ac:spMk id="66" creationId="{AA08B070-2B5C-1F08-A595-13096B112B94}"/>
          </ac:spMkLst>
        </pc:spChg>
        <pc:spChg chg="add del mod">
          <ac:chgData name="Andy Clifton" userId="d4cb6a42-d8c7-49b6-a909-9d3bac7e796f" providerId="ADAL" clId="{B0CFF1D8-F217-D04C-808F-64CE013F1B73}" dt="2022-05-06T11:53:26.335" v="970" actId="478"/>
          <ac:spMkLst>
            <pc:docMk/>
            <pc:sldMk cId="3235162284" sldId="264"/>
            <ac:spMk id="67" creationId="{5A7B2FFB-3C58-4841-FF3C-D3F84731BB4C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7" creationId="{5EC9B7F7-C86C-B12D-97CB-20F479C325F9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8" creationId="{FAD5A007-440D-806A-DDE2-A9FAD81EF902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69" creationId="{64FE8CC0-E505-39E4-6DB8-F7A4A510DD70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69" creationId="{83E4C206-2925-C4AB-B856-843194AFDAB0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0" creationId="{222F2B2C-BDD2-B430-A8B5-CF4CDEEFBEAB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70" creationId="{EABD6789-BA33-7206-7813-A0BF0B853BFF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1" creationId="{3A81E78E-2583-10AF-49FF-4CCB73E8947C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2" creationId="{48D41EEA-C2B3-7106-4D68-AA3E85F861C3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2" creationId="{F02BF020-7002-F40F-6AEF-55AE49F66F4A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3" creationId="{96FC20E7-D7A5-8C0A-FEC5-DA139FDEFAD6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3" creationId="{C653348C-70B8-EB34-5CD0-721B20E6FA3B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4" creationId="{01DE593E-7057-694F-3574-8D88B0141E16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4" creationId="{5D926884-EABD-EAD0-E087-E5EC5A200B2C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5" creationId="{8BDB850D-DA51-BCF3-A89E-737CBC0B71EF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5" creationId="{D492E8C7-2179-8A96-CE16-133C69A69FD0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6" creationId="{681450E3-8B5F-1876-BBAC-4EA79A03571A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6" creationId="{EC10ED5F-C55B-C856-C4A6-B0A19252D341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7" creationId="{59DBBFD2-CADC-C3E6-78BA-A6A37A3297BF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7" creationId="{7CA8EA32-ECBD-9A41-5A50-364EC5807783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8" creationId="{3430D3F9-8F6D-F0A4-0B58-2E7AD0A7E180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8" creationId="{45514F29-A05A-74D0-075D-F74F9DD7EF32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79" creationId="{BBE60CD4-5D2A-A222-84E9-DEF5A11B8DA3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80" creationId="{9AF29B7C-5426-E9F0-A680-91BDC945C845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2" creationId="{2F0D01FC-DBB3-B37D-D536-6AA1E112555D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3" creationId="{2A1BAA1F-DBE4-83C0-05F5-ACA67143BEBD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4" creationId="{A5960940-D8F2-B108-0130-0E2CAF149F98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5" creationId="{477E6441-8130-7526-D2C4-D50295B0987B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6" creationId="{E7373684-2AFD-934E-5899-8A60FF11BF20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7" creationId="{844506D2-72BA-5343-2D9E-02A72F76D598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8" creationId="{EDBD5FB0-20D6-BCD9-3D90-A9E60571F064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9" creationId="{EFF29249-2384-3FD7-682A-AB2B07B39A8C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90" creationId="{0AAE5A2B-DB13-99C4-D947-5F4591999721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91" creationId="{4C8F0E9F-DA5F-1E1B-963A-FBAA8D12C7E3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92" creationId="{00AFC5A8-4C42-4675-EDEE-9EEE9BF83618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93" creationId="{3046C513-ABCF-ECFA-E83F-D276CD671776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5" creationId="{6EC1605E-05F7-D22E-599F-AC88993DE4BE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6" creationId="{8C61ED1F-3FF7-EDA0-9FA4-E5DC745BA0E9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7" creationId="{B5588465-DFCB-3105-FC84-1857D8AA949A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8" creationId="{76A82825-4500-75F7-C218-E8C8E982034F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9" creationId="{B2CF1122-7D98-1F01-14D9-1B52A50B112C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0" creationId="{041CEB10-C92D-7B80-A0DE-23345D7D32E6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1" creationId="{F3F43CC0-253B-D1DD-FDF2-84127B3A26E8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2" creationId="{D0CD68EA-EAB4-A103-2609-142153C46071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3" creationId="{DC9B7CCF-0173-569D-D029-48FD886BD2C3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4" creationId="{3466E900-2D0E-8406-A39B-D9C63EB49CD7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105" creationId="{D55E6847-622F-A42D-2BD7-C4B197465BD8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106" creationId="{C47F4981-C5D4-3813-113F-7135E0A1A054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107" creationId="{A8CBD5AD-3293-B1DA-317B-4D9694EB1B2A}"/>
          </ac:spMkLst>
        </pc:spChg>
        <pc:spChg chg="add mod">
          <ac:chgData name="Andy Clifton" userId="d4cb6a42-d8c7-49b6-a909-9d3bac7e796f" providerId="ADAL" clId="{B0CFF1D8-F217-D04C-808F-64CE013F1B73}" dt="2022-05-06T14:48:15.957" v="1681" actId="1076"/>
          <ac:spMkLst>
            <pc:docMk/>
            <pc:sldMk cId="3235162284" sldId="264"/>
            <ac:spMk id="108" creationId="{EC0FAD4D-0DA6-2863-2286-DFD595553C7E}"/>
          </ac:spMkLst>
        </pc:spChg>
        <pc:spChg chg="add mod">
          <ac:chgData name="Andy Clifton" userId="d4cb6a42-d8c7-49b6-a909-9d3bac7e796f" providerId="ADAL" clId="{B0CFF1D8-F217-D04C-808F-64CE013F1B73}" dt="2022-05-06T14:48:15.957" v="1681" actId="1076"/>
          <ac:spMkLst>
            <pc:docMk/>
            <pc:sldMk cId="3235162284" sldId="264"/>
            <ac:spMk id="109" creationId="{410679A7-449C-868C-49A4-6C59154DFFCC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2" creationId="{D66D627B-E5CF-B014-57EF-2B620E8FF5AD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4" creationId="{969F46B0-F853-9A96-3C95-2F1FC5793AE1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5" creationId="{6EADFC55-4335-89FE-C641-CF97704A7966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6" creationId="{5F12FDC8-5A69-BC9D-98D5-1066427FCDFF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7" creationId="{100B7667-2AAC-FAB5-3B80-5AE064101360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0" creationId="{0E93C494-E8F2-909C-98CE-D72DB38181F9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1" creationId="{47CDECFB-EB72-5726-FD82-AD98DF4E0E67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2" creationId="{46525F50-5B3E-0C81-98D7-F50E8AD5CCCE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3" creationId="{16BB8AC6-5531-FE0D-BA52-8D7EF37BEE8A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4" creationId="{C1B9EA42-E776-3AE2-5F77-FFEF8E35074C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5" creationId="{0A5BAE5F-4786-F002-113F-D67C37C773A3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6" creationId="{78C98D50-47DD-B77B-D112-FC0A6EC04570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7" creationId="{B5E7637F-47A5-5C0D-C9EF-E7C98C6B1431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8" creationId="{D76A91BA-E3B6-1F57-C229-C84A3D648C8A}"/>
          </ac:spMkLst>
        </pc:spChg>
        <pc:spChg chg="add 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29" creationId="{28308F35-E9AF-9DE2-154C-20E4368949AC}"/>
          </ac:spMkLst>
        </pc:spChg>
        <pc:spChg chg="add 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0" creationId="{87F7D991-EB68-3296-650E-AEC88B5CDAC8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3" creationId="{C4B4D9F6-A869-DED8-2312-9BEE6B97D1DD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5" creationId="{A3142FDC-DCAA-2CBC-0C8B-96B996D81806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6" creationId="{3EF2508F-450B-80CC-C645-58D2FD7D4CD9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7" creationId="{43C2EBB1-B585-B415-CB47-32906A4144D8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8" creationId="{1D72F0F2-06C8-2572-51F5-5BE541F0FAEB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1" creationId="{3C853A5B-59FB-81F2-36D9-A529087042F5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2" creationId="{49BE16CC-A73A-FDF1-66EA-0EEFE1F9C8FF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3" creationId="{0E3E753B-F94D-1785-6731-F5AA68995A6E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4" creationId="{88E2097D-1BB6-D532-1DAE-23BF47308690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5" creationId="{8F206C89-3E57-94D3-5621-A4EE2A491B27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6" creationId="{E1315517-4C5B-140A-48D1-2F805A9980BB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7" creationId="{CCAB67CA-C5A9-09B2-38E9-60343A77DDEB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8" creationId="{95E3A1CC-B372-F66F-DC76-D2D9D20166CE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9" creationId="{508856A9-A874-1B19-A8AC-DB466B7F9948}"/>
          </ac:spMkLst>
        </pc:spChg>
        <pc:grpChg chg="add del">
          <ac:chgData name="Andy Clifton" userId="d4cb6a42-d8c7-49b6-a909-9d3bac7e796f" providerId="ADAL" clId="{B0CFF1D8-F217-D04C-808F-64CE013F1B73}" dt="2022-05-06T11:52:33.792" v="966" actId="478"/>
          <ac:grpSpMkLst>
            <pc:docMk/>
            <pc:sldMk cId="3235162284" sldId="264"/>
            <ac:grpSpMk id="2" creationId="{06CAEF1E-A99E-9F3A-52F0-047FF56D1F2A}"/>
          </ac:grpSpMkLst>
        </pc:grpChg>
        <pc:grpChg chg="del">
          <ac:chgData name="Andy Clifton" userId="d4cb6a42-d8c7-49b6-a909-9d3bac7e796f" providerId="ADAL" clId="{B0CFF1D8-F217-D04C-808F-64CE013F1B73}" dt="2022-05-06T11:52:33.792" v="966" actId="478"/>
          <ac:grpSpMkLst>
            <pc:docMk/>
            <pc:sldMk cId="3235162284" sldId="264"/>
            <ac:grpSpMk id="11" creationId="{99EB95B2-7528-CE2C-E778-7672413D44F8}"/>
          </ac:grpSpMkLst>
        </pc:grpChg>
        <pc:grpChg chg="del">
          <ac:chgData name="Andy Clifton" userId="d4cb6a42-d8c7-49b6-a909-9d3bac7e796f" providerId="ADAL" clId="{B0CFF1D8-F217-D04C-808F-64CE013F1B73}" dt="2022-05-06T11:48:40.744" v="953" actId="478"/>
          <ac:grpSpMkLst>
            <pc:docMk/>
            <pc:sldMk cId="3235162284" sldId="264"/>
            <ac:grpSpMk id="12" creationId="{A007C0AF-F189-14EE-2382-23F2815ABB5D}"/>
          </ac:grpSpMkLst>
        </pc:grpChg>
        <pc:grpChg chg="add del mod">
          <ac:chgData name="Andy Clifton" userId="d4cb6a42-d8c7-49b6-a909-9d3bac7e796f" providerId="ADAL" clId="{B0CFF1D8-F217-D04C-808F-64CE013F1B73}" dt="2022-05-06T13:43:23.754" v="1188" actId="478"/>
          <ac:grpSpMkLst>
            <pc:docMk/>
            <pc:sldMk cId="3235162284" sldId="264"/>
            <ac:grpSpMk id="31" creationId="{EADF5E51-ECF2-1F3F-D601-EF954E999085}"/>
          </ac:grpSpMkLst>
        </pc:grpChg>
        <pc:grpChg chg="add del mod">
          <ac:chgData name="Andy Clifton" userId="d4cb6a42-d8c7-49b6-a909-9d3bac7e796f" providerId="ADAL" clId="{B0CFF1D8-F217-D04C-808F-64CE013F1B73}" dt="2022-05-06T13:43:23.754" v="1188" actId="478"/>
          <ac:grpSpMkLst>
            <pc:docMk/>
            <pc:sldMk cId="3235162284" sldId="264"/>
            <ac:grpSpMk id="44" creationId="{F6C60CC1-BC91-779D-AA45-AEB90E6F2C02}"/>
          </ac:grpSpMkLst>
        </pc:grpChg>
        <pc:grpChg chg="add del mod">
          <ac:chgData name="Andy Clifton" userId="d4cb6a42-d8c7-49b6-a909-9d3bac7e796f" providerId="ADAL" clId="{B0CFF1D8-F217-D04C-808F-64CE013F1B73}" dt="2022-05-06T14:48:05.536" v="1679" actId="478"/>
          <ac:grpSpMkLst>
            <pc:docMk/>
            <pc:sldMk cId="3235162284" sldId="264"/>
            <ac:grpSpMk id="58" creationId="{86766366-0419-CBE8-9D76-A0D710628D65}"/>
          </ac:grpSpMkLst>
        </pc:grpChg>
        <pc:grpChg chg="add del mod">
          <ac:chgData name="Andy Clifton" userId="d4cb6a42-d8c7-49b6-a909-9d3bac7e796f" providerId="ADAL" clId="{B0CFF1D8-F217-D04C-808F-64CE013F1B73}" dt="2022-05-06T11:53:26.335" v="970" actId="478"/>
          <ac:grpSpMkLst>
            <pc:docMk/>
            <pc:sldMk cId="3235162284" sldId="264"/>
            <ac:grpSpMk id="68" creationId="{2598D421-B8A0-F589-C624-DF8A0AE6A950}"/>
          </ac:grpSpMkLst>
        </pc:grpChg>
        <pc:grpChg chg="add del mod">
          <ac:chgData name="Andy Clifton" userId="d4cb6a42-d8c7-49b6-a909-9d3bac7e796f" providerId="ADAL" clId="{B0CFF1D8-F217-D04C-808F-64CE013F1B73}" dt="2022-05-06T14:48:05.536" v="1679" actId="478"/>
          <ac:grpSpMkLst>
            <pc:docMk/>
            <pc:sldMk cId="3235162284" sldId="264"/>
            <ac:grpSpMk id="71" creationId="{58669B24-54C6-F51E-7B7B-12220CDC560B}"/>
          </ac:grpSpMkLst>
        </pc:grpChg>
        <pc:grpChg chg="add del mod">
          <ac:chgData name="Andy Clifton" userId="d4cb6a42-d8c7-49b6-a909-9d3bac7e796f" providerId="ADAL" clId="{B0CFF1D8-F217-D04C-808F-64CE013F1B73}" dt="2022-05-06T13:15:00.095" v="1177" actId="478"/>
          <ac:grpSpMkLst>
            <pc:docMk/>
            <pc:sldMk cId="3235162284" sldId="264"/>
            <ac:grpSpMk id="81" creationId="{58358AC4-9E9C-E0C3-4704-563BFF9CDAEC}"/>
          </ac:grpSpMkLst>
        </pc:grpChg>
        <pc:grpChg chg="add del mod">
          <ac:chgData name="Andy Clifton" userId="d4cb6a42-d8c7-49b6-a909-9d3bac7e796f" providerId="ADAL" clId="{B0CFF1D8-F217-D04C-808F-64CE013F1B73}" dt="2022-05-06T13:15:00.095" v="1177" actId="478"/>
          <ac:grpSpMkLst>
            <pc:docMk/>
            <pc:sldMk cId="3235162284" sldId="264"/>
            <ac:grpSpMk id="94" creationId="{70A0C894-CF34-C1B2-FC78-B19EFC8E6D1B}"/>
          </ac:grpSpMkLst>
        </pc:grpChg>
        <pc:grpChg chg="add mod">
          <ac:chgData name="Andy Clifton" userId="d4cb6a42-d8c7-49b6-a909-9d3bac7e796f" providerId="ADAL" clId="{B0CFF1D8-F217-D04C-808F-64CE013F1B73}" dt="2022-05-06T14:48:15.957" v="1681" actId="1076"/>
          <ac:grpSpMkLst>
            <pc:docMk/>
            <pc:sldMk cId="3235162284" sldId="264"/>
            <ac:grpSpMk id="110" creationId="{C0261433-E75D-1617-1E22-8AA1C40CC298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1" creationId="{FAF026B7-9C40-FE78-0E7F-189537F8836B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3" creationId="{ACE56066-FFE4-A578-C978-6E65FFB168C8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8" creationId="{52C44A3C-002F-4203-1437-9CA0A1DA1CF3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9" creationId="{56C3360D-7923-10E7-E902-A60DADFF78FE}"/>
          </ac:grpSpMkLst>
        </pc:grpChg>
        <pc:grpChg chg="add mod">
          <ac:chgData name="Andy Clifton" userId="d4cb6a42-d8c7-49b6-a909-9d3bac7e796f" providerId="ADAL" clId="{B0CFF1D8-F217-D04C-808F-64CE013F1B73}" dt="2022-05-06T14:48:19.540" v="1683" actId="1076"/>
          <ac:grpSpMkLst>
            <pc:docMk/>
            <pc:sldMk cId="3235162284" sldId="264"/>
            <ac:grpSpMk id="131" creationId="{5FD62A27-4566-6960-E5F9-AFCD656B39B3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32" creationId="{32D32E68-8750-A779-E37B-DF956C97BB70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34" creationId="{4CAF994A-F667-8FB4-C8BF-CE33793E8BC8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39" creationId="{E46CB7C2-B43A-AE3C-7860-816933C2A6FA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40" creationId="{E4AAD4E3-5E3F-DC1B-52A9-EE24216D72F9}"/>
          </ac:grpSpMkLst>
        </pc:grpChg>
      </pc:sldChg>
      <pc:sldChg chg="modSp add mod">
        <pc:chgData name="Andy Clifton" userId="d4cb6a42-d8c7-49b6-a909-9d3bac7e796f" providerId="ADAL" clId="{B0CFF1D8-F217-D04C-808F-64CE013F1B73}" dt="2022-05-06T12:03:57.006" v="1014" actId="20577"/>
        <pc:sldMkLst>
          <pc:docMk/>
          <pc:sldMk cId="1325924608" sldId="265"/>
        </pc:sldMkLst>
        <pc:spChg chg="mod">
          <ac:chgData name="Andy Clifton" userId="d4cb6a42-d8c7-49b6-a909-9d3bac7e796f" providerId="ADAL" clId="{B0CFF1D8-F217-D04C-808F-64CE013F1B73}" dt="2022-05-06T11:46:29.654" v="930" actId="20577"/>
          <ac:spMkLst>
            <pc:docMk/>
            <pc:sldMk cId="1325924608" sldId="265"/>
            <ac:spMk id="2" creationId="{FF9FA9F3-09B5-1F45-E7DD-005F537A49DA}"/>
          </ac:spMkLst>
        </pc:spChg>
        <pc:spChg chg="mod">
          <ac:chgData name="Andy Clifton" userId="d4cb6a42-d8c7-49b6-a909-9d3bac7e796f" providerId="ADAL" clId="{B0CFF1D8-F217-D04C-808F-64CE013F1B73}" dt="2022-05-06T12:03:57.006" v="1014" actId="20577"/>
          <ac:spMkLst>
            <pc:docMk/>
            <pc:sldMk cId="1325924608" sldId="265"/>
            <ac:spMk id="3" creationId="{2489D181-3104-D3E4-7EE7-27EB9A4A822E}"/>
          </ac:spMkLst>
        </pc:spChg>
      </pc:sldChg>
      <pc:sldChg chg="addSp delSp modSp add del mod ord">
        <pc:chgData name="Andy Clifton" userId="d4cb6a42-d8c7-49b6-a909-9d3bac7e796f" providerId="ADAL" clId="{B0CFF1D8-F217-D04C-808F-64CE013F1B73}" dt="2022-05-06T14:48:32.783" v="1685" actId="2696"/>
        <pc:sldMkLst>
          <pc:docMk/>
          <pc:sldMk cId="405596098" sldId="266"/>
        </pc:sldMkLst>
        <pc:spChg chg="add del mod">
          <ac:chgData name="Andy Clifton" userId="d4cb6a42-d8c7-49b6-a909-9d3bac7e796f" providerId="ADAL" clId="{B0CFF1D8-F217-D04C-808F-64CE013F1B73}" dt="2022-05-06T13:06:58.988" v="1081" actId="1076"/>
          <ac:spMkLst>
            <pc:docMk/>
            <pc:sldMk cId="405596098" sldId="266"/>
            <ac:spMk id="2" creationId="{65F9BAA2-26F4-FF42-5543-29BAA78AAB86}"/>
          </ac:spMkLst>
        </pc:spChg>
        <pc:spChg chg="add mod">
          <ac:chgData name="Andy Clifton" userId="d4cb6a42-d8c7-49b6-a909-9d3bac7e796f" providerId="ADAL" clId="{B0CFF1D8-F217-D04C-808F-64CE013F1B73}" dt="2022-05-06T13:52:54.951" v="1203" actId="1076"/>
          <ac:spMkLst>
            <pc:docMk/>
            <pc:sldMk cId="405596098" sldId="266"/>
            <ac:spMk id="5" creationId="{38E21017-A270-5A41-52E4-AB4EC5875AB7}"/>
          </ac:spMkLst>
        </pc:spChg>
        <pc:spChg chg="add mod">
          <ac:chgData name="Andy Clifton" userId="d4cb6a42-d8c7-49b6-a909-9d3bac7e796f" providerId="ADAL" clId="{B0CFF1D8-F217-D04C-808F-64CE013F1B73}" dt="2022-05-06T13:59:53.257" v="1255" actId="11530"/>
          <ac:spMkLst>
            <pc:docMk/>
            <pc:sldMk cId="405596098" sldId="266"/>
            <ac:spMk id="6" creationId="{A620AE42-0A88-0DDB-2F90-40798D4C63CA}"/>
          </ac:spMkLst>
        </pc:spChg>
        <pc:spChg chg="add del mod">
          <ac:chgData name="Andy Clifton" userId="d4cb6a42-d8c7-49b6-a909-9d3bac7e796f" providerId="ADAL" clId="{B0CFF1D8-F217-D04C-808F-64CE013F1B73}" dt="2022-05-06T13:53:58.088" v="1209" actId="478"/>
          <ac:spMkLst>
            <pc:docMk/>
            <pc:sldMk cId="405596098" sldId="266"/>
            <ac:spMk id="7" creationId="{7E29A489-6420-9A4E-FAF4-A2B1863F12AB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8" creationId="{10402ED3-E26B-EE3F-F18C-FB7ED87F7A29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9" creationId="{BB93552E-FA1C-5F46-67B3-4301252400F8}"/>
          </ac:spMkLst>
        </pc:spChg>
        <pc:spChg chg="add del mod">
          <ac:chgData name="Andy Clifton" userId="d4cb6a42-d8c7-49b6-a909-9d3bac7e796f" providerId="ADAL" clId="{B0CFF1D8-F217-D04C-808F-64CE013F1B73}" dt="2022-05-06T14:03:24.638" v="1313"/>
          <ac:spMkLst>
            <pc:docMk/>
            <pc:sldMk cId="405596098" sldId="266"/>
            <ac:spMk id="11" creationId="{391D8673-891A-68D3-33A7-A68D19920261}"/>
          </ac:spMkLst>
        </pc:spChg>
        <pc:spChg chg="add del mod">
          <ac:chgData name="Andy Clifton" userId="d4cb6a42-d8c7-49b6-a909-9d3bac7e796f" providerId="ADAL" clId="{B0CFF1D8-F217-D04C-808F-64CE013F1B73}" dt="2022-05-06T14:14:25.239" v="1410" actId="478"/>
          <ac:spMkLst>
            <pc:docMk/>
            <pc:sldMk cId="405596098" sldId="266"/>
            <ac:spMk id="15" creationId="{B69C1FF1-2D6F-B506-A814-503EB9131C74}"/>
          </ac:spMkLst>
        </pc:spChg>
        <pc:spChg chg="del mod">
          <ac:chgData name="Andy Clifton" userId="d4cb6a42-d8c7-49b6-a909-9d3bac7e796f" providerId="ADAL" clId="{B0CFF1D8-F217-D04C-808F-64CE013F1B73}" dt="2022-05-06T13:52:49.784" v="1202" actId="478"/>
          <ac:spMkLst>
            <pc:docMk/>
            <pc:sldMk cId="405596098" sldId="266"/>
            <ac:spMk id="17" creationId="{79355AC1-04E0-13C9-55B5-1239CEBCDC1F}"/>
          </ac:spMkLst>
        </pc:spChg>
        <pc:spChg chg="del mod">
          <ac:chgData name="Andy Clifton" userId="d4cb6a42-d8c7-49b6-a909-9d3bac7e796f" providerId="ADAL" clId="{B0CFF1D8-F217-D04C-808F-64CE013F1B73}" dt="2022-05-06T13:52:49.784" v="1202" actId="478"/>
          <ac:spMkLst>
            <pc:docMk/>
            <pc:sldMk cId="405596098" sldId="266"/>
            <ac:spMk id="18" creationId="{DB221C4C-0C19-AA03-C48B-EB5E2CCBE585}"/>
          </ac:spMkLst>
        </pc:spChg>
        <pc:spChg chg="add mod">
          <ac:chgData name="Andy Clifton" userId="d4cb6a42-d8c7-49b6-a909-9d3bac7e796f" providerId="ADAL" clId="{B0CFF1D8-F217-D04C-808F-64CE013F1B73}" dt="2022-05-06T13:06:29.952" v="1075" actId="688"/>
          <ac:spMkLst>
            <pc:docMk/>
            <pc:sldMk cId="405596098" sldId="266"/>
            <ac:spMk id="27" creationId="{BDAFC673-3953-3758-9895-ABC47EA34DA1}"/>
          </ac:spMkLst>
        </pc:spChg>
        <pc:spChg chg="add mod">
          <ac:chgData name="Andy Clifton" userId="d4cb6a42-d8c7-49b6-a909-9d3bac7e796f" providerId="ADAL" clId="{B0CFF1D8-F217-D04C-808F-64CE013F1B73}" dt="2022-05-06T13:06:51.772" v="1079" actId="1076"/>
          <ac:spMkLst>
            <pc:docMk/>
            <pc:sldMk cId="405596098" sldId="266"/>
            <ac:spMk id="28" creationId="{5CBA902A-383F-70DD-F11F-AD7DE5F9AB37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2" creationId="{A1B88820-EA11-C8D3-1932-9C2D45379431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3" creationId="{E21173EE-71C5-59C8-8396-3436D827198F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4" creationId="{DB99574F-58F0-12FE-B652-8875C86E17BB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5" creationId="{ADED712F-60F8-E6E1-F8F5-37211C9B79AC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6" creationId="{75462658-C6C5-2791-327B-E188F9A5AD52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7" creationId="{9F581148-A7EB-E138-5A6F-31E757688DA0}"/>
          </ac:spMkLst>
        </pc:spChg>
        <pc:spChg chg="mod">
          <ac:chgData name="Andy Clifton" userId="d4cb6a42-d8c7-49b6-a909-9d3bac7e796f" providerId="ADAL" clId="{B0CFF1D8-F217-D04C-808F-64CE013F1B73}" dt="2022-05-06T11:53:14.770" v="969" actId="207"/>
          <ac:spMkLst>
            <pc:docMk/>
            <pc:sldMk cId="405596098" sldId="266"/>
            <ac:spMk id="39" creationId="{97643E2D-F028-18A7-E6D4-B5C746E9E1D2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40" creationId="{76D96E3E-3BA2-61DF-7B19-222A2231BD9E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41" creationId="{C896D765-1BA7-F13E-E656-3A2194EA538A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42" creationId="{49C6E932-70CB-E26D-B678-9574EC03A998}"/>
          </ac:spMkLst>
        </pc:spChg>
        <pc:spChg chg="mod">
          <ac:chgData name="Andy Clifton" userId="d4cb6a42-d8c7-49b6-a909-9d3bac7e796f" providerId="ADAL" clId="{B0CFF1D8-F217-D04C-808F-64CE013F1B73}" dt="2022-05-06T13:42:18.696" v="1183" actId="14100"/>
          <ac:spMkLst>
            <pc:docMk/>
            <pc:sldMk cId="405596098" sldId="266"/>
            <ac:spMk id="43" creationId="{2B720E8E-39EB-6EE6-AF82-21D3CD0AE4D7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5" creationId="{DEBA0DBF-8B40-78B4-18B4-43D546932B8E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6" creationId="{C65EBA3E-7ABC-6405-9B65-4AF708391B07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7" creationId="{1EA28D57-30A0-559B-2133-E37AB4D8BE5C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8" creationId="{6C5C1C96-F2F0-749F-E96B-8DFAC4BD0B53}"/>
          </ac:spMkLst>
        </pc:spChg>
        <pc:spChg chg="del mod">
          <ac:chgData name="Andy Clifton" userId="d4cb6a42-d8c7-49b6-a909-9d3bac7e796f" providerId="ADAL" clId="{B0CFF1D8-F217-D04C-808F-64CE013F1B73}" dt="2022-05-06T11:49:03.897" v="956" actId="478"/>
          <ac:spMkLst>
            <pc:docMk/>
            <pc:sldMk cId="405596098" sldId="266"/>
            <ac:spMk id="49" creationId="{C5627F2F-D5F8-7C84-64CB-6C9BA1E7EECE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9" creationId="{FACA98C8-ADA0-DF6F-CE3D-42255FD6CED3}"/>
          </ac:spMkLst>
        </pc:spChg>
        <pc:spChg chg="del">
          <ac:chgData name="Andy Clifton" userId="d4cb6a42-d8c7-49b6-a909-9d3bac7e796f" providerId="ADAL" clId="{B0CFF1D8-F217-D04C-808F-64CE013F1B73}" dt="2022-05-06T11:49:03.897" v="956" actId="478"/>
          <ac:spMkLst>
            <pc:docMk/>
            <pc:sldMk cId="405596098" sldId="266"/>
            <ac:spMk id="50" creationId="{07F672EE-D21A-886E-B6E7-180DB6851736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0" creationId="{BC6876AB-0CA2-8E6C-CE12-096E8A787D32}"/>
          </ac:spMkLst>
        </pc:spChg>
        <pc:spChg chg="del">
          <ac:chgData name="Andy Clifton" userId="d4cb6a42-d8c7-49b6-a909-9d3bac7e796f" providerId="ADAL" clId="{B0CFF1D8-F217-D04C-808F-64CE013F1B73}" dt="2022-05-06T11:53:31.047" v="972" actId="478"/>
          <ac:spMkLst>
            <pc:docMk/>
            <pc:sldMk cId="405596098" sldId="266"/>
            <ac:spMk id="51" creationId="{8775ABDE-A05F-2545-032D-04EE42FE9B67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1" creationId="{A33F7082-2AA6-B07A-CC66-EA7925CA39F5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3" creationId="{87671392-D423-0837-346A-E1BA7E687296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4" creationId="{8CD14F6B-9336-C26C-4F5F-9710FAF8F1A9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5" creationId="{CE7A8E41-DB0B-A912-4029-6FDE4180BC7F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6" creationId="{6C89B560-DEFD-3549-5FB6-2CB247E7ADF2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7" creationId="{4F9DBACA-DD3E-C854-78FE-E5BB06234485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8" creationId="{BE7F81EC-6782-C9FC-1E92-B9BDC543F9D8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9" creationId="{8794012A-9DE2-5065-9C88-640772DBE378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0" creationId="{793FB6DA-06EB-2111-7FCE-574E35DB6CAD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1" creationId="{B02E26C5-73BA-A388-ADFD-36FD550F8454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2" creationId="{17F23485-29C4-58CF-5337-F832D882543D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3" creationId="{361545E1-6A89-F7AD-05D1-3A584BFF4BE8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64" creationId="{5376314B-3705-E5AB-684D-67215A2A64C5}"/>
          </ac:spMkLst>
        </pc:spChg>
        <pc:spChg chg="mod">
          <ac:chgData name="Andy Clifton" userId="d4cb6a42-d8c7-49b6-a909-9d3bac7e796f" providerId="ADAL" clId="{B0CFF1D8-F217-D04C-808F-64CE013F1B73}" dt="2022-05-06T13:13:25.190" v="1167" actId="14100"/>
          <ac:spMkLst>
            <pc:docMk/>
            <pc:sldMk cId="405596098" sldId="266"/>
            <ac:spMk id="65" creationId="{B2C65863-2717-AC6F-D975-DC68D0E2D82C}"/>
          </ac:spMkLst>
        </pc:spChg>
        <pc:spChg chg="mod">
          <ac:chgData name="Andy Clifton" userId="d4cb6a42-d8c7-49b6-a909-9d3bac7e796f" providerId="ADAL" clId="{B0CFF1D8-F217-D04C-808F-64CE013F1B73}" dt="2022-05-06T13:09:30.820" v="1140" actId="14100"/>
          <ac:spMkLst>
            <pc:docMk/>
            <pc:sldMk cId="405596098" sldId="266"/>
            <ac:spMk id="66" creationId="{BB135B85-486F-F41E-66A5-BEB1F9CCDC70}"/>
          </ac:spMkLst>
        </pc:spChg>
        <pc:spChg chg="mod">
          <ac:chgData name="Andy Clifton" userId="d4cb6a42-d8c7-49b6-a909-9d3bac7e796f" providerId="ADAL" clId="{B0CFF1D8-F217-D04C-808F-64CE013F1B73}" dt="2022-05-06T13:08:22.644" v="1117" actId="14100"/>
          <ac:spMkLst>
            <pc:docMk/>
            <pc:sldMk cId="405596098" sldId="266"/>
            <ac:spMk id="67" creationId="{EAABECC1-102E-2988-17EC-1EB188714CFA}"/>
          </ac:spMkLst>
        </pc:spChg>
        <pc:spChg chg="mod">
          <ac:chgData name="Andy Clifton" userId="d4cb6a42-d8c7-49b6-a909-9d3bac7e796f" providerId="ADAL" clId="{B0CFF1D8-F217-D04C-808F-64CE013F1B73}" dt="2022-05-06T13:09:26.720" v="1139" actId="14100"/>
          <ac:spMkLst>
            <pc:docMk/>
            <pc:sldMk cId="405596098" sldId="266"/>
            <ac:spMk id="68" creationId="{25F48C1F-2DF8-7356-F928-56CCBB77FCB6}"/>
          </ac:spMkLst>
        </pc:spChg>
        <pc:spChg chg="mod">
          <ac:chgData name="Andy Clifton" userId="d4cb6a42-d8c7-49b6-a909-9d3bac7e796f" providerId="ADAL" clId="{B0CFF1D8-F217-D04C-808F-64CE013F1B73}" dt="2022-05-06T13:08:30.561" v="1119" actId="14100"/>
          <ac:spMkLst>
            <pc:docMk/>
            <pc:sldMk cId="405596098" sldId="266"/>
            <ac:spMk id="69" creationId="{AD0A656B-601E-A973-B1F6-D7A31B3C3FD7}"/>
          </ac:spMkLst>
        </pc:spChg>
        <pc:spChg chg="mod">
          <ac:chgData name="Andy Clifton" userId="d4cb6a42-d8c7-49b6-a909-9d3bac7e796f" providerId="ADAL" clId="{B0CFF1D8-F217-D04C-808F-64CE013F1B73}" dt="2022-05-06T13:08:42.642" v="1121" actId="14100"/>
          <ac:spMkLst>
            <pc:docMk/>
            <pc:sldMk cId="405596098" sldId="266"/>
            <ac:spMk id="70" creationId="{CB67DA6D-DEC5-77FD-67D3-DA68F2C66525}"/>
          </ac:spMkLst>
        </pc:spChg>
        <pc:spChg chg="mod">
          <ac:chgData name="Andy Clifton" userId="d4cb6a42-d8c7-49b6-a909-9d3bac7e796f" providerId="ADAL" clId="{B0CFF1D8-F217-D04C-808F-64CE013F1B73}" dt="2022-05-06T13:12:12.032" v="1164" actId="14100"/>
          <ac:spMkLst>
            <pc:docMk/>
            <pc:sldMk cId="405596098" sldId="266"/>
            <ac:spMk id="71" creationId="{B4ECBEBC-3216-CB81-F0F2-3AC3D3A1F6B0}"/>
          </ac:spMkLst>
        </pc:spChg>
        <pc:spChg chg="mod">
          <ac:chgData name="Andy Clifton" userId="d4cb6a42-d8c7-49b6-a909-9d3bac7e796f" providerId="ADAL" clId="{B0CFF1D8-F217-D04C-808F-64CE013F1B73}" dt="2022-05-06T13:11:25.389" v="1158" actId="1076"/>
          <ac:spMkLst>
            <pc:docMk/>
            <pc:sldMk cId="405596098" sldId="266"/>
            <ac:spMk id="72" creationId="{53048CEA-D85A-FC76-34E7-E2BFE9591639}"/>
          </ac:spMkLst>
        </pc:spChg>
        <pc:spChg chg="mod">
          <ac:chgData name="Andy Clifton" userId="d4cb6a42-d8c7-49b6-a909-9d3bac7e796f" providerId="ADAL" clId="{B0CFF1D8-F217-D04C-808F-64CE013F1B73}" dt="2022-05-06T13:10:23.947" v="1156" actId="1035"/>
          <ac:spMkLst>
            <pc:docMk/>
            <pc:sldMk cId="405596098" sldId="266"/>
            <ac:spMk id="73" creationId="{01FCE19C-ACE2-A0A9-2EF3-2E719BC69DFB}"/>
          </ac:spMkLst>
        </pc:spChg>
        <pc:spChg chg="mod">
          <ac:chgData name="Andy Clifton" userId="d4cb6a42-d8c7-49b6-a909-9d3bac7e796f" providerId="ADAL" clId="{B0CFF1D8-F217-D04C-808F-64CE013F1B73}" dt="2022-05-06T13:13:27.573" v="1168" actId="1076"/>
          <ac:spMkLst>
            <pc:docMk/>
            <pc:sldMk cId="405596098" sldId="266"/>
            <ac:spMk id="74" creationId="{699D27FF-F85E-0D1B-67F6-C0EFBA7B1C02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6" creationId="{33B6FD29-0186-3DC0-A625-71C7753FACD5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7" creationId="{9F0DB01C-226C-75D9-1E0B-EE5E1FFB95C3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8" creationId="{DCFFBD3F-1ADD-68B4-3C47-680A8A3BA8F3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9" creationId="{634C3298-A4B7-0BBD-2AC7-E56BE65D84FA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0" creationId="{166288CD-BAAB-5746-7C6C-4F3B6AA32DAA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1" creationId="{00770BFE-A064-1C36-E54E-B2D65AD7CB90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2" creationId="{F9DA0E07-8F81-B9C9-9369-81A8A5E93B21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3" creationId="{6475FC08-4817-9D3D-49B3-E128D0B6BA35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4" creationId="{497F6D75-E63B-B43C-7D91-183B121CBF49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5" creationId="{DE70EDEE-5963-93A3-8840-BC99ABE41B1D}"/>
          </ac:spMkLst>
        </pc:spChg>
        <pc:spChg chg="add mod">
          <ac:chgData name="Andy Clifton" userId="d4cb6a42-d8c7-49b6-a909-9d3bac7e796f" providerId="ADAL" clId="{B0CFF1D8-F217-D04C-808F-64CE013F1B73}" dt="2022-05-06T13:53:01.734" v="1205" actId="1076"/>
          <ac:spMkLst>
            <pc:docMk/>
            <pc:sldMk cId="405596098" sldId="266"/>
            <ac:spMk id="86" creationId="{8DCEBAC7-DD24-42DD-AAAA-526341192E5F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87" creationId="{BAA93BDC-A827-DAE0-A8D2-3A61CA1E621E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88" creationId="{F4429BE4-69CD-8175-AC23-E0113C24BF16}"/>
          </ac:spMkLst>
        </pc:spChg>
        <pc:spChg chg="add mod">
          <ac:chgData name="Andy Clifton" userId="d4cb6a42-d8c7-49b6-a909-9d3bac7e796f" providerId="ADAL" clId="{B0CFF1D8-F217-D04C-808F-64CE013F1B73}" dt="2022-05-06T13:59:09.154" v="1251" actId="14100"/>
          <ac:spMkLst>
            <pc:docMk/>
            <pc:sldMk cId="405596098" sldId="266"/>
            <ac:spMk id="89" creationId="{28987548-01AD-9A31-E9D0-D8BE393BADEF}"/>
          </ac:spMkLst>
        </pc:spChg>
        <pc:spChg chg="add mod">
          <ac:chgData name="Andy Clifton" userId="d4cb6a42-d8c7-49b6-a909-9d3bac7e796f" providerId="ADAL" clId="{B0CFF1D8-F217-D04C-808F-64CE013F1B73}" dt="2022-05-06T13:59:14.103" v="1252" actId="14100"/>
          <ac:spMkLst>
            <pc:docMk/>
            <pc:sldMk cId="405596098" sldId="266"/>
            <ac:spMk id="90" creationId="{B007FAF2-DAAD-050E-B735-9DE51DE47C3B}"/>
          </ac:spMkLst>
        </pc:spChg>
        <pc:spChg chg="add del mod">
          <ac:chgData name="Andy Clifton" userId="d4cb6a42-d8c7-49b6-a909-9d3bac7e796f" providerId="ADAL" clId="{B0CFF1D8-F217-D04C-808F-64CE013F1B73}" dt="2022-05-06T14:10:45.792" v="1375" actId="478"/>
          <ac:spMkLst>
            <pc:docMk/>
            <pc:sldMk cId="405596098" sldId="266"/>
            <ac:spMk id="91" creationId="{DB266EA5-FF9C-E631-907A-E8467F0AAB31}"/>
          </ac:spMkLst>
        </pc:spChg>
        <pc:spChg chg="add del mod">
          <ac:chgData name="Andy Clifton" userId="d4cb6a42-d8c7-49b6-a909-9d3bac7e796f" providerId="ADAL" clId="{B0CFF1D8-F217-D04C-808F-64CE013F1B73}" dt="2022-05-06T14:10:45.792" v="1375" actId="478"/>
          <ac:spMkLst>
            <pc:docMk/>
            <pc:sldMk cId="405596098" sldId="266"/>
            <ac:spMk id="92" creationId="{91B61D52-307F-66DD-3A36-FC8FDEC021B3}"/>
          </ac:spMkLst>
        </pc:spChg>
        <pc:spChg chg="add del mod">
          <ac:chgData name="Andy Clifton" userId="d4cb6a42-d8c7-49b6-a909-9d3bac7e796f" providerId="ADAL" clId="{B0CFF1D8-F217-D04C-808F-64CE013F1B73}" dt="2022-05-06T14:10:45.792" v="1375" actId="478"/>
          <ac:spMkLst>
            <pc:docMk/>
            <pc:sldMk cId="405596098" sldId="266"/>
            <ac:spMk id="93" creationId="{23ADAF7C-B06A-DE7F-FD38-9AE497C6746A}"/>
          </ac:spMkLst>
        </pc:spChg>
        <pc:spChg chg="add mod">
          <ac:chgData name="Andy Clifton" userId="d4cb6a42-d8c7-49b6-a909-9d3bac7e796f" providerId="ADAL" clId="{B0CFF1D8-F217-D04C-808F-64CE013F1B73}" dt="2022-05-06T14:14:13.989" v="1408" actId="14100"/>
          <ac:spMkLst>
            <pc:docMk/>
            <pc:sldMk cId="405596098" sldId="266"/>
            <ac:spMk id="94" creationId="{82691BC9-196B-8CB5-489F-A7623E76CE77}"/>
          </ac:spMkLst>
        </pc:spChg>
        <pc:spChg chg="add mod">
          <ac:chgData name="Andy Clifton" userId="d4cb6a42-d8c7-49b6-a909-9d3bac7e796f" providerId="ADAL" clId="{B0CFF1D8-F217-D04C-808F-64CE013F1B73}" dt="2022-05-06T14:06:41.227" v="1336" actId="207"/>
          <ac:spMkLst>
            <pc:docMk/>
            <pc:sldMk cId="405596098" sldId="266"/>
            <ac:spMk id="95" creationId="{33F9D149-106C-26B9-D4FE-E43609534B4B}"/>
          </ac:spMkLst>
        </pc:spChg>
        <pc:spChg chg="add mod">
          <ac:chgData name="Andy Clifton" userId="d4cb6a42-d8c7-49b6-a909-9d3bac7e796f" providerId="ADAL" clId="{B0CFF1D8-F217-D04C-808F-64CE013F1B73}" dt="2022-05-06T14:12:11.237" v="1389" actId="14100"/>
          <ac:spMkLst>
            <pc:docMk/>
            <pc:sldMk cId="405596098" sldId="266"/>
            <ac:spMk id="96" creationId="{748CB9C2-60C2-4B8B-585D-594B2759473A}"/>
          </ac:spMkLst>
        </pc:spChg>
        <pc:spChg chg="add del mod">
          <ac:chgData name="Andy Clifton" userId="d4cb6a42-d8c7-49b6-a909-9d3bac7e796f" providerId="ADAL" clId="{B0CFF1D8-F217-D04C-808F-64CE013F1B73}" dt="2022-05-06T14:04:18.488" v="1318"/>
          <ac:spMkLst>
            <pc:docMk/>
            <pc:sldMk cId="405596098" sldId="266"/>
            <ac:spMk id="97" creationId="{1C6E97F9-2EDE-082A-728C-65B76A1143AA}"/>
          </ac:spMkLst>
        </pc:spChg>
        <pc:spChg chg="add mod">
          <ac:chgData name="Andy Clifton" userId="d4cb6a42-d8c7-49b6-a909-9d3bac7e796f" providerId="ADAL" clId="{B0CFF1D8-F217-D04C-808F-64CE013F1B73}" dt="2022-05-06T14:15:19.165" v="1413" actId="14100"/>
          <ac:spMkLst>
            <pc:docMk/>
            <pc:sldMk cId="405596098" sldId="266"/>
            <ac:spMk id="98" creationId="{6C473C4F-DECE-13F8-1335-B928056DF5FA}"/>
          </ac:spMkLst>
        </pc:spChg>
        <pc:spChg chg="add mod">
          <ac:chgData name="Andy Clifton" userId="d4cb6a42-d8c7-49b6-a909-9d3bac7e796f" providerId="ADAL" clId="{B0CFF1D8-F217-D04C-808F-64CE013F1B73}" dt="2022-05-06T14:04:59.817" v="1323" actId="207"/>
          <ac:spMkLst>
            <pc:docMk/>
            <pc:sldMk cId="405596098" sldId="266"/>
            <ac:spMk id="99" creationId="{5F90A382-3D06-3AEE-CFF5-DD851AAEEBC9}"/>
          </ac:spMkLst>
        </pc:spChg>
        <pc:spChg chg="add mod">
          <ac:chgData name="Andy Clifton" userId="d4cb6a42-d8c7-49b6-a909-9d3bac7e796f" providerId="ADAL" clId="{B0CFF1D8-F217-D04C-808F-64CE013F1B73}" dt="2022-05-06T14:15:02.889" v="1411" actId="207"/>
          <ac:spMkLst>
            <pc:docMk/>
            <pc:sldMk cId="405596098" sldId="266"/>
            <ac:spMk id="100" creationId="{467BFFBD-706B-1799-3F75-5651974ABFE5}"/>
          </ac:spMkLst>
        </pc:spChg>
        <pc:spChg chg="add del mod">
          <ac:chgData name="Andy Clifton" userId="d4cb6a42-d8c7-49b6-a909-9d3bac7e796f" providerId="ADAL" clId="{B0CFF1D8-F217-D04C-808F-64CE013F1B73}" dt="2022-05-06T14:05:46.266" v="1327" actId="478"/>
          <ac:spMkLst>
            <pc:docMk/>
            <pc:sldMk cId="405596098" sldId="266"/>
            <ac:spMk id="101" creationId="{F6378DD3-1F8D-F494-8A8F-AEFBC56CD040}"/>
          </ac:spMkLst>
        </pc:spChg>
        <pc:spChg chg="add del mod">
          <ac:chgData name="Andy Clifton" userId="d4cb6a42-d8c7-49b6-a909-9d3bac7e796f" providerId="ADAL" clId="{B0CFF1D8-F217-D04C-808F-64CE013F1B73}" dt="2022-05-06T14:05:46.266" v="1327" actId="478"/>
          <ac:spMkLst>
            <pc:docMk/>
            <pc:sldMk cId="405596098" sldId="266"/>
            <ac:spMk id="102" creationId="{2BE4E4ED-F353-2CC1-19A8-1EFEA9C50F57}"/>
          </ac:spMkLst>
        </pc:spChg>
        <pc:spChg chg="add del mod">
          <ac:chgData name="Andy Clifton" userId="d4cb6a42-d8c7-49b6-a909-9d3bac7e796f" providerId="ADAL" clId="{B0CFF1D8-F217-D04C-808F-64CE013F1B73}" dt="2022-05-06T14:05:46.266" v="1327" actId="478"/>
          <ac:spMkLst>
            <pc:docMk/>
            <pc:sldMk cId="405596098" sldId="266"/>
            <ac:spMk id="103" creationId="{998A9D26-13B6-13CC-0BB7-BCD44854F953}"/>
          </ac:spMkLst>
        </pc:spChg>
        <pc:spChg chg="mod">
          <ac:chgData name="Andy Clifton" userId="d4cb6a42-d8c7-49b6-a909-9d3bac7e796f" providerId="ADAL" clId="{B0CFF1D8-F217-D04C-808F-64CE013F1B73}" dt="2022-05-06T14:14:08.540" v="1407" actId="14100"/>
          <ac:spMkLst>
            <pc:docMk/>
            <pc:sldMk cId="405596098" sldId="266"/>
            <ac:spMk id="105" creationId="{C5AD901A-DFCF-A337-0629-41771697F41E}"/>
          </ac:spMkLst>
        </pc:spChg>
        <pc:spChg chg="mod">
          <ac:chgData name="Andy Clifton" userId="d4cb6a42-d8c7-49b6-a909-9d3bac7e796f" providerId="ADAL" clId="{B0CFF1D8-F217-D04C-808F-64CE013F1B73}" dt="2022-05-06T14:06:21.400" v="1333" actId="207"/>
          <ac:spMkLst>
            <pc:docMk/>
            <pc:sldMk cId="405596098" sldId="266"/>
            <ac:spMk id="106" creationId="{13D2F655-5092-C12F-8AC5-2E08F26BCA6B}"/>
          </ac:spMkLst>
        </pc:spChg>
        <pc:spChg chg="mod">
          <ac:chgData name="Andy Clifton" userId="d4cb6a42-d8c7-49b6-a909-9d3bac7e796f" providerId="ADAL" clId="{B0CFF1D8-F217-D04C-808F-64CE013F1B73}" dt="2022-05-06T14:11:58.088" v="1387" actId="14100"/>
          <ac:spMkLst>
            <pc:docMk/>
            <pc:sldMk cId="405596098" sldId="266"/>
            <ac:spMk id="107" creationId="{48053FE2-0A08-889C-8315-08800048DA2F}"/>
          </ac:spMkLst>
        </pc:spChg>
        <pc:grpChg chg="add del mod">
          <ac:chgData name="Andy Clifton" userId="d4cb6a42-d8c7-49b6-a909-9d3bac7e796f" providerId="ADAL" clId="{B0CFF1D8-F217-D04C-808F-64CE013F1B73}" dt="2022-05-06T13:14:27.407" v="1174" actId="478"/>
          <ac:grpSpMkLst>
            <pc:docMk/>
            <pc:sldMk cId="405596098" sldId="266"/>
            <ac:grpSpMk id="3" creationId="{D5171DAD-9383-D4F6-D38B-7F2665466AFB}"/>
          </ac:grpSpMkLst>
        </pc:grpChg>
        <pc:grpChg chg="add del mod">
          <ac:chgData name="Andy Clifton" userId="d4cb6a42-d8c7-49b6-a909-9d3bac7e796f" providerId="ADAL" clId="{B0CFF1D8-F217-D04C-808F-64CE013F1B73}" dt="2022-05-06T13:42:40.630" v="1184" actId="478"/>
          <ac:grpSpMkLst>
            <pc:docMk/>
            <pc:sldMk cId="405596098" sldId="266"/>
            <ac:grpSpMk id="4" creationId="{57620CC1-759A-747E-2E96-BBADD43BBA90}"/>
          </ac:grpSpMkLst>
        </pc:grpChg>
        <pc:grpChg chg="add mod">
          <ac:chgData name="Andy Clifton" userId="d4cb6a42-d8c7-49b6-a909-9d3bac7e796f" providerId="ADAL" clId="{B0CFF1D8-F217-D04C-808F-64CE013F1B73}" dt="2022-05-06T14:13:49.959" v="1405" actId="1076"/>
          <ac:grpSpMkLst>
            <pc:docMk/>
            <pc:sldMk cId="405596098" sldId="266"/>
            <ac:grpSpMk id="10" creationId="{5C207682-93AA-F724-380C-5B74A28E8674}"/>
          </ac:grpSpMkLst>
        </pc:grpChg>
        <pc:grpChg chg="add del mod">
          <ac:chgData name="Andy Clifton" userId="d4cb6a42-d8c7-49b6-a909-9d3bac7e796f" providerId="ADAL" clId="{B0CFF1D8-F217-D04C-808F-64CE013F1B73}" dt="2022-05-06T14:10:48.305" v="1376" actId="478"/>
          <ac:grpSpMkLst>
            <pc:docMk/>
            <pc:sldMk cId="405596098" sldId="266"/>
            <ac:grpSpMk id="12" creationId="{4F7E5DC7-975F-722D-A44C-47473887AEE2}"/>
          </ac:grpSpMkLst>
        </pc:grpChg>
        <pc:grpChg chg="add mod">
          <ac:chgData name="Andy Clifton" userId="d4cb6a42-d8c7-49b6-a909-9d3bac7e796f" providerId="ADAL" clId="{B0CFF1D8-F217-D04C-808F-64CE013F1B73}" dt="2022-05-06T14:13:13.930" v="1400" actId="12789"/>
          <ac:grpSpMkLst>
            <pc:docMk/>
            <pc:sldMk cId="405596098" sldId="266"/>
            <ac:grpSpMk id="13" creationId="{84DD0338-5655-155A-631B-4D1D6CE929D0}"/>
          </ac:grpSpMkLst>
        </pc:grpChg>
        <pc:grpChg chg="add mod">
          <ac:chgData name="Andy Clifton" userId="d4cb6a42-d8c7-49b6-a909-9d3bac7e796f" providerId="ADAL" clId="{B0CFF1D8-F217-D04C-808F-64CE013F1B73}" dt="2022-05-06T14:13:13.930" v="1400" actId="12789"/>
          <ac:grpSpMkLst>
            <pc:docMk/>
            <pc:sldMk cId="405596098" sldId="266"/>
            <ac:grpSpMk id="14" creationId="{D62FD2D4-9FF7-8E3F-7C29-A10E8D2AB9C0}"/>
          </ac:grpSpMkLst>
        </pc:grpChg>
        <pc:grpChg chg="add">
          <ac:chgData name="Andy Clifton" userId="d4cb6a42-d8c7-49b6-a909-9d3bac7e796f" providerId="ADAL" clId="{B0CFF1D8-F217-D04C-808F-64CE013F1B73}" dt="2022-05-06T14:16:18.187" v="1414" actId="164"/>
          <ac:grpSpMkLst>
            <pc:docMk/>
            <pc:sldMk cId="405596098" sldId="266"/>
            <ac:grpSpMk id="16" creationId="{08429561-04E6-20B3-2234-4242A0B3F19A}"/>
          </ac:grpSpMkLst>
        </pc:grpChg>
        <pc:grpChg chg="del">
          <ac:chgData name="Andy Clifton" userId="d4cb6a42-d8c7-49b6-a909-9d3bac7e796f" providerId="ADAL" clId="{B0CFF1D8-F217-D04C-808F-64CE013F1B73}" dt="2022-05-06T11:48:06.097" v="949" actId="478"/>
          <ac:grpSpMkLst>
            <pc:docMk/>
            <pc:sldMk cId="405596098" sldId="266"/>
            <ac:grpSpMk id="16" creationId="{678C2302-57F7-6CE1-0869-834F150CD0C9}"/>
          </ac:grpSpMkLst>
        </pc:grpChg>
        <pc:grpChg chg="add mod">
          <ac:chgData name="Andy Clifton" userId="d4cb6a42-d8c7-49b6-a909-9d3bac7e796f" providerId="ADAL" clId="{B0CFF1D8-F217-D04C-808F-64CE013F1B73}" dt="2022-05-06T13:52:54.951" v="1203" actId="1076"/>
          <ac:grpSpMkLst>
            <pc:docMk/>
            <pc:sldMk cId="405596098" sldId="266"/>
            <ac:grpSpMk id="31" creationId="{E286B2E2-4C83-6F67-61EF-049719E43D47}"/>
          </ac:grpSpMkLst>
        </pc:grpChg>
        <pc:grpChg chg="add del mod">
          <ac:chgData name="Andy Clifton" userId="d4cb6a42-d8c7-49b6-a909-9d3bac7e796f" providerId="ADAL" clId="{B0CFF1D8-F217-D04C-808F-64CE013F1B73}" dt="2022-05-06T13:13:44.378" v="1169" actId="478"/>
          <ac:grpSpMkLst>
            <pc:docMk/>
            <pc:sldMk cId="405596098" sldId="266"/>
            <ac:grpSpMk id="38" creationId="{2305EE62-32F1-FA71-6960-BA6384C88A11}"/>
          </ac:grpSpMkLst>
        </pc:grpChg>
        <pc:grpChg chg="del">
          <ac:chgData name="Andy Clifton" userId="d4cb6a42-d8c7-49b6-a909-9d3bac7e796f" providerId="ADAL" clId="{B0CFF1D8-F217-D04C-808F-64CE013F1B73}" dt="2022-05-06T11:49:00.528" v="955" actId="478"/>
          <ac:grpSpMkLst>
            <pc:docMk/>
            <pc:sldMk cId="405596098" sldId="266"/>
            <ac:grpSpMk id="40" creationId="{BEF3C25E-3715-59DC-0209-5405525D6DC0}"/>
          </ac:grpSpMkLst>
        </pc:grpChg>
        <pc:grpChg chg="add del mod">
          <ac:chgData name="Andy Clifton" userId="d4cb6a42-d8c7-49b6-a909-9d3bac7e796f" providerId="ADAL" clId="{B0CFF1D8-F217-D04C-808F-64CE013F1B73}" dt="2022-05-06T13:52:49.784" v="1202" actId="478"/>
          <ac:grpSpMkLst>
            <pc:docMk/>
            <pc:sldMk cId="405596098" sldId="266"/>
            <ac:grpSpMk id="44" creationId="{54954577-6D94-71A0-6021-554166AADF18}"/>
          </ac:grpSpMkLst>
        </pc:grpChg>
        <pc:grpChg chg="del">
          <ac:chgData name="Andy Clifton" userId="d4cb6a42-d8c7-49b6-a909-9d3bac7e796f" providerId="ADAL" clId="{B0CFF1D8-F217-D04C-808F-64CE013F1B73}" dt="2022-05-06T11:49:08.127" v="957" actId="478"/>
          <ac:grpSpMkLst>
            <pc:docMk/>
            <pc:sldMk cId="405596098" sldId="266"/>
            <ac:grpSpMk id="54" creationId="{4817ADDF-9266-ED7B-F099-6B74B88714D3}"/>
          </ac:grpSpMkLst>
        </pc:grpChg>
        <pc:grpChg chg="add mod">
          <ac:chgData name="Andy Clifton" userId="d4cb6a42-d8c7-49b6-a909-9d3bac7e796f" providerId="ADAL" clId="{B0CFF1D8-F217-D04C-808F-64CE013F1B73}" dt="2022-05-06T11:56:44.448" v="996" actId="1076"/>
          <ac:grpSpMkLst>
            <pc:docMk/>
            <pc:sldMk cId="405596098" sldId="266"/>
            <ac:grpSpMk id="64" creationId="{4044A824-36BF-D4A4-FF0E-D8391132CF02}"/>
          </ac:grpSpMkLst>
        </pc:grpChg>
        <pc:grpChg chg="add mod">
          <ac:chgData name="Andy Clifton" userId="d4cb6a42-d8c7-49b6-a909-9d3bac7e796f" providerId="ADAL" clId="{B0CFF1D8-F217-D04C-808F-64CE013F1B73}" dt="2022-05-06T13:53:01.734" v="1205" actId="1076"/>
          <ac:grpSpMkLst>
            <pc:docMk/>
            <pc:sldMk cId="405596098" sldId="266"/>
            <ac:grpSpMk id="75" creationId="{0B06CA07-19F3-59C9-B5A6-0C6B7726C79D}"/>
          </ac:grpSpMkLst>
        </pc:grpChg>
        <pc:grpChg chg="add mod">
          <ac:chgData name="Andy Clifton" userId="d4cb6a42-d8c7-49b6-a909-9d3bac7e796f" providerId="ADAL" clId="{B0CFF1D8-F217-D04C-808F-64CE013F1B73}" dt="2022-05-06T14:13:13.930" v="1400" actId="12789"/>
          <ac:grpSpMkLst>
            <pc:docMk/>
            <pc:sldMk cId="405596098" sldId="266"/>
            <ac:grpSpMk id="104" creationId="{2CD0D360-45A9-3B9D-B19D-CC2453FBC3CD}"/>
          </ac:grpSpMkLst>
        </pc:grpChg>
      </pc:sldChg>
      <pc:sldChg chg="addSp delSp modSp add mod ord">
        <pc:chgData name="Andy Clifton" userId="d4cb6a42-d8c7-49b6-a909-9d3bac7e796f" providerId="ADAL" clId="{B0CFF1D8-F217-D04C-808F-64CE013F1B73}" dt="2022-05-06T14:47:47.678" v="1678" actId="1076"/>
        <pc:sldMkLst>
          <pc:docMk/>
          <pc:sldMk cId="3175067848" sldId="267"/>
        </pc:sldMkLst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38" creationId="{96E8BB09-89CD-7E0B-848F-2F46B9257CCB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39" creationId="{13CCAAC6-4D05-654D-BB43-3760AE65B14B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5" creationId="{62380E65-815A-F4C6-F231-A028FD8F66EE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6" creationId="{68630ABC-1FF6-98EE-B4BC-F8735088505F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7" creationId="{BCAD6DA9-FFDF-BC4F-E915-267EEB957BB1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8" creationId="{4EEBB8D4-F26D-EBF3-606D-6B25F1E1288E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9" creationId="{934390F5-A2FE-7B90-8046-826D5322DA6C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60" creationId="{08CFC226-3124-79CE-EEF8-FD9513464A56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61" creationId="{81919DEA-D532-922A-6274-833DE29D565B}"/>
          </ac:spMkLst>
        </pc:spChg>
        <pc:spChg chg="add del mod">
          <ac:chgData name="Andy Clifton" userId="d4cb6a42-d8c7-49b6-a909-9d3bac7e796f" providerId="ADAL" clId="{B0CFF1D8-F217-D04C-808F-64CE013F1B73}" dt="2022-05-06T14:47:43.701" v="1677" actId="478"/>
          <ac:spMkLst>
            <pc:docMk/>
            <pc:sldMk cId="3175067848" sldId="267"/>
            <ac:spMk id="62" creationId="{B30D8BDF-0307-F79E-AB8B-505874ED9695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0" creationId="{5E337F01-7D98-3953-A02D-73BC2A5BEEB0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1" creationId="{13BC912B-6838-723E-24FF-51FB780C63D7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2" creationId="{0080E932-A26B-42B4-D462-21685ECAF0E0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3" creationId="{783468BE-7158-0259-16A1-577252509144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76" creationId="{6F389FB9-3E30-8DA1-482F-6BB6BD6C991D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78" creationId="{D4EC46EA-613E-406D-2817-F5704ABC7AD7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79" creationId="{30F1C8F9-AC9D-3F10-2E65-C7946809383B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0" creationId="{3D5464C5-C44B-4D86-7971-160FFBDBF406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1" creationId="{35C540B9-B35C-053A-9B4C-4A6D41D1CFF4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4" creationId="{7EBCEF04-F438-395F-60F2-E9146B0B60ED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5" creationId="{1DFBC182-B48B-C738-AC71-1D04C3C3089E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6" creationId="{41C8A312-ADAA-AC40-CA64-A68B15D632C4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7" creationId="{4E066F01-50D5-C8CB-05A5-92052627446F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8" creationId="{0A40A723-9000-5C8C-573C-E5C044DDF433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9" creationId="{10466C78-5FC8-C0BB-16F0-AF6B244DBA47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90" creationId="{B4F5B459-0E19-62C4-FFC3-67113D53EDFB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91" creationId="{040423C4-E757-DBCD-3BF5-5B713BB2A8D9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92" creationId="{E23A3EE5-42CA-0BD2-AD49-F84FBD94BA9F}"/>
          </ac:spMkLst>
        </pc:spChg>
        <pc:grpChg chg="add del mod">
          <ac:chgData name="Andy Clifton" userId="d4cb6a42-d8c7-49b6-a909-9d3bac7e796f" providerId="ADAL" clId="{B0CFF1D8-F217-D04C-808F-64CE013F1B73}" dt="2022-05-06T14:47:40.405" v="1675" actId="478"/>
          <ac:grpSpMkLst>
            <pc:docMk/>
            <pc:sldMk cId="3175067848" sldId="267"/>
            <ac:grpSpMk id="28" creationId="{EDFE7A71-A23A-B12C-2075-D98846AE4A31}"/>
          </ac:grpSpMkLst>
        </pc:grpChg>
        <pc:grpChg chg="mod">
          <ac:chgData name="Andy Clifton" userId="d4cb6a42-d8c7-49b6-a909-9d3bac7e796f" providerId="ADAL" clId="{B0CFF1D8-F217-D04C-808F-64CE013F1B73}" dt="2022-05-06T14:47:22.506" v="1673"/>
          <ac:grpSpMkLst>
            <pc:docMk/>
            <pc:sldMk cId="3175067848" sldId="267"/>
            <ac:grpSpMk id="29" creationId="{9A150FD3-0CE1-F4D8-6899-38132454597B}"/>
          </ac:grpSpMkLst>
        </pc:grpChg>
        <pc:grpChg chg="mod">
          <ac:chgData name="Andy Clifton" userId="d4cb6a42-d8c7-49b6-a909-9d3bac7e796f" providerId="ADAL" clId="{B0CFF1D8-F217-D04C-808F-64CE013F1B73}" dt="2022-05-06T14:47:22.506" v="1673"/>
          <ac:grpSpMkLst>
            <pc:docMk/>
            <pc:sldMk cId="3175067848" sldId="267"/>
            <ac:grpSpMk id="30" creationId="{F1431983-5B07-2D09-181A-E0DF58030D4E}"/>
          </ac:grpSpMkLst>
        </pc:grpChg>
        <pc:grpChg chg="del">
          <ac:chgData name="Andy Clifton" userId="d4cb6a42-d8c7-49b6-a909-9d3bac7e796f" providerId="ADAL" clId="{B0CFF1D8-F217-D04C-808F-64CE013F1B73}" dt="2022-05-06T14:47:21.482" v="1672" actId="478"/>
          <ac:grpSpMkLst>
            <pc:docMk/>
            <pc:sldMk cId="3175067848" sldId="267"/>
            <ac:grpSpMk id="31" creationId="{E286B2E2-4C83-6F67-61EF-049719E43D47}"/>
          </ac:grpSpMkLst>
        </pc:grpChg>
        <pc:grpChg chg="del">
          <ac:chgData name="Andy Clifton" userId="d4cb6a42-d8c7-49b6-a909-9d3bac7e796f" providerId="ADAL" clId="{B0CFF1D8-F217-D04C-808F-64CE013F1B73}" dt="2022-05-06T14:47:19.828" v="1671" actId="478"/>
          <ac:grpSpMkLst>
            <pc:docMk/>
            <pc:sldMk cId="3175067848" sldId="267"/>
            <ac:grpSpMk id="44" creationId="{54954577-6D94-71A0-6021-554166AADF18}"/>
          </ac:grpSpMkLst>
        </pc:grpChg>
        <pc:grpChg chg="add del mod">
          <ac:chgData name="Andy Clifton" userId="d4cb6a42-d8c7-49b6-a909-9d3bac7e796f" providerId="ADAL" clId="{B0CFF1D8-F217-D04C-808F-64CE013F1B73}" dt="2022-05-06T14:47:43.701" v="1677" actId="478"/>
          <ac:grpSpMkLst>
            <pc:docMk/>
            <pc:sldMk cId="3175067848" sldId="267"/>
            <ac:grpSpMk id="63" creationId="{49C8535A-5A8D-30BE-99B8-D329C2A6736C}"/>
          </ac:grpSpMkLst>
        </pc:grpChg>
        <pc:grpChg chg="add del mod">
          <ac:chgData name="Andy Clifton" userId="d4cb6a42-d8c7-49b6-a909-9d3bac7e796f" providerId="ADAL" clId="{B0CFF1D8-F217-D04C-808F-64CE013F1B73}" dt="2022-05-06T14:47:43.701" v="1677" actId="478"/>
          <ac:grpSpMkLst>
            <pc:docMk/>
            <pc:sldMk cId="3175067848" sldId="267"/>
            <ac:grpSpMk id="69" creationId="{A12252E3-A4F2-66DE-1739-2243C25E1EB8}"/>
          </ac:grpSpMkLst>
        </pc:grpChg>
        <pc:grpChg chg="add mod">
          <ac:chgData name="Andy Clifton" userId="d4cb6a42-d8c7-49b6-a909-9d3bac7e796f" providerId="ADAL" clId="{B0CFF1D8-F217-D04C-808F-64CE013F1B73}" dt="2022-05-06T14:47:47.678" v="1678" actId="1076"/>
          <ac:grpSpMkLst>
            <pc:docMk/>
            <pc:sldMk cId="3175067848" sldId="267"/>
            <ac:grpSpMk id="74" creationId="{5E6536A6-008B-C895-7303-B192581854D0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75" creationId="{75A69979-1806-4783-D73D-634F964EC016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77" creationId="{AAAEAACE-82EC-BB23-988A-997AD9D509EF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82" creationId="{F52892F0-1F84-199E-1D88-69847A3D9A6E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83" creationId="{4C565C7D-9147-5CDB-7142-CF5BE18FC3B3}"/>
          </ac:grpSpMkLst>
        </pc:grpChg>
        <pc:cxnChg chg="mod">
          <ac:chgData name="Andy Clifton" userId="d4cb6a42-d8c7-49b6-a909-9d3bac7e796f" providerId="ADAL" clId="{B0CFF1D8-F217-D04C-808F-64CE013F1B73}" dt="2022-05-06T14:47:22.506" v="1673"/>
          <ac:cxnSpMkLst>
            <pc:docMk/>
            <pc:sldMk cId="3175067848" sldId="267"/>
            <ac:cxnSpMk id="65" creationId="{A5DAB58A-6BFA-9610-31F2-CE2E1035CA14}"/>
          </ac:cxnSpMkLst>
        </pc:cxnChg>
        <pc:cxnChg chg="mod">
          <ac:chgData name="Andy Clifton" userId="d4cb6a42-d8c7-49b6-a909-9d3bac7e796f" providerId="ADAL" clId="{B0CFF1D8-F217-D04C-808F-64CE013F1B73}" dt="2022-05-06T14:47:22.506" v="1673"/>
          <ac:cxnSpMkLst>
            <pc:docMk/>
            <pc:sldMk cId="3175067848" sldId="267"/>
            <ac:cxnSpMk id="66" creationId="{C646EC27-BFA8-82BC-ED34-EC50CA480D8B}"/>
          </ac:cxnSpMkLst>
        </pc:cxnChg>
        <pc:cxnChg chg="mod">
          <ac:chgData name="Andy Clifton" userId="d4cb6a42-d8c7-49b6-a909-9d3bac7e796f" providerId="ADAL" clId="{B0CFF1D8-F217-D04C-808F-64CE013F1B73}" dt="2022-05-06T14:47:22.506" v="1673"/>
          <ac:cxnSpMkLst>
            <pc:docMk/>
            <pc:sldMk cId="3175067848" sldId="267"/>
            <ac:cxnSpMk id="67" creationId="{352849CA-1ABC-FD42-46CD-4A4FDAC6CEEC}"/>
          </ac:cxnSpMkLst>
        </pc:cxnChg>
        <pc:cxnChg chg="add del mod">
          <ac:chgData name="Andy Clifton" userId="d4cb6a42-d8c7-49b6-a909-9d3bac7e796f" providerId="ADAL" clId="{B0CFF1D8-F217-D04C-808F-64CE013F1B73}" dt="2022-05-06T14:47:43.701" v="1677" actId="478"/>
          <ac:cxnSpMkLst>
            <pc:docMk/>
            <pc:sldMk cId="3175067848" sldId="267"/>
            <ac:cxnSpMk id="68" creationId="{28F201FC-D6A2-08B4-744A-E4BB5EDF05EB}"/>
          </ac:cxnSpMkLst>
        </pc:cxnChg>
      </pc:sldChg>
      <pc:sldChg chg="delSp del mod">
        <pc:chgData name="Andy Clifton" userId="d4cb6a42-d8c7-49b6-a909-9d3bac7e796f" providerId="ADAL" clId="{B0CFF1D8-F217-D04C-808F-64CE013F1B73}" dt="2022-05-06T13:14:50.548" v="1176" actId="2696"/>
        <pc:sldMkLst>
          <pc:docMk/>
          <pc:sldMk cId="3251104413" sldId="267"/>
        </pc:sldMkLst>
        <pc:grpChg chg="del">
          <ac:chgData name="Andy Clifton" userId="d4cb6a42-d8c7-49b6-a909-9d3bac7e796f" providerId="ADAL" clId="{B0CFF1D8-F217-D04C-808F-64CE013F1B73}" dt="2022-05-06T13:14:45.416" v="1175" actId="478"/>
          <ac:grpSpMkLst>
            <pc:docMk/>
            <pc:sldMk cId="3251104413" sldId="267"/>
            <ac:grpSpMk id="64" creationId="{4044A824-36BF-D4A4-FF0E-D8391132CF02}"/>
          </ac:grpSpMkLst>
        </pc:grpChg>
      </pc:sldChg>
      <pc:sldChg chg="modSp add del mod">
        <pc:chgData name="Andy Clifton" userId="d4cb6a42-d8c7-49b6-a909-9d3bac7e796f" providerId="ADAL" clId="{B0CFF1D8-F217-D04C-808F-64CE013F1B73}" dt="2022-05-06T14:48:32.783" v="1685" actId="2696"/>
        <pc:sldMkLst>
          <pc:docMk/>
          <pc:sldMk cId="524328476" sldId="268"/>
        </pc:sldMkLst>
        <pc:spChg chg="mod">
          <ac:chgData name="Andy Clifton" userId="d4cb6a42-d8c7-49b6-a909-9d3bac7e796f" providerId="ADAL" clId="{B0CFF1D8-F217-D04C-808F-64CE013F1B73}" dt="2022-05-06T14:02:08.809" v="1286" actId="20577"/>
          <ac:spMkLst>
            <pc:docMk/>
            <pc:sldMk cId="524328476" sldId="268"/>
            <ac:spMk id="2" creationId="{FF9FA9F3-09B5-1F45-E7DD-005F537A49DA}"/>
          </ac:spMkLst>
        </pc:spChg>
      </pc:sldChg>
      <pc:sldChg chg="addSp delSp modSp add mod">
        <pc:chgData name="Andy Clifton" userId="d4cb6a42-d8c7-49b6-a909-9d3bac7e796f" providerId="ADAL" clId="{B0CFF1D8-F217-D04C-808F-64CE013F1B73}" dt="2022-05-06T14:46:00.710" v="1664" actId="1038"/>
        <pc:sldMkLst>
          <pc:docMk/>
          <pc:sldMk cId="682135798" sldId="269"/>
        </pc:sldMkLst>
        <pc:spChg chg="mod">
          <ac:chgData name="Andy Clifton" userId="d4cb6a42-d8c7-49b6-a909-9d3bac7e796f" providerId="ADAL" clId="{B0CFF1D8-F217-D04C-808F-64CE013F1B73}" dt="2022-05-06T14:16:27.777" v="1417"/>
          <ac:spMkLst>
            <pc:docMk/>
            <pc:sldMk cId="682135798" sldId="269"/>
            <ac:spMk id="29" creationId="{8FE5F78E-0722-A36F-F365-5F40AC6A5251}"/>
          </ac:spMkLst>
        </pc:spChg>
        <pc:spChg chg="mod">
          <ac:chgData name="Andy Clifton" userId="d4cb6a42-d8c7-49b6-a909-9d3bac7e796f" providerId="ADAL" clId="{B0CFF1D8-F217-D04C-808F-64CE013F1B73}" dt="2022-05-06T14:16:27.777" v="1417"/>
          <ac:spMkLst>
            <pc:docMk/>
            <pc:sldMk cId="682135798" sldId="269"/>
            <ac:spMk id="30" creationId="{DBB4D02F-0D62-2AAE-6CE4-2453B81D8143}"/>
          </ac:spMkLst>
        </pc:spChg>
        <pc:spChg chg="mod">
          <ac:chgData name="Andy Clifton" userId="d4cb6a42-d8c7-49b6-a909-9d3bac7e796f" providerId="ADAL" clId="{B0CFF1D8-F217-D04C-808F-64CE013F1B73}" dt="2022-05-06T14:16:27.777" v="1417"/>
          <ac:spMkLst>
            <pc:docMk/>
            <pc:sldMk cId="682135798" sldId="269"/>
            <ac:spMk id="31" creationId="{7664FA57-772B-8629-F230-BA75A58AF754}"/>
          </ac:spMkLst>
        </pc:spChg>
        <pc:spChg chg="mod">
          <ac:chgData name="Andy Clifton" userId="d4cb6a42-d8c7-49b6-a909-9d3bac7e796f" providerId="ADAL" clId="{B0CFF1D8-F217-D04C-808F-64CE013F1B73}" dt="2022-05-06T14:45:43.977" v="1658" actId="14100"/>
          <ac:spMkLst>
            <pc:docMk/>
            <pc:sldMk cId="682135798" sldId="269"/>
            <ac:spMk id="33" creationId="{1314CDF8-F6C3-4FF8-6B76-C4D6B34CC8A7}"/>
          </ac:spMkLst>
        </pc:spChg>
        <pc:spChg chg="mod">
          <ac:chgData name="Andy Clifton" userId="d4cb6a42-d8c7-49b6-a909-9d3bac7e796f" providerId="ADAL" clId="{B0CFF1D8-F217-D04C-808F-64CE013F1B73}" dt="2022-05-06T14:31:36.517" v="1546" actId="14100"/>
          <ac:spMkLst>
            <pc:docMk/>
            <pc:sldMk cId="682135798" sldId="269"/>
            <ac:spMk id="34" creationId="{9827265D-09F1-1AD8-147C-1FBB80AC4C48}"/>
          </ac:spMkLst>
        </pc:spChg>
        <pc:spChg chg="mod">
          <ac:chgData name="Andy Clifton" userId="d4cb6a42-d8c7-49b6-a909-9d3bac7e796f" providerId="ADAL" clId="{B0CFF1D8-F217-D04C-808F-64CE013F1B73}" dt="2022-05-06T14:31:27.435" v="1544" actId="14100"/>
          <ac:spMkLst>
            <pc:docMk/>
            <pc:sldMk cId="682135798" sldId="269"/>
            <ac:spMk id="35" creationId="{460DB40F-9D97-3CEF-CA57-547A6AFF24E2}"/>
          </ac:spMkLst>
        </pc:spChg>
        <pc:spChg chg="mod topLvl">
          <ac:chgData name="Andy Clifton" userId="d4cb6a42-d8c7-49b6-a909-9d3bac7e796f" providerId="ADAL" clId="{B0CFF1D8-F217-D04C-808F-64CE013F1B73}" dt="2022-05-06T14:45:50.708" v="1660" actId="14100"/>
          <ac:spMkLst>
            <pc:docMk/>
            <pc:sldMk cId="682135798" sldId="269"/>
            <ac:spMk id="37" creationId="{CCD9B97A-C696-6178-AAA8-636D222AA210}"/>
          </ac:spMkLst>
        </pc:spChg>
        <pc:spChg chg="mod topLvl">
          <ac:chgData name="Andy Clifton" userId="d4cb6a42-d8c7-49b6-a909-9d3bac7e796f" providerId="ADAL" clId="{B0CFF1D8-F217-D04C-808F-64CE013F1B73}" dt="2022-05-06T14:38:51.834" v="1610" actId="12789"/>
          <ac:spMkLst>
            <pc:docMk/>
            <pc:sldMk cId="682135798" sldId="269"/>
            <ac:spMk id="38" creationId="{C51EFD70-4120-4B28-4660-853ED41EEBD2}"/>
          </ac:spMkLst>
        </pc:spChg>
        <pc:spChg chg="mod topLvl">
          <ac:chgData name="Andy Clifton" userId="d4cb6a42-d8c7-49b6-a909-9d3bac7e796f" providerId="ADAL" clId="{B0CFF1D8-F217-D04C-808F-64CE013F1B73}" dt="2022-05-06T14:38:51.834" v="1610" actId="12789"/>
          <ac:spMkLst>
            <pc:docMk/>
            <pc:sldMk cId="682135798" sldId="269"/>
            <ac:spMk id="39" creationId="{81714503-FE06-5EC6-DD4B-28859E50AA7C}"/>
          </ac:spMkLst>
        </pc:spChg>
        <pc:spChg chg="del mod">
          <ac:chgData name="Andy Clifton" userId="d4cb6a42-d8c7-49b6-a909-9d3bac7e796f" providerId="ADAL" clId="{B0CFF1D8-F217-D04C-808F-64CE013F1B73}" dt="2022-05-06T14:21:30.035" v="1443" actId="478"/>
          <ac:spMkLst>
            <pc:docMk/>
            <pc:sldMk cId="682135798" sldId="269"/>
            <ac:spMk id="43" creationId="{D6A50974-BEA9-B4C7-ACB1-B138A31348FF}"/>
          </ac:spMkLst>
        </pc:spChg>
        <pc:spChg chg="del mod">
          <ac:chgData name="Andy Clifton" userId="d4cb6a42-d8c7-49b6-a909-9d3bac7e796f" providerId="ADAL" clId="{B0CFF1D8-F217-D04C-808F-64CE013F1B73}" dt="2022-05-06T14:21:33.643" v="1444" actId="478"/>
          <ac:spMkLst>
            <pc:docMk/>
            <pc:sldMk cId="682135798" sldId="269"/>
            <ac:spMk id="44" creationId="{41CBB07A-91E4-3767-4858-88F680058557}"/>
          </ac:spMkLst>
        </pc:spChg>
        <pc:spChg chg="del mod topLvl">
          <ac:chgData name="Andy Clifton" userId="d4cb6a42-d8c7-49b6-a909-9d3bac7e796f" providerId="ADAL" clId="{B0CFF1D8-F217-D04C-808F-64CE013F1B73}" dt="2022-05-06T14:21:39.692" v="1446" actId="478"/>
          <ac:spMkLst>
            <pc:docMk/>
            <pc:sldMk cId="682135798" sldId="269"/>
            <ac:spMk id="45" creationId="{3B0421B9-EBC4-2A4D-E252-31EA31CC16D6}"/>
          </ac:spMkLst>
        </pc:spChg>
        <pc:spChg chg="del mod">
          <ac:chgData name="Andy Clifton" userId="d4cb6a42-d8c7-49b6-a909-9d3bac7e796f" providerId="ADAL" clId="{B0CFF1D8-F217-D04C-808F-64CE013F1B73}" dt="2022-05-06T14:21:35.611" v="1445" actId="478"/>
          <ac:spMkLst>
            <pc:docMk/>
            <pc:sldMk cId="682135798" sldId="269"/>
            <ac:spMk id="46" creationId="{C61B6EAA-EA5C-623D-A48B-A3863D3D7094}"/>
          </ac:spMkLst>
        </pc:spChg>
        <pc:spChg chg="mod">
          <ac:chgData name="Andy Clifton" userId="d4cb6a42-d8c7-49b6-a909-9d3bac7e796f" providerId="ADAL" clId="{B0CFF1D8-F217-D04C-808F-64CE013F1B73}" dt="2022-05-06T14:45:47.977" v="1659" actId="14100"/>
          <ac:spMkLst>
            <pc:docMk/>
            <pc:sldMk cId="682135798" sldId="269"/>
            <ac:spMk id="47" creationId="{A481E07E-D6BC-5B59-5DDB-EAE4F15C37DA}"/>
          </ac:spMkLst>
        </pc:spChg>
        <pc:spChg chg="mod">
          <ac:chgData name="Andy Clifton" userId="d4cb6a42-d8c7-49b6-a909-9d3bac7e796f" providerId="ADAL" clId="{B0CFF1D8-F217-D04C-808F-64CE013F1B73}" dt="2022-05-06T14:32:37.543" v="1557" actId="14100"/>
          <ac:spMkLst>
            <pc:docMk/>
            <pc:sldMk cId="682135798" sldId="269"/>
            <ac:spMk id="48" creationId="{8D7571DE-C51C-00D9-D2EB-2952AFB61F37}"/>
          </ac:spMkLst>
        </pc:spChg>
        <pc:spChg chg="mod">
          <ac:chgData name="Andy Clifton" userId="d4cb6a42-d8c7-49b6-a909-9d3bac7e796f" providerId="ADAL" clId="{B0CFF1D8-F217-D04C-808F-64CE013F1B73}" dt="2022-05-06T14:32:26.711" v="1555" actId="14100"/>
          <ac:spMkLst>
            <pc:docMk/>
            <pc:sldMk cId="682135798" sldId="269"/>
            <ac:spMk id="49" creationId="{7F3EA7D8-04B7-574F-C0CB-345E73AAB5AA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53" creationId="{2E9B596F-6C2A-72C6-F4DB-9BDD948158EA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54" creationId="{F520E5CD-81A6-9799-990C-49A9A50010E3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55" creationId="{178B10DD-3B71-DAD4-1139-A4397F4B2C61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56" creationId="{2AAB5BF9-672E-53F1-0852-9BAE06D480F3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57" creationId="{E532BB76-1743-A96F-461A-AA66054D0BDD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69" creationId="{64FE8CC0-E505-39E4-6DB8-F7A4A510DD70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70" creationId="{EABD6789-BA33-7206-7813-A0BF0B853BFF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79" creationId="{C8F52C09-E380-B2AF-710C-A70446923445}"/>
          </ac:spMkLst>
        </pc:spChg>
        <pc:spChg chg="del mod">
          <ac:chgData name="Andy Clifton" userId="d4cb6a42-d8c7-49b6-a909-9d3bac7e796f" providerId="ADAL" clId="{B0CFF1D8-F217-D04C-808F-64CE013F1B73}" dt="2022-05-06T14:21:23.956" v="1440" actId="478"/>
          <ac:spMkLst>
            <pc:docMk/>
            <pc:sldMk cId="682135798" sldId="269"/>
            <ac:spMk id="80" creationId="{8D0E1BB5-93DE-048E-7B2F-5BCF18F119F5}"/>
          </ac:spMkLst>
        </pc:spChg>
        <pc:spChg chg="del mod">
          <ac:chgData name="Andy Clifton" userId="d4cb6a42-d8c7-49b6-a909-9d3bac7e796f" providerId="ADAL" clId="{B0CFF1D8-F217-D04C-808F-64CE013F1B73}" dt="2022-05-06T14:21:25.487" v="1441" actId="478"/>
          <ac:spMkLst>
            <pc:docMk/>
            <pc:sldMk cId="682135798" sldId="269"/>
            <ac:spMk id="81" creationId="{77D6B0C4-79C2-0B1B-89D6-307C4BA48C13}"/>
          </ac:spMkLst>
        </pc:spChg>
        <pc:spChg chg="del mod topLvl">
          <ac:chgData name="Andy Clifton" userId="d4cb6a42-d8c7-49b6-a909-9d3bac7e796f" providerId="ADAL" clId="{B0CFF1D8-F217-D04C-808F-64CE013F1B73}" dt="2022-05-06T14:21:27.180" v="1442" actId="478"/>
          <ac:spMkLst>
            <pc:docMk/>
            <pc:sldMk cId="682135798" sldId="269"/>
            <ac:spMk id="82" creationId="{02015564-1953-DB13-A024-A0445F1BEDB8}"/>
          </ac:spMkLst>
        </pc:spChg>
        <pc:spChg chg="add mod topLvl">
          <ac:chgData name="Andy Clifton" userId="d4cb6a42-d8c7-49b6-a909-9d3bac7e796f" providerId="ADAL" clId="{B0CFF1D8-F217-D04C-808F-64CE013F1B73}" dt="2022-05-06T14:45:01.719" v="1653" actId="12789"/>
          <ac:spMkLst>
            <pc:docMk/>
            <pc:sldMk cId="682135798" sldId="269"/>
            <ac:spMk id="83" creationId="{7EF647DD-9DBC-2455-2982-3F07341B6FB9}"/>
          </ac:spMkLst>
        </pc:spChg>
        <pc:grpChg chg="add del mod">
          <ac:chgData name="Andy Clifton" userId="d4cb6a42-d8c7-49b6-a909-9d3bac7e796f" providerId="ADAL" clId="{B0CFF1D8-F217-D04C-808F-64CE013F1B73}" dt="2022-05-06T14:26:44.409" v="1512" actId="165"/>
          <ac:grpSpMkLst>
            <pc:docMk/>
            <pc:sldMk cId="682135798" sldId="269"/>
            <ac:grpSpMk id="4" creationId="{6152E696-1C75-6B62-C211-ABA05C974FF0}"/>
          </ac:grpSpMkLst>
        </pc:grpChg>
        <pc:grpChg chg="add del mod topLvl">
          <ac:chgData name="Andy Clifton" userId="d4cb6a42-d8c7-49b6-a909-9d3bac7e796f" providerId="ADAL" clId="{B0CFF1D8-F217-D04C-808F-64CE013F1B73}" dt="2022-05-06T14:36:38.033" v="1598" actId="165"/>
          <ac:grpSpMkLst>
            <pc:docMk/>
            <pc:sldMk cId="682135798" sldId="269"/>
            <ac:grpSpMk id="5" creationId="{A5E977D2-FC5D-0DDD-F638-5605F3F2AAF5}"/>
          </ac:grpSpMkLst>
        </pc:grpChg>
        <pc:grpChg chg="add del mod topLvl">
          <ac:chgData name="Andy Clifton" userId="d4cb6a42-d8c7-49b6-a909-9d3bac7e796f" providerId="ADAL" clId="{B0CFF1D8-F217-D04C-808F-64CE013F1B73}" dt="2022-05-06T14:36:34.031" v="1597" actId="165"/>
          <ac:grpSpMkLst>
            <pc:docMk/>
            <pc:sldMk cId="682135798" sldId="269"/>
            <ac:grpSpMk id="6" creationId="{33737A42-B4F4-22E1-C147-D499B48951D3}"/>
          </ac:grpSpMkLst>
        </pc:grpChg>
        <pc:grpChg chg="add del mod">
          <ac:chgData name="Andy Clifton" userId="d4cb6a42-d8c7-49b6-a909-9d3bac7e796f" providerId="ADAL" clId="{B0CFF1D8-F217-D04C-808F-64CE013F1B73}" dt="2022-05-06T14:36:29.682" v="1596" actId="165"/>
          <ac:grpSpMkLst>
            <pc:docMk/>
            <pc:sldMk cId="682135798" sldId="269"/>
            <ac:grpSpMk id="7" creationId="{F2ABD0B4-CB61-524A-6502-EFB5E4D909D6}"/>
          </ac:grpSpMkLst>
        </pc:grpChg>
        <pc:grpChg chg="add del">
          <ac:chgData name="Andy Clifton" userId="d4cb6a42-d8c7-49b6-a909-9d3bac7e796f" providerId="ADAL" clId="{B0CFF1D8-F217-D04C-808F-64CE013F1B73}" dt="2022-05-06T14:37:41.773" v="1604" actId="165"/>
          <ac:grpSpMkLst>
            <pc:docMk/>
            <pc:sldMk cId="682135798" sldId="269"/>
            <ac:grpSpMk id="8" creationId="{D2084CF3-0F54-90F9-65D5-AE160BC5F66D}"/>
          </ac:grpSpMkLst>
        </pc:grpChg>
        <pc:grpChg chg="add del mod">
          <ac:chgData name="Andy Clifton" userId="d4cb6a42-d8c7-49b6-a909-9d3bac7e796f" providerId="ADAL" clId="{B0CFF1D8-F217-D04C-808F-64CE013F1B73}" dt="2022-05-06T14:40:32.486" v="1620" actId="165"/>
          <ac:grpSpMkLst>
            <pc:docMk/>
            <pc:sldMk cId="682135798" sldId="269"/>
            <ac:grpSpMk id="9" creationId="{4895D496-727D-1CB4-C961-7C116893CCF5}"/>
          </ac:grpSpMkLst>
        </pc:grpChg>
        <pc:grpChg chg="add mod">
          <ac:chgData name="Andy Clifton" userId="d4cb6a42-d8c7-49b6-a909-9d3bac7e796f" providerId="ADAL" clId="{B0CFF1D8-F217-D04C-808F-64CE013F1B73}" dt="2022-05-06T14:45:57.015" v="1662" actId="1036"/>
          <ac:grpSpMkLst>
            <pc:docMk/>
            <pc:sldMk cId="682135798" sldId="269"/>
            <ac:grpSpMk id="10" creationId="{9159ACE4-7474-F4E3-5C67-B92BCD829A89}"/>
          </ac:grpSpMkLst>
        </pc:grpChg>
        <pc:grpChg chg="add del mod">
          <ac:chgData name="Andy Clifton" userId="d4cb6a42-d8c7-49b6-a909-9d3bac7e796f" providerId="ADAL" clId="{B0CFF1D8-F217-D04C-808F-64CE013F1B73}" dt="2022-05-06T14:41:06.163" v="1624" actId="165"/>
          <ac:grpSpMkLst>
            <pc:docMk/>
            <pc:sldMk cId="682135798" sldId="269"/>
            <ac:grpSpMk id="11" creationId="{9DFD0627-6F93-FFD2-D188-84EF9547BF0C}"/>
          </ac:grpSpMkLst>
        </pc:grpChg>
        <pc:grpChg chg="add mod">
          <ac:chgData name="Andy Clifton" userId="d4cb6a42-d8c7-49b6-a909-9d3bac7e796f" providerId="ADAL" clId="{B0CFF1D8-F217-D04C-808F-64CE013F1B73}" dt="2022-05-06T14:45:01.719" v="1653" actId="12789"/>
          <ac:grpSpMkLst>
            <pc:docMk/>
            <pc:sldMk cId="682135798" sldId="269"/>
            <ac:grpSpMk id="12" creationId="{86E5161D-1969-01F3-1449-D4A0DEE74DF2}"/>
          </ac:grpSpMkLst>
        </pc:grpChg>
        <pc:grpChg chg="add del mod">
          <ac:chgData name="Andy Clifton" userId="d4cb6a42-d8c7-49b6-a909-9d3bac7e796f" providerId="ADAL" clId="{B0CFF1D8-F217-D04C-808F-64CE013F1B73}" dt="2022-05-06T14:16:29.508" v="1418" actId="478"/>
          <ac:grpSpMkLst>
            <pc:docMk/>
            <pc:sldMk cId="682135798" sldId="269"/>
            <ac:grpSpMk id="28" creationId="{342A0C80-657F-AB57-4BBB-D895C7EF4C6F}"/>
          </ac:grpSpMkLst>
        </pc:grpChg>
        <pc:grpChg chg="add mod">
          <ac:chgData name="Andy Clifton" userId="d4cb6a42-d8c7-49b6-a909-9d3bac7e796f" providerId="ADAL" clId="{B0CFF1D8-F217-D04C-808F-64CE013F1B73}" dt="2022-05-06T14:38:51.834" v="1610" actId="12789"/>
          <ac:grpSpMkLst>
            <pc:docMk/>
            <pc:sldMk cId="682135798" sldId="269"/>
            <ac:grpSpMk id="32" creationId="{07A09C47-FA97-E542-902B-99D2C66621C9}"/>
          </ac:grpSpMkLst>
        </pc:grpChg>
        <pc:grpChg chg="add del mod topLvl">
          <ac:chgData name="Andy Clifton" userId="d4cb6a42-d8c7-49b6-a909-9d3bac7e796f" providerId="ADAL" clId="{B0CFF1D8-F217-D04C-808F-64CE013F1B73}" dt="2022-05-06T14:36:34.031" v="1597" actId="165"/>
          <ac:grpSpMkLst>
            <pc:docMk/>
            <pc:sldMk cId="682135798" sldId="269"/>
            <ac:grpSpMk id="36" creationId="{D1FB81AB-D377-96D9-F56B-4E2DE9685C75}"/>
          </ac:grpSpMkLst>
        </pc:grpChg>
        <pc:grpChg chg="add del mod">
          <ac:chgData name="Andy Clifton" userId="d4cb6a42-d8c7-49b6-a909-9d3bac7e796f" providerId="ADAL" clId="{B0CFF1D8-F217-D04C-808F-64CE013F1B73}" dt="2022-05-06T14:21:39.692" v="1446" actId="478"/>
          <ac:grpSpMkLst>
            <pc:docMk/>
            <pc:sldMk cId="682135798" sldId="269"/>
            <ac:grpSpMk id="40" creationId="{182C4C34-6FA3-3563-AAE9-03D39A65C23B}"/>
          </ac:grpSpMkLst>
        </pc:grpChg>
        <pc:grpChg chg="mod topLvl">
          <ac:chgData name="Andy Clifton" userId="d4cb6a42-d8c7-49b6-a909-9d3bac7e796f" providerId="ADAL" clId="{B0CFF1D8-F217-D04C-808F-64CE013F1B73}" dt="2022-05-06T14:38:51.834" v="1610" actId="12789"/>
          <ac:grpSpMkLst>
            <pc:docMk/>
            <pc:sldMk cId="682135798" sldId="269"/>
            <ac:grpSpMk id="41" creationId="{3CB84F77-D36C-745C-3107-4B3B65962415}"/>
          </ac:grpSpMkLst>
        </pc:grpChg>
        <pc:grpChg chg="del mod">
          <ac:chgData name="Andy Clifton" userId="d4cb6a42-d8c7-49b6-a909-9d3bac7e796f" providerId="ADAL" clId="{B0CFF1D8-F217-D04C-808F-64CE013F1B73}" dt="2022-05-06T14:21:35.611" v="1445" actId="478"/>
          <ac:grpSpMkLst>
            <pc:docMk/>
            <pc:sldMk cId="682135798" sldId="269"/>
            <ac:grpSpMk id="42" creationId="{50846669-342C-540E-0810-D8702C4BBAD7}"/>
          </ac:grpSpMkLst>
        </pc:grpChg>
        <pc:grpChg chg="add del mod">
          <ac:chgData name="Andy Clifton" userId="d4cb6a42-d8c7-49b6-a909-9d3bac7e796f" providerId="ADAL" clId="{B0CFF1D8-F217-D04C-808F-64CE013F1B73}" dt="2022-05-06T14:21:27.180" v="1442" actId="478"/>
          <ac:grpSpMkLst>
            <pc:docMk/>
            <pc:sldMk cId="682135798" sldId="269"/>
            <ac:grpSpMk id="50" creationId="{0C8EE38E-D14E-1A6D-D9FC-D71E88F64F0B}"/>
          </ac:grpSpMkLst>
        </pc:grpChg>
        <pc:grpChg chg="del mod">
          <ac:chgData name="Andy Clifton" userId="d4cb6a42-d8c7-49b6-a909-9d3bac7e796f" providerId="ADAL" clId="{B0CFF1D8-F217-D04C-808F-64CE013F1B73}" dt="2022-05-06T14:21:25.487" v="1441" actId="478"/>
          <ac:grpSpMkLst>
            <pc:docMk/>
            <pc:sldMk cId="682135798" sldId="269"/>
            <ac:grpSpMk id="51" creationId="{1EC23B0B-1F6F-C612-0438-BE9F6E9739CC}"/>
          </ac:grpSpMkLst>
        </pc:grpChg>
        <pc:grpChg chg="mod topLvl">
          <ac:chgData name="Andy Clifton" userId="d4cb6a42-d8c7-49b6-a909-9d3bac7e796f" providerId="ADAL" clId="{B0CFF1D8-F217-D04C-808F-64CE013F1B73}" dt="2022-05-06T14:46:00.710" v="1664" actId="1038"/>
          <ac:grpSpMkLst>
            <pc:docMk/>
            <pc:sldMk cId="682135798" sldId="269"/>
            <ac:grpSpMk id="52" creationId="{BC60F6B3-DC99-D4A9-1298-D5B836A60D8C}"/>
          </ac:grpSpMkLst>
        </pc:grpChg>
        <pc:grpChg chg="del">
          <ac:chgData name="Andy Clifton" userId="d4cb6a42-d8c7-49b6-a909-9d3bac7e796f" providerId="ADAL" clId="{B0CFF1D8-F217-D04C-808F-64CE013F1B73}" dt="2022-05-06T14:16:27.318" v="1416" actId="478"/>
          <ac:grpSpMkLst>
            <pc:docMk/>
            <pc:sldMk cId="682135798" sldId="269"/>
            <ac:grpSpMk id="58" creationId="{86766366-0419-CBE8-9D76-A0D710628D65}"/>
          </ac:grpSpMkLst>
        </pc:grpChg>
        <pc:grpChg chg="del">
          <ac:chgData name="Andy Clifton" userId="d4cb6a42-d8c7-49b6-a909-9d3bac7e796f" providerId="ADAL" clId="{B0CFF1D8-F217-D04C-808F-64CE013F1B73}" dt="2022-05-06T14:16:27.318" v="1416" actId="478"/>
          <ac:grpSpMkLst>
            <pc:docMk/>
            <pc:sldMk cId="682135798" sldId="269"/>
            <ac:grpSpMk id="71" creationId="{58669B24-54C6-F51E-7B7B-12220CDC560B}"/>
          </ac:grpSpMkLst>
        </pc:grpChg>
        <pc:cxnChg chg="add mod topLvl">
          <ac:chgData name="Andy Clifton" userId="d4cb6a42-d8c7-49b6-a909-9d3bac7e796f" providerId="ADAL" clId="{B0CFF1D8-F217-D04C-808F-64CE013F1B73}" dt="2022-05-06T14:41:06.163" v="1624" actId="165"/>
          <ac:cxnSpMkLst>
            <pc:docMk/>
            <pc:sldMk cId="682135798" sldId="269"/>
            <ac:cxnSpMk id="3" creationId="{9D1E4870-7C0C-54C4-E16B-035A0E1F1CDE}"/>
          </ac:cxnSpMkLst>
        </pc:cxnChg>
        <pc:cxnChg chg="add mod topLvl">
          <ac:chgData name="Andy Clifton" userId="d4cb6a42-d8c7-49b6-a909-9d3bac7e796f" providerId="ADAL" clId="{B0CFF1D8-F217-D04C-808F-64CE013F1B73}" dt="2022-05-06T14:41:06.163" v="1624" actId="165"/>
          <ac:cxnSpMkLst>
            <pc:docMk/>
            <pc:sldMk cId="682135798" sldId="269"/>
            <ac:cxnSpMk id="84" creationId="{DD2681FA-E971-56B4-FC0B-5AB25B75141B}"/>
          </ac:cxnSpMkLst>
        </pc:cxnChg>
        <pc:cxnChg chg="add mod topLvl">
          <ac:chgData name="Andy Clifton" userId="d4cb6a42-d8c7-49b6-a909-9d3bac7e796f" providerId="ADAL" clId="{B0CFF1D8-F217-D04C-808F-64CE013F1B73}" dt="2022-05-06T14:41:06.163" v="1624" actId="165"/>
          <ac:cxnSpMkLst>
            <pc:docMk/>
            <pc:sldMk cId="682135798" sldId="269"/>
            <ac:cxnSpMk id="85" creationId="{DBF46987-76C5-7FB4-C704-7D59F1AA6461}"/>
          </ac:cxnSpMkLst>
        </pc:cxnChg>
        <pc:cxnChg chg="add del mod">
          <ac:chgData name="Andy Clifton" userId="d4cb6a42-d8c7-49b6-a909-9d3bac7e796f" providerId="ADAL" clId="{B0CFF1D8-F217-D04C-808F-64CE013F1B73}" dt="2022-05-06T14:26:50.018" v="1514" actId="478"/>
          <ac:cxnSpMkLst>
            <pc:docMk/>
            <pc:sldMk cId="682135798" sldId="269"/>
            <ac:cxnSpMk id="86" creationId="{AC995A30-6382-8D24-2D73-6377941FFEB5}"/>
          </ac:cxnSpMkLst>
        </pc:cxnChg>
        <pc:cxnChg chg="add del mod">
          <ac:chgData name="Andy Clifton" userId="d4cb6a42-d8c7-49b6-a909-9d3bac7e796f" providerId="ADAL" clId="{B0CFF1D8-F217-D04C-808F-64CE013F1B73}" dt="2022-05-06T14:26:50.018" v="1514" actId="478"/>
          <ac:cxnSpMkLst>
            <pc:docMk/>
            <pc:sldMk cId="682135798" sldId="269"/>
            <ac:cxnSpMk id="87" creationId="{08738614-9842-FBF3-5C27-B6BBA3E5E074}"/>
          </ac:cxnSpMkLst>
        </pc:cxnChg>
        <pc:cxnChg chg="add del mod">
          <ac:chgData name="Andy Clifton" userId="d4cb6a42-d8c7-49b6-a909-9d3bac7e796f" providerId="ADAL" clId="{B0CFF1D8-F217-D04C-808F-64CE013F1B73}" dt="2022-05-06T14:26:50.018" v="1514" actId="478"/>
          <ac:cxnSpMkLst>
            <pc:docMk/>
            <pc:sldMk cId="682135798" sldId="269"/>
            <ac:cxnSpMk id="88" creationId="{B1BB2E21-0ACB-069A-9D9E-542523118387}"/>
          </ac:cxnSpMkLst>
        </pc:cxnChg>
        <pc:cxnChg chg="add mod topLvl">
          <ac:chgData name="Andy Clifton" userId="d4cb6a42-d8c7-49b6-a909-9d3bac7e796f" providerId="ADAL" clId="{B0CFF1D8-F217-D04C-808F-64CE013F1B73}" dt="2022-05-06T14:45:01.719" v="1653" actId="12789"/>
          <ac:cxnSpMkLst>
            <pc:docMk/>
            <pc:sldMk cId="682135798" sldId="269"/>
            <ac:cxnSpMk id="89" creationId="{44D4944E-A079-1FB5-89F8-82541A98331F}"/>
          </ac:cxnSpMkLst>
        </pc:cxnChg>
        <pc:cxnChg chg="add del mod">
          <ac:chgData name="Andy Clifton" userId="d4cb6a42-d8c7-49b6-a909-9d3bac7e796f" providerId="ADAL" clId="{B0CFF1D8-F217-D04C-808F-64CE013F1B73}" dt="2022-05-06T14:45:13.551" v="1654" actId="478"/>
          <ac:cxnSpMkLst>
            <pc:docMk/>
            <pc:sldMk cId="682135798" sldId="269"/>
            <ac:cxnSpMk id="90" creationId="{B9FED618-9C81-6155-FD24-8E1E2C512648}"/>
          </ac:cxnSpMkLst>
        </pc:cxnChg>
      </pc:sldChg>
      <pc:sldChg chg="addSp delSp add mod ord">
        <pc:chgData name="Andy Clifton" userId="d4cb6a42-d8c7-49b6-a909-9d3bac7e796f" providerId="ADAL" clId="{B0CFF1D8-F217-D04C-808F-64CE013F1B73}" dt="2022-05-06T14:47:12.733" v="1670" actId="20578"/>
        <pc:sldMkLst>
          <pc:docMk/>
          <pc:sldMk cId="1970790165" sldId="270"/>
        </pc:sldMkLst>
        <pc:grpChg chg="add">
          <ac:chgData name="Andy Clifton" userId="d4cb6a42-d8c7-49b6-a909-9d3bac7e796f" providerId="ADAL" clId="{B0CFF1D8-F217-D04C-808F-64CE013F1B73}" dt="2022-05-06T14:47:08.147" v="1669" actId="164"/>
          <ac:grpSpMkLst>
            <pc:docMk/>
            <pc:sldMk cId="1970790165" sldId="270"/>
            <ac:grpSpMk id="2" creationId="{0810A389-D058-9A99-E644-C3192C0ECEDA}"/>
          </ac:grpSpMkLst>
        </pc:grpChg>
        <pc:grpChg chg="del">
          <ac:chgData name="Andy Clifton" userId="d4cb6a42-d8c7-49b6-a909-9d3bac7e796f" providerId="ADAL" clId="{B0CFF1D8-F217-D04C-808F-64CE013F1B73}" dt="2022-05-06T14:46:39.300" v="1668" actId="478"/>
          <ac:grpSpMkLst>
            <pc:docMk/>
            <pc:sldMk cId="1970790165" sldId="270"/>
            <ac:grpSpMk id="12" creationId="{86E5161D-1969-01F3-1449-D4A0DEE74DF2}"/>
          </ac:grpSpMkLst>
        </pc:grpChg>
        <pc:cxnChg chg="del">
          <ac:chgData name="Andy Clifton" userId="d4cb6a42-d8c7-49b6-a909-9d3bac7e796f" providerId="ADAL" clId="{B0CFF1D8-F217-D04C-808F-64CE013F1B73}" dt="2022-05-06T14:46:34.004" v="1667" actId="478"/>
          <ac:cxnSpMkLst>
            <pc:docMk/>
            <pc:sldMk cId="1970790165" sldId="270"/>
            <ac:cxnSpMk id="3" creationId="{9D1E4870-7C0C-54C4-E16B-035A0E1F1CDE}"/>
          </ac:cxnSpMkLst>
        </pc:cxnChg>
        <pc:cxnChg chg="del">
          <ac:chgData name="Andy Clifton" userId="d4cb6a42-d8c7-49b6-a909-9d3bac7e796f" providerId="ADAL" clId="{B0CFF1D8-F217-D04C-808F-64CE013F1B73}" dt="2022-05-06T14:46:20.725" v="1666" actId="478"/>
          <ac:cxnSpMkLst>
            <pc:docMk/>
            <pc:sldMk cId="1970790165" sldId="270"/>
            <ac:cxnSpMk id="89" creationId="{44D4944E-A079-1FB5-89F8-82541A98331F}"/>
          </ac:cxnSpMkLst>
        </pc:cxnChg>
      </pc:sldChg>
    </pc:docChg>
  </pc:docChgLst>
  <pc:docChgLst>
    <pc:chgData name="Andy Clifton" userId="S::andy.clifton@enviconnect.de::d4cb6a42-d8c7-49b6-a909-9d3bac7e796f" providerId="AD" clId="Web-{257F57B7-470B-C8A5-106A-6824B9A57329}"/>
    <pc:docChg chg="modSld">
      <pc:chgData name="Andy Clifton" userId="S::andy.clifton@enviconnect.de::d4cb6a42-d8c7-49b6-a909-9d3bac7e796f" providerId="AD" clId="Web-{257F57B7-470B-C8A5-106A-6824B9A57329}" dt="2022-05-03T19:32:12.523" v="201"/>
      <pc:docMkLst>
        <pc:docMk/>
      </pc:docMkLst>
      <pc:sldChg chg="addSp delSp modSp mod setBg">
        <pc:chgData name="Andy Clifton" userId="S::andy.clifton@enviconnect.de::d4cb6a42-d8c7-49b6-a909-9d3bac7e796f" providerId="AD" clId="Web-{257F57B7-470B-C8A5-106A-6824B9A57329}" dt="2022-05-03T19:32:12.523" v="201"/>
        <pc:sldMkLst>
          <pc:docMk/>
          <pc:sldMk cId="2974290075" sldId="261"/>
        </pc:sldMkLst>
        <pc:spChg chg="add mod">
          <ac:chgData name="Andy Clifton" userId="S::andy.clifton@enviconnect.de::d4cb6a42-d8c7-49b6-a909-9d3bac7e796f" providerId="AD" clId="Web-{257F57B7-470B-C8A5-106A-6824B9A57329}" dt="2022-05-03T19:26:41.499" v="16"/>
          <ac:spMkLst>
            <pc:docMk/>
            <pc:sldMk cId="2974290075" sldId="261"/>
            <ac:spMk id="3" creationId="{CD7E0ECC-3BDB-966E-93E8-AFD9FBA67809}"/>
          </ac:spMkLst>
        </pc:spChg>
        <pc:spChg chg="add mod">
          <ac:chgData name="Andy Clifton" userId="S::andy.clifton@enviconnect.de::d4cb6a42-d8c7-49b6-a909-9d3bac7e796f" providerId="AD" clId="Web-{257F57B7-470B-C8A5-106A-6824B9A57329}" dt="2022-05-03T19:26:41.515" v="17"/>
          <ac:spMkLst>
            <pc:docMk/>
            <pc:sldMk cId="2974290075" sldId="261"/>
            <ac:spMk id="9" creationId="{F778D956-1869-C018-0404-55216BBE6515}"/>
          </ac:spMkLst>
        </pc:spChg>
        <pc:spChg chg="del">
          <ac:chgData name="Andy Clifton" userId="S::andy.clifton@enviconnect.de::d4cb6a42-d8c7-49b6-a909-9d3bac7e796f" providerId="AD" clId="Web-{257F57B7-470B-C8A5-106A-6824B9A57329}" dt="2022-05-03T19:25:09.107" v="1"/>
          <ac:spMkLst>
            <pc:docMk/>
            <pc:sldMk cId="2974290075" sldId="261"/>
            <ac:spMk id="17" creationId="{79355AC1-04E0-13C9-55B5-1239CEBCDC1F}"/>
          </ac:spMkLst>
        </pc:spChg>
        <pc:spChg chg="del">
          <ac:chgData name="Andy Clifton" userId="S::andy.clifton@enviconnect.de::d4cb6a42-d8c7-49b6-a909-9d3bac7e796f" providerId="AD" clId="Web-{257F57B7-470B-C8A5-106A-6824B9A57329}" dt="2022-05-03T19:25:09.107" v="0"/>
          <ac:spMkLst>
            <pc:docMk/>
            <pc:sldMk cId="2974290075" sldId="261"/>
            <ac:spMk id="18" creationId="{DB221C4C-0C19-AA03-C48B-EB5E2CCBE585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21" v="94"/>
          <ac:spMkLst>
            <pc:docMk/>
            <pc:sldMk cId="2974290075" sldId="261"/>
            <ac:spMk id="20" creationId="{A83ACE82-FEBF-3AD0-BE4D-488A28345ED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52" v="95"/>
          <ac:spMkLst>
            <pc:docMk/>
            <pc:sldMk cId="2974290075" sldId="261"/>
            <ac:spMk id="21" creationId="{AF5C538F-7188-0C40-EFE0-B4A9D8267677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68" v="96"/>
          <ac:spMkLst>
            <pc:docMk/>
            <pc:sldMk cId="2974290075" sldId="261"/>
            <ac:spMk id="22" creationId="{AFAC1E3F-DF9D-9F35-F63E-24114B3D2A1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99" v="97"/>
          <ac:spMkLst>
            <pc:docMk/>
            <pc:sldMk cId="2974290075" sldId="261"/>
            <ac:spMk id="23" creationId="{1B64F07B-D630-CE66-78C1-4AAE9F85FE0D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14" v="98"/>
          <ac:spMkLst>
            <pc:docMk/>
            <pc:sldMk cId="2974290075" sldId="261"/>
            <ac:spMk id="24" creationId="{6D58CEF2-A8B1-FBC8-6F71-5F498D3E2713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30" v="99"/>
          <ac:spMkLst>
            <pc:docMk/>
            <pc:sldMk cId="2974290075" sldId="261"/>
            <ac:spMk id="25" creationId="{859CB9E2-73BB-F84F-B48A-E9F45E35E849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46" v="100"/>
          <ac:spMkLst>
            <pc:docMk/>
            <pc:sldMk cId="2974290075" sldId="261"/>
            <ac:spMk id="26" creationId="{C82B78E0-83F8-3039-A349-F52D9120D269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77" v="101"/>
          <ac:spMkLst>
            <pc:docMk/>
            <pc:sldMk cId="2974290075" sldId="261"/>
            <ac:spMk id="27" creationId="{BB901C1C-3AC1-8A8A-DEEE-30EA9B491FDC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61"/>
          <ac:spMkLst>
            <pc:docMk/>
            <pc:sldMk cId="2974290075" sldId="261"/>
            <ac:spMk id="31" creationId="{D3228788-146D-FA3F-8FF5-79F416789710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60"/>
          <ac:spMkLst>
            <pc:docMk/>
            <pc:sldMk cId="2974290075" sldId="261"/>
            <ac:spMk id="33" creationId="{EC7BCFF7-D369-BDA7-604D-D73A5C2C394C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9"/>
          <ac:spMkLst>
            <pc:docMk/>
            <pc:sldMk cId="2974290075" sldId="261"/>
            <ac:spMk id="34" creationId="{C88D8324-3FE1-D324-9DFD-D81847BAE231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8"/>
          <ac:spMkLst>
            <pc:docMk/>
            <pc:sldMk cId="2974290075" sldId="261"/>
            <ac:spMk id="35" creationId="{88BA7E4E-E669-392C-D60F-246F8AB9DB65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7"/>
          <ac:spMkLst>
            <pc:docMk/>
            <pc:sldMk cId="2974290075" sldId="261"/>
            <ac:spMk id="36" creationId="{B89004CF-41E4-BE10-511D-F1A1998E38F2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6"/>
          <ac:spMkLst>
            <pc:docMk/>
            <pc:sldMk cId="2974290075" sldId="261"/>
            <ac:spMk id="37" creationId="{EEA1060E-27F3-1028-9D60-A3224701761A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5"/>
          <ac:spMkLst>
            <pc:docMk/>
            <pc:sldMk cId="2974290075" sldId="261"/>
            <ac:spMk id="38" creationId="{F88D5B73-2A5E-46E6-C21E-2910CCA1981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4"/>
          <ac:spMkLst>
            <pc:docMk/>
            <pc:sldMk cId="2974290075" sldId="261"/>
            <ac:spMk id="39" creationId="{535CD758-3B14-1BA4-A54F-E2A67C4014A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3"/>
          <ac:spMkLst>
            <pc:docMk/>
            <pc:sldMk cId="2974290075" sldId="261"/>
            <ac:spMk id="40" creationId="{5D2F0543-B41B-065B-A3D4-C8BD390CDE1F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691" v="163"/>
          <ac:spMkLst>
            <pc:docMk/>
            <pc:sldMk cId="2974290075" sldId="261"/>
            <ac:spMk id="42" creationId="{85E506FE-01A9-042C-AC1C-21193406B736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23" v="164"/>
          <ac:spMkLst>
            <pc:docMk/>
            <pc:sldMk cId="2974290075" sldId="261"/>
            <ac:spMk id="43" creationId="{EDDC6F3A-8299-A1C3-9959-3ADF86E3E6AA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38" v="165"/>
          <ac:spMkLst>
            <pc:docMk/>
            <pc:sldMk cId="2974290075" sldId="261"/>
            <ac:spMk id="44" creationId="{2781343B-C006-AF5D-E391-9AD99442DCF5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54" v="166"/>
          <ac:spMkLst>
            <pc:docMk/>
            <pc:sldMk cId="2974290075" sldId="261"/>
            <ac:spMk id="45" creationId="{148E946C-E2CF-3F8D-713D-1CFDCB5C31BF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85" v="167"/>
          <ac:spMkLst>
            <pc:docMk/>
            <pc:sldMk cId="2974290075" sldId="261"/>
            <ac:spMk id="46" creationId="{D1C59B9E-ABAB-9DF5-76C5-901791435AC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801" v="168"/>
          <ac:spMkLst>
            <pc:docMk/>
            <pc:sldMk cId="2974290075" sldId="261"/>
            <ac:spMk id="47" creationId="{111BFDCB-E6ED-DE96-FB16-237FAE5A27C7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816" v="169"/>
          <ac:spMkLst>
            <pc:docMk/>
            <pc:sldMk cId="2974290075" sldId="261"/>
            <ac:spMk id="48" creationId="{D67D1A8F-5A1A-2DA5-8C16-964AB0AA9BB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848" v="170"/>
          <ac:spMkLst>
            <pc:docMk/>
            <pc:sldMk cId="2974290075" sldId="261"/>
            <ac:spMk id="49" creationId="{03C1DAE0-7452-EB06-9B02-A5E5A5FEDC4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41.209" v="198"/>
          <ac:spMkLst>
            <pc:docMk/>
            <pc:sldMk cId="2974290075" sldId="261"/>
            <ac:spMk id="54" creationId="{CF2FE07F-AEC6-FAC8-8901-EBE6FB03DE1B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2:12.523" v="201"/>
          <ac:spMkLst>
            <pc:docMk/>
            <pc:sldMk cId="2974290075" sldId="261"/>
            <ac:spMk id="56" creationId="{9813C81C-0818-6B59-A4A8-566E65B76749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5"/>
          <ac:spMkLst>
            <pc:docMk/>
            <pc:sldMk cId="2974290075" sldId="261"/>
            <ac:spMk id="57" creationId="{C1E004CD-F2B7-8817-FCED-CDDA233111C7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4"/>
          <ac:spMkLst>
            <pc:docMk/>
            <pc:sldMk cId="2974290075" sldId="261"/>
            <ac:spMk id="58" creationId="{E85EA8D6-2BC6-D68D-96D3-24A62A295C7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3"/>
          <ac:spMkLst>
            <pc:docMk/>
            <pc:sldMk cId="2974290075" sldId="261"/>
            <ac:spMk id="59" creationId="{BDB9FAFC-4442-24D8-6156-2676D1501CC6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2"/>
          <ac:spMkLst>
            <pc:docMk/>
            <pc:sldMk cId="2974290075" sldId="261"/>
            <ac:spMk id="60" creationId="{DD7B65D8-8B1A-D04B-767D-E7C214D71ED1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1"/>
          <ac:spMkLst>
            <pc:docMk/>
            <pc:sldMk cId="2974290075" sldId="261"/>
            <ac:spMk id="61" creationId="{92CA331B-3528-EE31-4EEB-5D785E78743C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0"/>
          <ac:spMkLst>
            <pc:docMk/>
            <pc:sldMk cId="2974290075" sldId="261"/>
            <ac:spMk id="62" creationId="{99F6472A-AAE2-41FB-7D50-F3418DE0C261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89"/>
          <ac:spMkLst>
            <pc:docMk/>
            <pc:sldMk cId="2974290075" sldId="261"/>
            <ac:spMk id="63" creationId="{9325DD85-80E8-2540-D203-0869D2D847CF}"/>
          </ac:spMkLst>
        </pc:spChg>
        <pc:grpChg chg="add del">
          <ac:chgData name="Andy Clifton" userId="S::andy.clifton@enviconnect.de::d4cb6a42-d8c7-49b6-a909-9d3bac7e796f" providerId="AD" clId="Web-{257F57B7-470B-C8A5-106A-6824B9A57329}" dt="2022-05-03T19:28:41.315" v="102"/>
          <ac:grpSpMkLst>
            <pc:docMk/>
            <pc:sldMk cId="2974290075" sldId="261"/>
            <ac:grpSpMk id="2" creationId="{31F545AD-4F81-9984-22D1-6AAD69A5C202}"/>
          </ac:grpSpMkLst>
        </pc:grpChg>
        <pc:grpChg chg="add del">
          <ac:chgData name="Andy Clifton" userId="S::andy.clifton@enviconnect.de::d4cb6a42-d8c7-49b6-a909-9d3bac7e796f" providerId="AD" clId="Web-{257F57B7-470B-C8A5-106A-6824B9A57329}" dt="2022-05-03T19:28:44.361" v="103"/>
          <ac:grpSpMkLst>
            <pc:docMk/>
            <pc:sldMk cId="2974290075" sldId="261"/>
            <ac:grpSpMk id="10" creationId="{689248FE-FEEE-E6F3-3516-B0A16EEF2F93}"/>
          </ac:grpSpMkLst>
        </pc:grpChg>
        <pc:grpChg chg="add">
          <ac:chgData name="Andy Clifton" userId="S::andy.clifton@enviconnect.de::d4cb6a42-d8c7-49b6-a909-9d3bac7e796f" providerId="AD" clId="Web-{257F57B7-470B-C8A5-106A-6824B9A57329}" dt="2022-05-03T19:28:52.534" v="104"/>
          <ac:grpSpMkLst>
            <pc:docMk/>
            <pc:sldMk cId="2974290075" sldId="261"/>
            <ac:grpSpMk id="11" creationId="{99EB95B2-7528-CE2C-E778-7672413D44F8}"/>
          </ac:grpSpMkLst>
        </pc:grpChg>
        <pc:grpChg chg="add">
          <ac:chgData name="Andy Clifton" userId="S::andy.clifton@enviconnect.de::d4cb6a42-d8c7-49b6-a909-9d3bac7e796f" providerId="AD" clId="Web-{257F57B7-470B-C8A5-106A-6824B9A57329}" dt="2022-05-03T19:28:52.565" v="105"/>
          <ac:grpSpMkLst>
            <pc:docMk/>
            <pc:sldMk cId="2974290075" sldId="261"/>
            <ac:grpSpMk id="12" creationId="{A007C0AF-F189-14EE-2382-23F2815ABB5D}"/>
          </ac:grpSpMkLst>
        </pc:grpChg>
        <pc:grpChg chg="del">
          <ac:chgData name="Andy Clifton" userId="S::andy.clifton@enviconnect.de::d4cb6a42-d8c7-49b6-a909-9d3bac7e796f" providerId="AD" clId="Web-{257F57B7-470B-C8A5-106A-6824B9A57329}" dt="2022-05-03T19:25:09.107" v="2"/>
          <ac:grpSpMkLst>
            <pc:docMk/>
            <pc:sldMk cId="2974290075" sldId="261"/>
            <ac:grpSpMk id="16" creationId="{678C2302-57F7-6CE1-0869-834F150CD0C9}"/>
          </ac:grpSpMkLst>
        </pc:grpChg>
      </pc:sldChg>
    </pc:docChg>
  </pc:docChgLst>
  <pc:docChgLst>
    <pc:chgData name="Andy Clifton" userId="S::andy.clifton@enviconnect.de::d4cb6a42-d8c7-49b6-a909-9d3bac7e796f" providerId="AD" clId="Web-{5DB6AF71-C6F7-5289-EB9D-C47BCFD1249D}"/>
    <pc:docChg chg="addSld modSld">
      <pc:chgData name="Andy Clifton" userId="S::andy.clifton@enviconnect.de::d4cb6a42-d8c7-49b6-a909-9d3bac7e796f" providerId="AD" clId="Web-{5DB6AF71-C6F7-5289-EB9D-C47BCFD1249D}" dt="2022-05-06T13:03:56.181" v="33" actId="1076"/>
      <pc:docMkLst>
        <pc:docMk/>
      </pc:docMkLst>
      <pc:sldChg chg="delSp modSp">
        <pc:chgData name="Andy Clifton" userId="S::andy.clifton@enviconnect.de::d4cb6a42-d8c7-49b6-a909-9d3bac7e796f" providerId="AD" clId="Web-{5DB6AF71-C6F7-5289-EB9D-C47BCFD1249D}" dt="2022-05-06T13:03:56.181" v="33" actId="1076"/>
        <pc:sldMkLst>
          <pc:docMk/>
          <pc:sldMk cId="405596098" sldId="266"/>
        </pc:sldMkLst>
        <pc:spChg chg="mod topLvl">
          <ac:chgData name="Andy Clifton" userId="S::andy.clifton@enviconnect.de::d4cb6a42-d8c7-49b6-a909-9d3bac7e796f" providerId="AD" clId="Web-{5DB6AF71-C6F7-5289-EB9D-C47BCFD1249D}" dt="2022-05-06T13:02:49.071" v="2" actId="1076"/>
          <ac:spMkLst>
            <pc:docMk/>
            <pc:sldMk cId="405596098" sldId="266"/>
            <ac:spMk id="65" creationId="{B2C65863-2717-AC6F-D975-DC68D0E2D82C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2:54.102" v="11" actId="1076"/>
          <ac:spMkLst>
            <pc:docMk/>
            <pc:sldMk cId="405596098" sldId="266"/>
            <ac:spMk id="66" creationId="{BB135B85-486F-F41E-66A5-BEB1F9CCDC70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42.790" v="27" actId="1076"/>
          <ac:spMkLst>
            <pc:docMk/>
            <pc:sldMk cId="405596098" sldId="266"/>
            <ac:spMk id="67" creationId="{EAABECC1-102E-2988-17EC-1EB188714CFA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2:54.102" v="13" actId="1076"/>
          <ac:spMkLst>
            <pc:docMk/>
            <pc:sldMk cId="405596098" sldId="266"/>
            <ac:spMk id="68" creationId="{25F48C1F-2DF8-7356-F928-56CCBB77FCB6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42.790" v="26" actId="1076"/>
          <ac:spMkLst>
            <pc:docMk/>
            <pc:sldMk cId="405596098" sldId="266"/>
            <ac:spMk id="69" creationId="{AD0A656B-601E-A973-B1F6-D7A31B3C3FD7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2:54.118" v="15" actId="1076"/>
          <ac:spMkLst>
            <pc:docMk/>
            <pc:sldMk cId="405596098" sldId="266"/>
            <ac:spMk id="70" creationId="{CB67DA6D-DEC5-77FD-67D3-DA68F2C66525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56.165" v="31" actId="1076"/>
          <ac:spMkLst>
            <pc:docMk/>
            <pc:sldMk cId="405596098" sldId="266"/>
            <ac:spMk id="71" creationId="{B4ECBEBC-3216-CB81-F0F2-3AC3D3A1F6B0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56.165" v="32" actId="1076"/>
          <ac:spMkLst>
            <pc:docMk/>
            <pc:sldMk cId="405596098" sldId="266"/>
            <ac:spMk id="72" creationId="{53048CEA-D85A-FC76-34E7-E2BFE9591639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56.181" v="33" actId="1076"/>
          <ac:spMkLst>
            <pc:docMk/>
            <pc:sldMk cId="405596098" sldId="266"/>
            <ac:spMk id="73" creationId="{01FCE19C-ACE2-A0A9-2EF3-2E719BC69DFB}"/>
          </ac:spMkLst>
        </pc:spChg>
        <pc:spChg chg="topLvl">
          <ac:chgData name="Andy Clifton" userId="S::andy.clifton@enviconnect.de::d4cb6a42-d8c7-49b6-a909-9d3bac7e796f" providerId="AD" clId="Web-{5DB6AF71-C6F7-5289-EB9D-C47BCFD1249D}" dt="2022-05-06T13:02:35.852" v="1"/>
          <ac:spMkLst>
            <pc:docMk/>
            <pc:sldMk cId="405596098" sldId="266"/>
            <ac:spMk id="74" creationId="{699D27FF-F85E-0D1B-67F6-C0EFBA7B1C02}"/>
          </ac:spMkLst>
        </pc:spChg>
        <pc:grpChg chg="del">
          <ac:chgData name="Andy Clifton" userId="S::andy.clifton@enviconnect.de::d4cb6a42-d8c7-49b6-a909-9d3bac7e796f" providerId="AD" clId="Web-{5DB6AF71-C6F7-5289-EB9D-C47BCFD1249D}" dt="2022-05-06T13:02:35.852" v="1"/>
          <ac:grpSpMkLst>
            <pc:docMk/>
            <pc:sldMk cId="405596098" sldId="266"/>
            <ac:grpSpMk id="64" creationId="{4044A824-36BF-D4A4-FF0E-D8391132CF02}"/>
          </ac:grpSpMkLst>
        </pc:grpChg>
      </pc:sldChg>
      <pc:sldChg chg="add replId">
        <pc:chgData name="Andy Clifton" userId="S::andy.clifton@enviconnect.de::d4cb6a42-d8c7-49b6-a909-9d3bac7e796f" providerId="AD" clId="Web-{5DB6AF71-C6F7-5289-EB9D-C47BCFD1249D}" dt="2022-05-06T13:02:27.742" v="0"/>
        <pc:sldMkLst>
          <pc:docMk/>
          <pc:sldMk cId="3251104413" sldId="267"/>
        </pc:sldMkLst>
      </pc:sldChg>
    </pc:docChg>
  </pc:docChgLst>
  <pc:docChgLst>
    <pc:chgData name="Andy Clifton" userId="d4cb6a42-d8c7-49b6-a909-9d3bac7e796f" providerId="ADAL" clId="{4DB690E8-46A0-E541-BA19-FC996C47DD44}"/>
    <pc:docChg chg="undo custSel delSld modSld sldOrd">
      <pc:chgData name="Andy Clifton" userId="d4cb6a42-d8c7-49b6-a909-9d3bac7e796f" providerId="ADAL" clId="{4DB690E8-46A0-E541-BA19-FC996C47DD44}" dt="2022-05-06T15:23:27.833" v="192" actId="1076"/>
      <pc:docMkLst>
        <pc:docMk/>
      </pc:docMkLst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109857222" sldId="256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2817649413" sldId="257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1191617890" sldId="258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3702151307" sldId="260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2974290075" sldId="261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3220368646" sldId="263"/>
        </pc:sldMkLst>
      </pc:sldChg>
      <pc:sldChg chg="addSp modSp mod modClrScheme chgLayout">
        <pc:chgData name="Andy Clifton" userId="d4cb6a42-d8c7-49b6-a909-9d3bac7e796f" providerId="ADAL" clId="{4DB690E8-46A0-E541-BA19-FC996C47DD44}" dt="2022-05-06T15:17:14.539" v="63" actId="20577"/>
        <pc:sldMkLst>
          <pc:docMk/>
          <pc:sldMk cId="3235162284" sldId="264"/>
        </pc:sldMkLst>
        <pc:spChg chg="add mod ord">
          <ac:chgData name="Andy Clifton" userId="d4cb6a42-d8c7-49b6-a909-9d3bac7e796f" providerId="ADAL" clId="{4DB690E8-46A0-E541-BA19-FC996C47DD44}" dt="2022-05-06T15:17:14.539" v="63" actId="20577"/>
          <ac:spMkLst>
            <pc:docMk/>
            <pc:sldMk cId="3235162284" sldId="264"/>
            <ac:spMk id="2" creationId="{A7BF7880-4C0C-F140-70F2-29E1B782F296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08" creationId="{EC0FAD4D-0DA6-2863-2286-DFD595553C7E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09" creationId="{410679A7-449C-868C-49A4-6C59154DFFCC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29" creationId="{28308F35-E9AF-9DE2-154C-20E4368949AC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30" creationId="{87F7D991-EB68-3296-650E-AEC88B5CDAC8}"/>
          </ac:spMkLst>
        </pc:spChg>
        <pc:grpChg chg="mod">
          <ac:chgData name="Andy Clifton" userId="d4cb6a42-d8c7-49b6-a909-9d3bac7e796f" providerId="ADAL" clId="{4DB690E8-46A0-E541-BA19-FC996C47DD44}" dt="2022-05-06T15:17:08.254" v="50" actId="1076"/>
          <ac:grpSpMkLst>
            <pc:docMk/>
            <pc:sldMk cId="3235162284" sldId="264"/>
            <ac:grpSpMk id="110" creationId="{C0261433-E75D-1617-1E22-8AA1C40CC298}"/>
          </ac:grpSpMkLst>
        </pc:grpChg>
        <pc:grpChg chg="mod">
          <ac:chgData name="Andy Clifton" userId="d4cb6a42-d8c7-49b6-a909-9d3bac7e796f" providerId="ADAL" clId="{4DB690E8-46A0-E541-BA19-FC996C47DD44}" dt="2022-05-06T15:17:08.254" v="50" actId="1076"/>
          <ac:grpSpMkLst>
            <pc:docMk/>
            <pc:sldMk cId="3235162284" sldId="264"/>
            <ac:grpSpMk id="131" creationId="{5FD62A27-4566-6960-E5F9-AFCD656B39B3}"/>
          </ac:grpSpMkLst>
        </pc:grpChg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1325924608" sldId="265"/>
        </pc:sldMkLst>
      </pc:sldChg>
      <pc:sldChg chg="addSp modSp mod modClrScheme chgLayout">
        <pc:chgData name="Andy Clifton" userId="d4cb6a42-d8c7-49b6-a909-9d3bac7e796f" providerId="ADAL" clId="{4DB690E8-46A0-E541-BA19-FC996C47DD44}" dt="2022-05-06T15:17:53.226" v="121" actId="20577"/>
        <pc:sldMkLst>
          <pc:docMk/>
          <pc:sldMk cId="3175067848" sldId="267"/>
        </pc:sldMkLst>
        <pc:spChg chg="add mod ord">
          <ac:chgData name="Andy Clifton" userId="d4cb6a42-d8c7-49b6-a909-9d3bac7e796f" providerId="ADAL" clId="{4DB690E8-46A0-E541-BA19-FC996C47DD44}" dt="2022-05-06T15:16:54.533" v="49" actId="20577"/>
          <ac:spMkLst>
            <pc:docMk/>
            <pc:sldMk cId="3175067848" sldId="267"/>
            <ac:spMk id="2" creationId="{296C6263-7B57-9F86-1292-F2C182CAC068}"/>
          </ac:spMkLst>
        </pc:spChg>
        <pc:spChg chg="mod">
          <ac:chgData name="Andy Clifton" userId="d4cb6a42-d8c7-49b6-a909-9d3bac7e796f" providerId="ADAL" clId="{4DB690E8-46A0-E541-BA19-FC996C47DD44}" dt="2022-05-06T15:17:53.226" v="121" actId="20577"/>
          <ac:spMkLst>
            <pc:docMk/>
            <pc:sldMk cId="3175067848" sldId="267"/>
            <ac:spMk id="52" creationId="{ED60E1E7-B8E1-C8BA-FB5D-DC44EF525E9E}"/>
          </ac:spMkLst>
        </pc:spChg>
      </pc:sldChg>
      <pc:sldChg chg="addSp modSp mod ord modClrScheme chgLayout">
        <pc:chgData name="Andy Clifton" userId="d4cb6a42-d8c7-49b6-a909-9d3bac7e796f" providerId="ADAL" clId="{4DB690E8-46A0-E541-BA19-FC996C47DD44}" dt="2022-05-06T15:17:40.981" v="112" actId="20577"/>
        <pc:sldMkLst>
          <pc:docMk/>
          <pc:sldMk cId="682135798" sldId="269"/>
        </pc:sldMkLst>
        <pc:spChg chg="add mod ord">
          <ac:chgData name="Andy Clifton" userId="d4cb6a42-d8c7-49b6-a909-9d3bac7e796f" providerId="ADAL" clId="{4DB690E8-46A0-E541-BA19-FC996C47DD44}" dt="2022-05-06T15:17:40.981" v="112" actId="20577"/>
          <ac:spMkLst>
            <pc:docMk/>
            <pc:sldMk cId="682135798" sldId="269"/>
            <ac:spMk id="2" creationId="{CF8FAFCF-E1F6-316B-E9D5-AF39EE95B210}"/>
          </ac:spMkLst>
        </pc:spChg>
        <pc:spChg chg="mod">
          <ac:chgData name="Andy Clifton" userId="d4cb6a42-d8c7-49b6-a909-9d3bac7e796f" providerId="ADAL" clId="{4DB690E8-46A0-E541-BA19-FC996C47DD44}" dt="2022-05-06T15:17:26.335" v="65" actId="1076"/>
          <ac:spMkLst>
            <pc:docMk/>
            <pc:sldMk cId="682135798" sldId="269"/>
            <ac:spMk id="83" creationId="{7EF647DD-9DBC-2455-2982-3F07341B6FB9}"/>
          </ac:spMkLst>
        </pc:spChg>
        <pc:grpChg chg="mod">
          <ac:chgData name="Andy Clifton" userId="d4cb6a42-d8c7-49b6-a909-9d3bac7e796f" providerId="ADAL" clId="{4DB690E8-46A0-E541-BA19-FC996C47DD44}" dt="2022-05-06T15:17:26.335" v="65" actId="1076"/>
          <ac:grpSpMkLst>
            <pc:docMk/>
            <pc:sldMk cId="682135798" sldId="269"/>
            <ac:grpSpMk id="10" creationId="{9159ACE4-7474-F4E3-5C67-B92BCD829A89}"/>
          </ac:grpSpMkLst>
        </pc:grpChg>
        <pc:grpChg chg="mod">
          <ac:chgData name="Andy Clifton" userId="d4cb6a42-d8c7-49b6-a909-9d3bac7e796f" providerId="ADAL" clId="{4DB690E8-46A0-E541-BA19-FC996C47DD44}" dt="2022-05-06T15:17:26.335" v="65" actId="1076"/>
          <ac:grpSpMkLst>
            <pc:docMk/>
            <pc:sldMk cId="682135798" sldId="269"/>
            <ac:grpSpMk id="12" creationId="{86E5161D-1969-01F3-1449-D4A0DEE74DF2}"/>
          </ac:grpSpMkLst>
        </pc:grpChg>
        <pc:grpChg chg="mod">
          <ac:chgData name="Andy Clifton" userId="d4cb6a42-d8c7-49b6-a909-9d3bac7e796f" providerId="ADAL" clId="{4DB690E8-46A0-E541-BA19-FC996C47DD44}" dt="2022-05-06T15:17:26.335" v="65" actId="1076"/>
          <ac:grpSpMkLst>
            <pc:docMk/>
            <pc:sldMk cId="682135798" sldId="269"/>
            <ac:grpSpMk id="52" creationId="{BC60F6B3-DC99-D4A9-1298-D5B836A60D8C}"/>
          </ac:grpSpMkLst>
        </pc:grpChg>
        <pc:cxnChg chg="mod">
          <ac:chgData name="Andy Clifton" userId="d4cb6a42-d8c7-49b6-a909-9d3bac7e796f" providerId="ADAL" clId="{4DB690E8-46A0-E541-BA19-FC996C47DD44}" dt="2022-05-06T15:17:26.335" v="65" actId="1076"/>
          <ac:cxnSpMkLst>
            <pc:docMk/>
            <pc:sldMk cId="682135798" sldId="269"/>
            <ac:cxnSpMk id="89" creationId="{44D4944E-A079-1FB5-89F8-82541A98331F}"/>
          </ac:cxnSpMkLst>
        </pc:cxnChg>
      </pc:sldChg>
      <pc:sldChg chg="addSp delSp modSp mod modClrScheme chgLayout">
        <pc:chgData name="Andy Clifton" userId="d4cb6a42-d8c7-49b6-a909-9d3bac7e796f" providerId="ADAL" clId="{4DB690E8-46A0-E541-BA19-FC996C47DD44}" dt="2022-05-06T15:23:27.833" v="192" actId="1076"/>
        <pc:sldMkLst>
          <pc:docMk/>
          <pc:sldMk cId="1970790165" sldId="270"/>
        </pc:sldMkLst>
        <pc:spChg chg="add mod ord">
          <ac:chgData name="Andy Clifton" userId="d4cb6a42-d8c7-49b6-a909-9d3bac7e796f" providerId="ADAL" clId="{4DB690E8-46A0-E541-BA19-FC996C47DD44}" dt="2022-05-06T15:16:40.147" v="19" actId="20577"/>
          <ac:spMkLst>
            <pc:docMk/>
            <pc:sldMk cId="1970790165" sldId="270"/>
            <ac:spMk id="3" creationId="{2669D6A0-F4BE-5886-ECDA-818A60D7C1FC}"/>
          </ac:spMkLst>
        </pc:spChg>
        <pc:spChg chg="add del mod">
          <ac:chgData name="Andy Clifton" userId="d4cb6a42-d8c7-49b6-a909-9d3bac7e796f" providerId="ADAL" clId="{4DB690E8-46A0-E541-BA19-FC996C47DD44}" dt="2022-05-06T15:19:14.264" v="131"/>
          <ac:spMkLst>
            <pc:docMk/>
            <pc:sldMk cId="1970790165" sldId="270"/>
            <ac:spMk id="4" creationId="{CC5A6F91-09B0-F32A-D102-18D0D6585664}"/>
          </ac:spMkLst>
        </pc:spChg>
        <pc:spChg chg="add mod">
          <ac:chgData name="Andy Clifton" userId="d4cb6a42-d8c7-49b6-a909-9d3bac7e796f" providerId="ADAL" clId="{4DB690E8-46A0-E541-BA19-FC996C47DD44}" dt="2022-05-06T15:22:42.706" v="187" actId="1076"/>
          <ac:spMkLst>
            <pc:docMk/>
            <pc:sldMk cId="1970790165" sldId="270"/>
            <ac:spMk id="13" creationId="{F59D4C85-089B-55EC-913B-E3A925B91991}"/>
          </ac:spMkLst>
        </pc:spChg>
        <pc:spChg chg="add mod">
          <ac:chgData name="Andy Clifton" userId="d4cb6a42-d8c7-49b6-a909-9d3bac7e796f" providerId="ADAL" clId="{4DB690E8-46A0-E541-BA19-FC996C47DD44}" dt="2022-05-06T15:18:28.376" v="123" actId="1076"/>
          <ac:spMkLst>
            <pc:docMk/>
            <pc:sldMk cId="1970790165" sldId="270"/>
            <ac:spMk id="22" creationId="{034F63C9-FBE2-7540-EFD8-84E8B0C65FF6}"/>
          </ac:spMkLst>
        </pc:spChg>
        <pc:spChg chg="add mod">
          <ac:chgData name="Andy Clifton" userId="d4cb6a42-d8c7-49b6-a909-9d3bac7e796f" providerId="ADAL" clId="{4DB690E8-46A0-E541-BA19-FC996C47DD44}" dt="2022-05-06T15:18:28.376" v="123" actId="1076"/>
          <ac:spMkLst>
            <pc:docMk/>
            <pc:sldMk cId="1970790165" sldId="270"/>
            <ac:spMk id="23" creationId="{0BD41246-A7ED-3A20-05BE-0D2689F6D1DE}"/>
          </ac:spMkLst>
        </pc:spChg>
        <pc:spChg chg="add mod">
          <ac:chgData name="Andy Clifton" userId="d4cb6a42-d8c7-49b6-a909-9d3bac7e796f" providerId="ADAL" clId="{4DB690E8-46A0-E541-BA19-FC996C47DD44}" dt="2022-05-06T15:18:28.376" v="123" actId="1076"/>
          <ac:spMkLst>
            <pc:docMk/>
            <pc:sldMk cId="1970790165" sldId="270"/>
            <ac:spMk id="24" creationId="{2D049D79-FC88-42C1-6E87-9AF3E7D68CAE}"/>
          </ac:spMkLst>
        </pc:spChg>
        <pc:spChg chg="add mod">
          <ac:chgData name="Andy Clifton" userId="d4cb6a42-d8c7-49b6-a909-9d3bac7e796f" providerId="ADAL" clId="{4DB690E8-46A0-E541-BA19-FC996C47DD44}" dt="2022-05-06T15:18:37.113" v="125" actId="1076"/>
          <ac:spMkLst>
            <pc:docMk/>
            <pc:sldMk cId="1970790165" sldId="270"/>
            <ac:spMk id="25" creationId="{9484526B-988A-6880-44BA-F3343B281CE1}"/>
          </ac:spMkLst>
        </pc:spChg>
        <pc:spChg chg="add mod">
          <ac:chgData name="Andy Clifton" userId="d4cb6a42-d8c7-49b6-a909-9d3bac7e796f" providerId="ADAL" clId="{4DB690E8-46A0-E541-BA19-FC996C47DD44}" dt="2022-05-06T15:18:37.113" v="125" actId="1076"/>
          <ac:spMkLst>
            <pc:docMk/>
            <pc:sldMk cId="1970790165" sldId="270"/>
            <ac:spMk id="26" creationId="{730414F1-C2B1-E91E-B834-DE65FD077324}"/>
          </ac:spMkLst>
        </pc:spChg>
        <pc:spChg chg="add mod">
          <ac:chgData name="Andy Clifton" userId="d4cb6a42-d8c7-49b6-a909-9d3bac7e796f" providerId="ADAL" clId="{4DB690E8-46A0-E541-BA19-FC996C47DD44}" dt="2022-05-06T15:18:37.113" v="125" actId="1076"/>
          <ac:spMkLst>
            <pc:docMk/>
            <pc:sldMk cId="1970790165" sldId="270"/>
            <ac:spMk id="27" creationId="{7BBFB618-6DCD-92AC-E5E8-629565526DCD}"/>
          </ac:spMkLst>
        </pc:spChg>
        <pc:spChg chg="add mod">
          <ac:chgData name="Andy Clifton" userId="d4cb6a42-d8c7-49b6-a909-9d3bac7e796f" providerId="ADAL" clId="{4DB690E8-46A0-E541-BA19-FC996C47DD44}" dt="2022-05-06T15:21:56.649" v="177" actId="1038"/>
          <ac:spMkLst>
            <pc:docMk/>
            <pc:sldMk cId="1970790165" sldId="270"/>
            <ac:spMk id="28" creationId="{ED609F5D-D6D4-FA23-5F7C-E43B22E2B59D}"/>
          </ac:spMkLst>
        </pc:spChg>
        <pc:spChg chg="add mod">
          <ac:chgData name="Andy Clifton" userId="d4cb6a42-d8c7-49b6-a909-9d3bac7e796f" providerId="ADAL" clId="{4DB690E8-46A0-E541-BA19-FC996C47DD44}" dt="2022-05-06T15:21:56.649" v="177" actId="1038"/>
          <ac:spMkLst>
            <pc:docMk/>
            <pc:sldMk cId="1970790165" sldId="270"/>
            <ac:spMk id="29" creationId="{A5C9B781-D37D-E510-AB68-9DD7EF9AFD17}"/>
          </ac:spMkLst>
        </pc:spChg>
        <pc:spChg chg="add mod">
          <ac:chgData name="Andy Clifton" userId="d4cb6a42-d8c7-49b6-a909-9d3bac7e796f" providerId="ADAL" clId="{4DB690E8-46A0-E541-BA19-FC996C47DD44}" dt="2022-05-06T15:22:34.449" v="183" actId="207"/>
          <ac:spMkLst>
            <pc:docMk/>
            <pc:sldMk cId="1970790165" sldId="270"/>
            <ac:spMk id="30" creationId="{DB962724-C2F2-D867-D1FD-54DFAF5B8C2D}"/>
          </ac:spMkLst>
        </pc:spChg>
        <pc:spChg chg="add mod">
          <ac:chgData name="Andy Clifton" userId="d4cb6a42-d8c7-49b6-a909-9d3bac7e796f" providerId="ADAL" clId="{4DB690E8-46A0-E541-BA19-FC996C47DD44}" dt="2022-05-06T15:19:27.233" v="136" actId="1076"/>
          <ac:spMkLst>
            <pc:docMk/>
            <pc:sldMk cId="1970790165" sldId="270"/>
            <ac:spMk id="36" creationId="{D8557382-93A1-71F6-26DC-0E60384561C6}"/>
          </ac:spMkLst>
        </pc:spChg>
        <pc:spChg chg="add mod">
          <ac:chgData name="Andy Clifton" userId="d4cb6a42-d8c7-49b6-a909-9d3bac7e796f" providerId="ADAL" clId="{4DB690E8-46A0-E541-BA19-FC996C47DD44}" dt="2022-05-06T15:19:40.746" v="139"/>
          <ac:spMkLst>
            <pc:docMk/>
            <pc:sldMk cId="1970790165" sldId="270"/>
            <ac:spMk id="40" creationId="{8095EE4B-485E-01AA-3742-581F76622EC5}"/>
          </ac:spMkLst>
        </pc:spChg>
        <pc:spChg chg="add mod">
          <ac:chgData name="Andy Clifton" userId="d4cb6a42-d8c7-49b6-a909-9d3bac7e796f" providerId="ADAL" clId="{4DB690E8-46A0-E541-BA19-FC996C47DD44}" dt="2022-05-06T15:19:55.095" v="142" actId="1076"/>
          <ac:spMkLst>
            <pc:docMk/>
            <pc:sldMk cId="1970790165" sldId="270"/>
            <ac:spMk id="42" creationId="{712DD328-CDFE-8D8F-14CD-A15E6E585E8E}"/>
          </ac:spMkLst>
        </pc:spChg>
        <pc:spChg chg="add mod">
          <ac:chgData name="Andy Clifton" userId="d4cb6a42-d8c7-49b6-a909-9d3bac7e796f" providerId="ADAL" clId="{4DB690E8-46A0-E541-BA19-FC996C47DD44}" dt="2022-05-06T15:20:27.622" v="146"/>
          <ac:spMkLst>
            <pc:docMk/>
            <pc:sldMk cId="1970790165" sldId="270"/>
            <ac:spMk id="43" creationId="{8D199A3E-AD7B-B30B-B25A-CBAD57017D0B}"/>
          </ac:spMkLst>
        </pc:spChg>
        <pc:spChg chg="add mod">
          <ac:chgData name="Andy Clifton" userId="d4cb6a42-d8c7-49b6-a909-9d3bac7e796f" providerId="ADAL" clId="{4DB690E8-46A0-E541-BA19-FC996C47DD44}" dt="2022-05-06T15:20:37.458" v="149" actId="1076"/>
          <ac:spMkLst>
            <pc:docMk/>
            <pc:sldMk cId="1970790165" sldId="270"/>
            <ac:spMk id="44" creationId="{D00ABECD-A597-08E8-D714-D0CD82D4D9DA}"/>
          </ac:spMkLst>
        </pc:spChg>
        <pc:spChg chg="add mod">
          <ac:chgData name="Andy Clifton" userId="d4cb6a42-d8c7-49b6-a909-9d3bac7e796f" providerId="ADAL" clId="{4DB690E8-46A0-E541-BA19-FC996C47DD44}" dt="2022-05-06T15:21:02.987" v="153" actId="1076"/>
          <ac:spMkLst>
            <pc:docMk/>
            <pc:sldMk cId="1970790165" sldId="270"/>
            <ac:spMk id="45" creationId="{35D9DF7E-3D27-0A5D-1AF9-540C5C504CDD}"/>
          </ac:spMkLst>
        </pc:spChg>
        <pc:spChg chg="add mod">
          <ac:chgData name="Andy Clifton" userId="d4cb6a42-d8c7-49b6-a909-9d3bac7e796f" providerId="ADAL" clId="{4DB690E8-46A0-E541-BA19-FC996C47DD44}" dt="2022-05-06T15:22:06.199" v="178"/>
          <ac:spMkLst>
            <pc:docMk/>
            <pc:sldMk cId="1970790165" sldId="270"/>
            <ac:spMk id="46" creationId="{020AB963-2B5E-E85B-E0DB-119E985986C3}"/>
          </ac:spMkLst>
        </pc:spChg>
        <pc:spChg chg="add mod">
          <ac:chgData name="Andy Clifton" userId="d4cb6a42-d8c7-49b6-a909-9d3bac7e796f" providerId="ADAL" clId="{4DB690E8-46A0-E541-BA19-FC996C47DD44}" dt="2022-05-06T15:22:22.676" v="182" actId="1076"/>
          <ac:spMkLst>
            <pc:docMk/>
            <pc:sldMk cId="1970790165" sldId="270"/>
            <ac:spMk id="50" creationId="{DC2CE954-E064-FED3-7296-26848682FA8D}"/>
          </ac:spMkLst>
        </pc:spChg>
        <pc:spChg chg="add mod">
          <ac:chgData name="Andy Clifton" userId="d4cb6a42-d8c7-49b6-a909-9d3bac7e796f" providerId="ADAL" clId="{4DB690E8-46A0-E541-BA19-FC996C47DD44}" dt="2022-05-06T15:23:10.403" v="189" actId="1076"/>
          <ac:spMkLst>
            <pc:docMk/>
            <pc:sldMk cId="1970790165" sldId="270"/>
            <ac:spMk id="51" creationId="{2828BDA5-F788-1F30-4B1E-5E714E7A3F47}"/>
          </ac:spMkLst>
        </pc:spChg>
        <pc:spChg chg="add mod">
          <ac:chgData name="Andy Clifton" userId="d4cb6a42-d8c7-49b6-a909-9d3bac7e796f" providerId="ADAL" clId="{4DB690E8-46A0-E541-BA19-FC996C47DD44}" dt="2022-05-06T15:23:27.833" v="192" actId="1076"/>
          <ac:spMkLst>
            <pc:docMk/>
            <pc:sldMk cId="1970790165" sldId="270"/>
            <ac:spMk id="56" creationId="{69E77707-E08D-5C84-E11B-C7DDB7AD263C}"/>
          </ac:spMkLst>
        </pc:spChg>
        <pc:grpChg chg="mod">
          <ac:chgData name="Andy Clifton" userId="d4cb6a42-d8c7-49b6-a909-9d3bac7e796f" providerId="ADAL" clId="{4DB690E8-46A0-E541-BA19-FC996C47DD44}" dt="2022-05-06T15:16:26.881" v="2" actId="1076"/>
          <ac:grpSpMkLst>
            <pc:docMk/>
            <pc:sldMk cId="1970790165" sldId="270"/>
            <ac:grpSpMk id="2" creationId="{0810A389-D058-9A99-E644-C3192C0ECEDA}"/>
          </ac:grpSpMkLst>
        </pc:grpChg>
      </pc:sldChg>
    </pc:docChg>
  </pc:docChgLst>
  <pc:docChgLst>
    <pc:chgData name="Andy Clifton" userId="S::andy.clifton@enviconnect.de::d4cb6a42-d8c7-49b6-a909-9d3bac7e796f" providerId="AD" clId="Web-{241B8C4A-EF75-CC71-FBEF-CB97D6883CA3}"/>
    <pc:docChg chg="addSld modSld">
      <pc:chgData name="Andy Clifton" userId="S::andy.clifton@enviconnect.de::d4cb6a42-d8c7-49b6-a909-9d3bac7e796f" providerId="AD" clId="Web-{241B8C4A-EF75-CC71-FBEF-CB97D6883CA3}" dt="2022-05-02T14:32:14.490" v="84" actId="14100"/>
      <pc:docMkLst>
        <pc:docMk/>
      </pc:docMkLst>
      <pc:sldChg chg="addSp delSp modSp add replId">
        <pc:chgData name="Andy Clifton" userId="S::andy.clifton@enviconnect.de::d4cb6a42-d8c7-49b6-a909-9d3bac7e796f" providerId="AD" clId="Web-{241B8C4A-EF75-CC71-FBEF-CB97D6883CA3}" dt="2022-05-02T14:32:14.490" v="84" actId="14100"/>
        <pc:sldMkLst>
          <pc:docMk/>
          <pc:sldMk cId="1191617890" sldId="258"/>
        </pc:sldMkLst>
        <pc:spChg chg="del">
          <ac:chgData name="Andy Clifton" userId="S::andy.clifton@enviconnect.de::d4cb6a42-d8c7-49b6-a909-9d3bac7e796f" providerId="AD" clId="Web-{241B8C4A-EF75-CC71-FBEF-CB97D6883CA3}" dt="2022-05-02T14:08:16.490" v="8"/>
          <ac:spMkLst>
            <pc:docMk/>
            <pc:sldMk cId="1191617890" sldId="258"/>
            <ac:spMk id="3" creationId="{70662BBC-8A18-737B-B36A-B8CE33AE3386}"/>
          </ac:spMkLst>
        </pc:spChg>
        <pc:spChg chg="del mod">
          <ac:chgData name="Andy Clifton" userId="S::andy.clifton@enviconnect.de::d4cb6a42-d8c7-49b6-a909-9d3bac7e796f" providerId="AD" clId="Web-{241B8C4A-EF75-CC71-FBEF-CB97D6883CA3}" dt="2022-05-02T14:10:12.820" v="27"/>
          <ac:spMkLst>
            <pc:docMk/>
            <pc:sldMk cId="1191617890" sldId="258"/>
            <ac:spMk id="4" creationId="{593B8BFF-08D4-B351-2A30-DFEC8A17ECB3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6.490" v="7"/>
          <ac:spMkLst>
            <pc:docMk/>
            <pc:sldMk cId="1191617890" sldId="258"/>
            <ac:spMk id="5" creationId="{888A461B-ED48-079E-61F7-0B83CE83163A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9.256" v="9"/>
          <ac:spMkLst>
            <pc:docMk/>
            <pc:sldMk cId="1191617890" sldId="258"/>
            <ac:spMk id="6" creationId="{067C4F87-9269-D225-FBD7-71B71911AB7C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6.490" v="6"/>
          <ac:spMkLst>
            <pc:docMk/>
            <pc:sldMk cId="1191617890" sldId="258"/>
            <ac:spMk id="7" creationId="{5FFE0F3D-899A-7F7E-647E-C9594DD868FA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6.490" v="3"/>
          <ac:spMkLst>
            <pc:docMk/>
            <pc:sldMk cId="1191617890" sldId="258"/>
            <ac:spMk id="11" creationId="{252FE4EB-156A-FA7B-866F-261145FABBAD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10:36.195" v="31" actId="20577"/>
          <ac:spMkLst>
            <pc:docMk/>
            <pc:sldMk cId="1191617890" sldId="258"/>
            <ac:spMk id="13" creationId="{0997FBE8-9C39-3718-368F-2AE48C2DBC14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11:55.180" v="55"/>
          <ac:spMkLst>
            <pc:docMk/>
            <pc:sldMk cId="1191617890" sldId="258"/>
            <ac:spMk id="14" creationId="{6375D9C4-ED41-62DC-8821-D1C419C4E63A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32:01.131" v="81"/>
          <ac:spMkLst>
            <pc:docMk/>
            <pc:sldMk cId="1191617890" sldId="258"/>
            <ac:spMk id="15" creationId="{913AEFD4-6D0F-C832-C1C1-21BC2C1E1A24}"/>
          </ac:spMkLst>
        </pc:spChg>
        <pc:spChg chg="add del mod">
          <ac:chgData name="Andy Clifton" userId="S::andy.clifton@enviconnect.de::d4cb6a42-d8c7-49b6-a909-9d3bac7e796f" providerId="AD" clId="Web-{241B8C4A-EF75-CC71-FBEF-CB97D6883CA3}" dt="2022-05-02T14:31:35.818" v="77"/>
          <ac:spMkLst>
            <pc:docMk/>
            <pc:sldMk cId="1191617890" sldId="258"/>
            <ac:spMk id="17" creationId="{EE2DD8E7-4290-AECE-DFE5-5280CA9985AC}"/>
          </ac:spMkLst>
        </pc:spChg>
        <pc:spChg chg="add del mod">
          <ac:chgData name="Andy Clifton" userId="S::andy.clifton@enviconnect.de::d4cb6a42-d8c7-49b6-a909-9d3bac7e796f" providerId="AD" clId="Web-{241B8C4A-EF75-CC71-FBEF-CB97D6883CA3}" dt="2022-05-02T14:31:35.818" v="76"/>
          <ac:spMkLst>
            <pc:docMk/>
            <pc:sldMk cId="1191617890" sldId="258"/>
            <ac:spMk id="18" creationId="{7AFA03B8-13D7-F74C-37D5-676718564FE8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32:14.490" v="84" actId="14100"/>
          <ac:spMkLst>
            <pc:docMk/>
            <pc:sldMk cId="1191617890" sldId="258"/>
            <ac:spMk id="19" creationId="{73A3067F-E958-5FA0-9477-0FBBFE83FDB1}"/>
          </ac:spMkLst>
        </pc:spChg>
        <pc:picChg chg="add del mod">
          <ac:chgData name="Andy Clifton" userId="S::andy.clifton@enviconnect.de::d4cb6a42-d8c7-49b6-a909-9d3bac7e796f" providerId="AD" clId="Web-{241B8C4A-EF75-CC71-FBEF-CB97D6883CA3}" dt="2022-05-02T14:29:35.004" v="59"/>
          <ac:picMkLst>
            <pc:docMk/>
            <pc:sldMk cId="1191617890" sldId="258"/>
            <ac:picMk id="2" creationId="{FE212FAC-5446-9DB5-941B-823C69955642}"/>
          </ac:picMkLst>
        </pc:picChg>
        <pc:picChg chg="add mod">
          <ac:chgData name="Andy Clifton" userId="S::andy.clifton@enviconnect.de::d4cb6a42-d8c7-49b6-a909-9d3bac7e796f" providerId="AD" clId="Web-{241B8C4A-EF75-CC71-FBEF-CB97D6883CA3}" dt="2022-05-02T14:30:17.161" v="67" actId="14100"/>
          <ac:picMkLst>
            <pc:docMk/>
            <pc:sldMk cId="1191617890" sldId="258"/>
            <ac:picMk id="8" creationId="{2F4C016E-65F2-3A92-D6D9-A6D9C8E4BA5F}"/>
          </ac:picMkLst>
        </pc:picChg>
        <pc:picChg chg="add mod">
          <ac:chgData name="Andy Clifton" userId="S::andy.clifton@enviconnect.de::d4cb6a42-d8c7-49b6-a909-9d3bac7e796f" providerId="AD" clId="Web-{241B8C4A-EF75-CC71-FBEF-CB97D6883CA3}" dt="2022-05-02T14:30:40.739" v="69" actId="14100"/>
          <ac:picMkLst>
            <pc:docMk/>
            <pc:sldMk cId="1191617890" sldId="258"/>
            <ac:picMk id="16" creationId="{59862B8F-C45C-3D41-D0F6-5A9D62BF3A29}"/>
          </ac:picMkLst>
        </pc:picChg>
        <pc:cxnChg chg="del">
          <ac:chgData name="Andy Clifton" userId="S::andy.clifton@enviconnect.de::d4cb6a42-d8c7-49b6-a909-9d3bac7e796f" providerId="AD" clId="Web-{241B8C4A-EF75-CC71-FBEF-CB97D6883CA3}" dt="2022-05-02T14:08:16.490" v="5"/>
          <ac:cxnSpMkLst>
            <pc:docMk/>
            <pc:sldMk cId="1191617890" sldId="258"/>
            <ac:cxnSpMk id="9" creationId="{9C2BAD36-562F-BC4B-676B-E2ED72414236}"/>
          </ac:cxnSpMkLst>
        </pc:cxnChg>
        <pc:cxnChg chg="del">
          <ac:chgData name="Andy Clifton" userId="S::andy.clifton@enviconnect.de::d4cb6a42-d8c7-49b6-a909-9d3bac7e796f" providerId="AD" clId="Web-{241B8C4A-EF75-CC71-FBEF-CB97D6883CA3}" dt="2022-05-02T14:08:16.490" v="4"/>
          <ac:cxnSpMkLst>
            <pc:docMk/>
            <pc:sldMk cId="1191617890" sldId="258"/>
            <ac:cxnSpMk id="10" creationId="{8E1F9688-3529-1ADC-5FFB-BB04296CE315}"/>
          </ac:cxnSpMkLst>
        </pc:cxnChg>
        <pc:cxnChg chg="del">
          <ac:chgData name="Andy Clifton" userId="S::andy.clifton@enviconnect.de::d4cb6a42-d8c7-49b6-a909-9d3bac7e796f" providerId="AD" clId="Web-{241B8C4A-EF75-CC71-FBEF-CB97D6883CA3}" dt="2022-05-02T14:08:16.490" v="2"/>
          <ac:cxnSpMkLst>
            <pc:docMk/>
            <pc:sldMk cId="1191617890" sldId="258"/>
            <ac:cxnSpMk id="12" creationId="{4470D43A-D149-EF7E-A225-416D16872DE9}"/>
          </ac:cxnSpMkLst>
        </pc:cxnChg>
      </pc:sldChg>
    </pc:docChg>
  </pc:docChgLst>
  <pc:docChgLst>
    <pc:chgData name="Ines Wuerth" userId="ef33f201-e8de-4ceb-94b5-2c4ec9b64922" providerId="ADAL" clId="{1F929F16-AFC8-2149-912B-CA2B32D4275D}"/>
    <pc:docChg chg="undo custSel addSld modSld">
      <pc:chgData name="Ines Wuerth" userId="ef33f201-e8de-4ceb-94b5-2c4ec9b64922" providerId="ADAL" clId="{1F929F16-AFC8-2149-912B-CA2B32D4275D}" dt="2022-05-02T13:56:37.798" v="32" actId="207"/>
      <pc:docMkLst>
        <pc:docMk/>
      </pc:docMkLst>
      <pc:sldChg chg="addSp delSp modSp add mod">
        <pc:chgData name="Ines Wuerth" userId="ef33f201-e8de-4ceb-94b5-2c4ec9b64922" providerId="ADAL" clId="{1F929F16-AFC8-2149-912B-CA2B32D4275D}" dt="2022-05-02T13:56:37.798" v="32" actId="207"/>
        <pc:sldMkLst>
          <pc:docMk/>
          <pc:sldMk cId="2817649413" sldId="257"/>
        </pc:sldMkLst>
        <pc:spChg chg="mod">
          <ac:chgData name="Ines Wuerth" userId="ef33f201-e8de-4ceb-94b5-2c4ec9b64922" providerId="ADAL" clId="{1F929F16-AFC8-2149-912B-CA2B32D4275D}" dt="2022-05-02T13:52:37.616" v="2" actId="115"/>
          <ac:spMkLst>
            <pc:docMk/>
            <pc:sldMk cId="2817649413" sldId="257"/>
            <ac:spMk id="3" creationId="{70662BBC-8A18-737B-B36A-B8CE33AE3386}"/>
          </ac:spMkLst>
        </pc:spChg>
        <pc:spChg chg="add mod">
          <ac:chgData name="Ines Wuerth" userId="ef33f201-e8de-4ceb-94b5-2c4ec9b64922" providerId="ADAL" clId="{1F929F16-AFC8-2149-912B-CA2B32D4275D}" dt="2022-05-02T13:56:37.798" v="32" actId="207"/>
          <ac:spMkLst>
            <pc:docMk/>
            <pc:sldMk cId="2817649413" sldId="257"/>
            <ac:spMk id="11" creationId="{252FE4EB-156A-FA7B-866F-261145FABBAD}"/>
          </ac:spMkLst>
        </pc:spChg>
        <pc:cxnChg chg="add del mod">
          <ac:chgData name="Ines Wuerth" userId="ef33f201-e8de-4ceb-94b5-2c4ec9b64922" providerId="ADAL" clId="{1F929F16-AFC8-2149-912B-CA2B32D4275D}" dt="2022-05-02T13:53:24.247" v="12" actId="478"/>
          <ac:cxnSpMkLst>
            <pc:docMk/>
            <pc:sldMk cId="2817649413" sldId="257"/>
            <ac:cxnSpMk id="8" creationId="{D829C450-8769-EE54-8556-300A94D5E3B4}"/>
          </ac:cxnSpMkLst>
        </pc:cxnChg>
        <pc:cxnChg chg="add mod">
          <ac:chgData name="Ines Wuerth" userId="ef33f201-e8de-4ceb-94b5-2c4ec9b64922" providerId="ADAL" clId="{1F929F16-AFC8-2149-912B-CA2B32D4275D}" dt="2022-05-02T13:54:03.428" v="21" actId="1582"/>
          <ac:cxnSpMkLst>
            <pc:docMk/>
            <pc:sldMk cId="2817649413" sldId="257"/>
            <ac:cxnSpMk id="9" creationId="{9C2BAD36-562F-BC4B-676B-E2ED72414236}"/>
          </ac:cxnSpMkLst>
        </pc:cxnChg>
        <pc:cxnChg chg="add mod">
          <ac:chgData name="Ines Wuerth" userId="ef33f201-e8de-4ceb-94b5-2c4ec9b64922" providerId="ADAL" clId="{1F929F16-AFC8-2149-912B-CA2B32D4275D}" dt="2022-05-02T13:54:22.084" v="23" actId="1076"/>
          <ac:cxnSpMkLst>
            <pc:docMk/>
            <pc:sldMk cId="2817649413" sldId="257"/>
            <ac:cxnSpMk id="10" creationId="{8E1F9688-3529-1ADC-5FFB-BB04296CE315}"/>
          </ac:cxnSpMkLst>
        </pc:cxnChg>
        <pc:cxnChg chg="add mod">
          <ac:chgData name="Ines Wuerth" userId="ef33f201-e8de-4ceb-94b5-2c4ec9b64922" providerId="ADAL" clId="{1F929F16-AFC8-2149-912B-CA2B32D4275D}" dt="2022-05-02T13:54:57.644" v="25" actId="1076"/>
          <ac:cxnSpMkLst>
            <pc:docMk/>
            <pc:sldMk cId="2817649413" sldId="257"/>
            <ac:cxnSpMk id="12" creationId="{4470D43A-D149-EF7E-A225-416D16872DE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10A389-D058-9A99-E644-C3192C0ECEDA}"/>
              </a:ext>
            </a:extLst>
          </p:cNvPr>
          <p:cNvGrpSpPr/>
          <p:nvPr/>
        </p:nvGrpSpPr>
        <p:grpSpPr>
          <a:xfrm>
            <a:off x="838200" y="2647800"/>
            <a:ext cx="1562400" cy="1562400"/>
            <a:chOff x="8247880" y="1279937"/>
            <a:chExt cx="1562400" cy="15624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159ACE4-7474-F4E3-5C67-B92BCD829A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47880" y="1279937"/>
              <a:ext cx="1562400" cy="1562400"/>
              <a:chOff x="8241890" y="783715"/>
              <a:chExt cx="1692000" cy="16920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A09C47-FA97-E542-902B-99D2C66621C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41890" y="783715"/>
                <a:ext cx="1692000" cy="1692000"/>
                <a:chOff x="7409607" y="2233219"/>
                <a:chExt cx="1165536" cy="1165536"/>
              </a:xfrm>
            </p:grpSpPr>
            <p:sp>
              <p:nvSpPr>
                <p:cNvPr id="33" name="Pie 32">
                  <a:extLst>
                    <a:ext uri="{FF2B5EF4-FFF2-40B4-BE49-F238E27FC236}">
                      <a16:creationId xmlns:a16="http://schemas.microsoft.com/office/drawing/2014/main" id="{1314CDF8-F6C3-4FF8-6B76-C4D6B34CC8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409607" y="2233219"/>
                  <a:ext cx="1165536" cy="1165536"/>
                </a:xfrm>
                <a:prstGeom prst="pie">
                  <a:avLst>
                    <a:gd name="adj1" fmla="val 74689"/>
                    <a:gd name="adj2" fmla="val 7238054"/>
                  </a:avLst>
                </a:prstGeom>
                <a:solidFill>
                  <a:srgbClr val="FFC00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Pie 33">
                  <a:extLst>
                    <a:ext uri="{FF2B5EF4-FFF2-40B4-BE49-F238E27FC236}">
                      <a16:creationId xmlns:a16="http://schemas.microsoft.com/office/drawing/2014/main" id="{9827265D-09F1-1AD8-147C-1FBB80AC4C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603863" y="2427475"/>
                  <a:ext cx="777024" cy="777024"/>
                </a:xfrm>
                <a:prstGeom prst="pie">
                  <a:avLst>
                    <a:gd name="adj1" fmla="val 6839"/>
                    <a:gd name="adj2" fmla="val 7197766"/>
                  </a:avLst>
                </a:prstGeom>
                <a:solidFill>
                  <a:srgbClr val="00B0F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Pie 34">
                  <a:extLst>
                    <a:ext uri="{FF2B5EF4-FFF2-40B4-BE49-F238E27FC236}">
                      <a16:creationId xmlns:a16="http://schemas.microsoft.com/office/drawing/2014/main" id="{460DB40F-9D97-3CEF-CA57-547A6AFF24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798119" y="2621731"/>
                  <a:ext cx="388512" cy="388512"/>
                </a:xfrm>
                <a:prstGeom prst="pie">
                  <a:avLst>
                    <a:gd name="adj1" fmla="val 21588055"/>
                    <a:gd name="adj2" fmla="val 7188358"/>
                  </a:avLst>
                </a:prstGeom>
                <a:solidFill>
                  <a:srgbClr val="7030A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CB84F77-D36C-745C-3107-4B3B6596241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41890" y="783715"/>
                <a:ext cx="1692000" cy="1692000"/>
                <a:chOff x="4182806" y="3867125"/>
                <a:chExt cx="1165536" cy="1165536"/>
              </a:xfrm>
            </p:grpSpPr>
            <p:sp>
              <p:nvSpPr>
                <p:cNvPr id="47" name="Pie 46">
                  <a:extLst>
                    <a:ext uri="{FF2B5EF4-FFF2-40B4-BE49-F238E27FC236}">
                      <a16:creationId xmlns:a16="http://schemas.microsoft.com/office/drawing/2014/main" id="{A481E07E-D6BC-5B59-5DDB-EAE4F15C37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182806" y="3867125"/>
                  <a:ext cx="1165536" cy="1165536"/>
                </a:xfrm>
                <a:prstGeom prst="pie">
                  <a:avLst>
                    <a:gd name="adj1" fmla="val 14476213"/>
                    <a:gd name="adj2" fmla="val 69894"/>
                  </a:avLst>
                </a:prstGeom>
                <a:solidFill>
                  <a:srgbClr val="C0000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Pie 47">
                  <a:extLst>
                    <a:ext uri="{FF2B5EF4-FFF2-40B4-BE49-F238E27FC236}">
                      <a16:creationId xmlns:a16="http://schemas.microsoft.com/office/drawing/2014/main" id="{8D7571DE-C51C-00D9-D2EB-2952AFB61F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377063" y="4061380"/>
                  <a:ext cx="777024" cy="777024"/>
                </a:xfrm>
                <a:prstGeom prst="pie">
                  <a:avLst>
                    <a:gd name="adj1" fmla="val 14386890"/>
                    <a:gd name="adj2" fmla="val 21584678"/>
                  </a:avLst>
                </a:prstGeom>
                <a:solidFill>
                  <a:srgbClr val="92D05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Pie 48">
                  <a:extLst>
                    <a:ext uri="{FF2B5EF4-FFF2-40B4-BE49-F238E27FC236}">
                      <a16:creationId xmlns:a16="http://schemas.microsoft.com/office/drawing/2014/main" id="{7F3EA7D8-04B7-574F-C0CB-345E73AAB5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571319" y="4255636"/>
                  <a:ext cx="388512" cy="388512"/>
                </a:xfrm>
                <a:prstGeom prst="pie">
                  <a:avLst>
                    <a:gd name="adj1" fmla="val 14357285"/>
                    <a:gd name="adj2" fmla="val 21596462"/>
                  </a:avLst>
                </a:prstGeom>
                <a:solidFill>
                  <a:srgbClr val="0070C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7" name="Pie 36">
                <a:extLst>
                  <a:ext uri="{FF2B5EF4-FFF2-40B4-BE49-F238E27FC236}">
                    <a16:creationId xmlns:a16="http://schemas.microsoft.com/office/drawing/2014/main" id="{CCD9B97A-C696-6178-AAA8-636D222AA21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241890" y="783715"/>
                <a:ext cx="1692000" cy="1692000"/>
              </a:xfrm>
              <a:prstGeom prst="pie">
                <a:avLst>
                  <a:gd name="adj1" fmla="val 7244581"/>
                  <a:gd name="adj2" fmla="val 14458147"/>
                </a:avLst>
              </a:prstGeom>
              <a:solidFill>
                <a:srgbClr val="FF000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Pie 37">
                <a:extLst>
                  <a:ext uri="{FF2B5EF4-FFF2-40B4-BE49-F238E27FC236}">
                    <a16:creationId xmlns:a16="http://schemas.microsoft.com/office/drawing/2014/main" id="{C51EFD70-4120-4B28-4660-853ED41EEBD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523890" y="1065715"/>
                <a:ext cx="1128000" cy="1128000"/>
              </a:xfrm>
              <a:prstGeom prst="pie">
                <a:avLst>
                  <a:gd name="adj1" fmla="val 7186207"/>
                  <a:gd name="adj2" fmla="val 14382633"/>
                </a:avLst>
              </a:prstGeom>
              <a:solidFill>
                <a:srgbClr val="00B05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Pie 38">
                <a:extLst>
                  <a:ext uri="{FF2B5EF4-FFF2-40B4-BE49-F238E27FC236}">
                    <a16:creationId xmlns:a16="http://schemas.microsoft.com/office/drawing/2014/main" id="{81714503-FE06-5EC6-DD4B-28859E50AA7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805890" y="1347715"/>
                <a:ext cx="564000" cy="564000"/>
              </a:xfrm>
              <a:prstGeom prst="pie">
                <a:avLst>
                  <a:gd name="adj1" fmla="val 7179445"/>
                  <a:gd name="adj2" fmla="val 14412793"/>
                </a:avLst>
              </a:prstGeom>
              <a:solidFill>
                <a:srgbClr val="00206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EF647DD-9DBC-2455-2982-3F07341B6FB9}"/>
                </a:ext>
              </a:extLst>
            </p:cNvPr>
            <p:cNvSpPr/>
            <p:nvPr/>
          </p:nvSpPr>
          <p:spPr>
            <a:xfrm>
              <a:off x="8990766" y="2022823"/>
              <a:ext cx="76629" cy="766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C60F6B3-DC99-D4A9-1298-D5B836A60D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51055" y="1330762"/>
              <a:ext cx="1026403" cy="1454400"/>
              <a:chOff x="7922882" y="117206"/>
              <a:chExt cx="3263007" cy="4623639"/>
            </a:xfrm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2E9B596F-6C2A-72C6-F4DB-9BDD948158EA}"/>
                  </a:ext>
                </a:extLst>
              </p:cNvPr>
              <p:cNvSpPr/>
              <p:nvPr/>
            </p:nvSpPr>
            <p:spPr>
              <a:xfrm>
                <a:off x="7922882" y="2340863"/>
                <a:ext cx="2419074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F520E5CD-81A6-9799-990C-49A9A50010E3}"/>
                  </a:ext>
                </a:extLst>
              </p:cNvPr>
              <p:cNvSpPr/>
              <p:nvPr/>
            </p:nvSpPr>
            <p:spPr>
              <a:xfrm rot="14400000">
                <a:off x="9844883" y="3399838"/>
                <a:ext cx="2419074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178B10DD-3B71-DAD4-1139-A4397F4B2C61}"/>
                  </a:ext>
                </a:extLst>
              </p:cNvPr>
              <p:cNvSpPr/>
              <p:nvPr/>
            </p:nvSpPr>
            <p:spPr>
              <a:xfrm rot="7200000">
                <a:off x="9803170" y="1195274"/>
                <a:ext cx="2419075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8F52C09-E380-B2AF-710C-A70446923445}"/>
                  </a:ext>
                </a:extLst>
              </p:cNvPr>
              <p:cNvSpPr/>
              <p:nvPr/>
            </p:nvSpPr>
            <p:spPr>
              <a:xfrm>
                <a:off x="10297970" y="2339489"/>
                <a:ext cx="200958" cy="2009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EFA6486-E041-12DE-D436-3ECF281F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79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F4B5C1FA34734A9784763C74C66D69" ma:contentTypeVersion="16" ma:contentTypeDescription="Create a new document." ma:contentTypeScope="" ma:versionID="98af26c0eaef44001e60567916561db8">
  <xsd:schema xmlns:xsd="http://www.w3.org/2001/XMLSchema" xmlns:xs="http://www.w3.org/2001/XMLSchema" xmlns:p="http://schemas.microsoft.com/office/2006/metadata/properties" xmlns:ns2="5128b789-de67-48e1-a7b9-fe5e93a0096c" xmlns:ns3="d501b0a1-afae-4669-9a5b-e1d43d6594cf" targetNamespace="http://schemas.microsoft.com/office/2006/metadata/properties" ma:root="true" ma:fieldsID="44c01a9ad20c2ed9ae7bdbdee7d419b7" ns2:_="" ns3:_="">
    <xsd:import namespace="5128b789-de67-48e1-a7b9-fe5e93a0096c"/>
    <xsd:import namespace="d501b0a1-afae-4669-9a5b-e1d43d6594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8b789-de67-48e1-a7b9-fe5e93a009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b9b1c2f-0aee-466a-895f-58ab39fabfb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01b0a1-afae-4669-9a5b-e1d43d6594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1ec69a4-b91f-4dc8-ba51-9fc2b570c21b}" ma:internalName="TaxCatchAll" ma:showField="CatchAllData" ma:web="d501b0a1-afae-4669-9a5b-e1d43d6594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128b789-de67-48e1-a7b9-fe5e93a0096c">
      <Terms xmlns="http://schemas.microsoft.com/office/infopath/2007/PartnerControls"/>
    </lcf76f155ced4ddcb4097134ff3c332f>
    <TaxCatchAll xmlns="d501b0a1-afae-4669-9a5b-e1d43d6594cf" xsi:nil="true"/>
  </documentManagement>
</p:properties>
</file>

<file path=customXml/itemProps1.xml><?xml version="1.0" encoding="utf-8"?>
<ds:datastoreItem xmlns:ds="http://schemas.openxmlformats.org/officeDocument/2006/customXml" ds:itemID="{6160D9DF-46FE-4CC0-BDE3-F046A444FA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E29FF0-3C17-48E5-81A9-07ADE0E57A6A}"/>
</file>

<file path=customXml/itemProps3.xml><?xml version="1.0" encoding="utf-8"?>
<ds:datastoreItem xmlns:ds="http://schemas.openxmlformats.org/officeDocument/2006/customXml" ds:itemID="{E43F9E89-0E80-480B-8D85-F31543C7E0BA}">
  <ds:schemaRefs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d501b0a1-afae-4669-9a5b-e1d43d6594cf"/>
    <ds:schemaRef ds:uri="5128b789-de67-48e1-a7b9-fe5e93a0096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164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Andy Clifton</cp:lastModifiedBy>
  <cp:revision>35</cp:revision>
  <dcterms:created xsi:type="dcterms:W3CDTF">2022-05-02T13:01:46Z</dcterms:created>
  <dcterms:modified xsi:type="dcterms:W3CDTF">2022-05-13T16:07:40Z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0x01010042F4B5C1FA34734A9784763C74C66D69</vt:lpwstr>
  </property>
</Properties>
</file>