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C13A1-AD88-994D-9F23-EEE54AAE1BB5}" v="6" dt="2022-05-13T15:50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d4cb6a42-d8c7-49b6-a909-9d3bac7e796f" providerId="ADAL" clId="{A46D4F73-9A83-EF4A-8CB0-8C348E1A5E09}"/>
    <pc:docChg chg="custSel delSld modSld">
      <pc:chgData name="Andy Clifton" userId="d4cb6a42-d8c7-49b6-a909-9d3bac7e796f" providerId="ADAL" clId="{A46D4F73-9A83-EF4A-8CB0-8C348E1A5E09}" dt="2022-05-13T16:09:31.929" v="1" actId="478"/>
      <pc:docMkLst>
        <pc:docMk/>
      </pc:docMkLst>
      <pc:sldChg chg="del">
        <pc:chgData name="Andy Clifton" userId="d4cb6a42-d8c7-49b6-a909-9d3bac7e796f" providerId="ADAL" clId="{A46D4F73-9A83-EF4A-8CB0-8C348E1A5E09}" dt="2022-05-13T16:09:29.125" v="0" actId="2696"/>
        <pc:sldMkLst>
          <pc:docMk/>
          <pc:sldMk cId="3235162284" sldId="264"/>
        </pc:sldMkLst>
      </pc:sldChg>
      <pc:sldChg chg="del">
        <pc:chgData name="Andy Clifton" userId="d4cb6a42-d8c7-49b6-a909-9d3bac7e796f" providerId="ADAL" clId="{A46D4F73-9A83-EF4A-8CB0-8C348E1A5E09}" dt="2022-05-13T16:09:29.125" v="0" actId="2696"/>
        <pc:sldMkLst>
          <pc:docMk/>
          <pc:sldMk cId="3175067848" sldId="267"/>
        </pc:sldMkLst>
      </pc:sldChg>
      <pc:sldChg chg="del">
        <pc:chgData name="Andy Clifton" userId="d4cb6a42-d8c7-49b6-a909-9d3bac7e796f" providerId="ADAL" clId="{A46D4F73-9A83-EF4A-8CB0-8C348E1A5E09}" dt="2022-05-13T16:09:29.125" v="0" actId="2696"/>
        <pc:sldMkLst>
          <pc:docMk/>
          <pc:sldMk cId="1970790165" sldId="270"/>
        </pc:sldMkLst>
      </pc:sldChg>
      <pc:sldChg chg="del">
        <pc:chgData name="Andy Clifton" userId="d4cb6a42-d8c7-49b6-a909-9d3bac7e796f" providerId="ADAL" clId="{A46D4F73-9A83-EF4A-8CB0-8C348E1A5E09}" dt="2022-05-13T16:09:29.125" v="0" actId="2696"/>
        <pc:sldMkLst>
          <pc:docMk/>
          <pc:sldMk cId="2134300183" sldId="271"/>
        </pc:sldMkLst>
      </pc:sldChg>
      <pc:sldChg chg="delSp mod">
        <pc:chgData name="Andy Clifton" userId="d4cb6a42-d8c7-49b6-a909-9d3bac7e796f" providerId="ADAL" clId="{A46D4F73-9A83-EF4A-8CB0-8C348E1A5E09}" dt="2022-05-13T16:09:31.929" v="1" actId="478"/>
        <pc:sldMkLst>
          <pc:docMk/>
          <pc:sldMk cId="1753469556" sldId="272"/>
        </pc:sldMkLst>
        <pc:spChg chg="del">
          <ac:chgData name="Andy Clifton" userId="d4cb6a42-d8c7-49b6-a909-9d3bac7e796f" providerId="ADAL" clId="{A46D4F73-9A83-EF4A-8CB0-8C348E1A5E09}" dt="2022-05-13T16:09:31.929" v="1" actId="478"/>
          <ac:spMkLst>
            <pc:docMk/>
            <pc:sldMk cId="1753469556" sldId="272"/>
            <ac:spMk id="4" creationId="{42ABBDA3-0913-6923-D746-6E17FCAF9EC6}"/>
          </ac:spMkLst>
        </pc:spChg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96FC13A1-AD88-994D-9F23-EEE54AAE1BB5}"/>
    <pc:docChg chg="custSel addSld delSld modSld">
      <pc:chgData name="Andy Clifton" userId="d4cb6a42-d8c7-49b6-a909-9d3bac7e796f" providerId="ADAL" clId="{96FC13A1-AD88-994D-9F23-EEE54AAE1BB5}" dt="2022-05-13T15:50:39.026" v="14" actId="478"/>
      <pc:docMkLst>
        <pc:docMk/>
      </pc:docMkLst>
      <pc:sldChg chg="addSp delSp modSp mod setBg">
        <pc:chgData name="Andy Clifton" userId="d4cb6a42-d8c7-49b6-a909-9d3bac7e796f" providerId="ADAL" clId="{96FC13A1-AD88-994D-9F23-EEE54AAE1BB5}" dt="2022-05-13T15:50:29.253" v="12"/>
        <pc:sldMkLst>
          <pc:docMk/>
          <pc:sldMk cId="3235162284" sldId="264"/>
        </pc:sldMkLst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2" creationId="{A7BF7880-4C0C-F140-70F2-29E1B782F296}"/>
          </ac:spMkLst>
        </pc:spChg>
        <pc:spChg chg="add mod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4" creationId="{42ABBDA3-0913-6923-D746-6E17FCAF9EC6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8" creationId="{EC0FAD4D-0DA6-2863-2286-DFD595553C7E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9" creationId="{410679A7-449C-868C-49A4-6C59154DFFCC}"/>
          </ac:spMkLst>
        </pc:spChg>
        <pc:grpChg chg="del">
          <ac:chgData name="Andy Clifton" userId="d4cb6a42-d8c7-49b6-a909-9d3bac7e796f" providerId="ADAL" clId="{96FC13A1-AD88-994D-9F23-EEE54AAE1BB5}" dt="2022-05-13T15:50:24.903" v="10" actId="478"/>
          <ac:grpSpMkLst>
            <pc:docMk/>
            <pc:sldMk cId="3235162284" sldId="264"/>
            <ac:grpSpMk id="110" creationId="{C0261433-E75D-1617-1E22-8AA1C40CC298}"/>
          </ac:grpSpMkLst>
        </pc:grpChg>
      </pc:sldChg>
      <pc:sldChg chg="addSp delSp modSp mod">
        <pc:chgData name="Andy Clifton" userId="d4cb6a42-d8c7-49b6-a909-9d3bac7e796f" providerId="ADAL" clId="{96FC13A1-AD88-994D-9F23-EEE54AAE1BB5}" dt="2022-05-13T15:50:06.312" v="7" actId="478"/>
        <pc:sldMkLst>
          <pc:docMk/>
          <pc:sldMk cId="3175067848" sldId="267"/>
        </pc:sldMkLst>
        <pc:spChg chg="del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2" creationId="{296C6263-7B57-9F86-1292-F2C182CAC068}"/>
          </ac:spMkLst>
        </pc:spChg>
        <pc:spChg chg="add mod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4" creationId="{E494C6DD-D359-1BCE-47AE-E3516D3AE43A}"/>
          </ac:spMkLst>
        </pc:spChg>
        <pc:spChg chg="del">
          <ac:chgData name="Andy Clifton" userId="d4cb6a42-d8c7-49b6-a909-9d3bac7e796f" providerId="ADAL" clId="{96FC13A1-AD88-994D-9F23-EEE54AAE1BB5}" dt="2022-05-13T15:50:06.312" v="7" actId="478"/>
          <ac:spMkLst>
            <pc:docMk/>
            <pc:sldMk cId="3175067848" sldId="267"/>
            <ac:spMk id="52" creationId="{ED60E1E7-B8E1-C8BA-FB5D-DC44EF525E9E}"/>
          </ac:spMkLst>
        </pc:spChg>
      </pc:sldChg>
      <pc:sldChg chg="del">
        <pc:chgData name="Andy Clifton" userId="d4cb6a42-d8c7-49b6-a909-9d3bac7e796f" providerId="ADAL" clId="{96FC13A1-AD88-994D-9F23-EEE54AAE1BB5}" dt="2022-05-13T15:49:51.863" v="5" actId="2696"/>
        <pc:sldMkLst>
          <pc:docMk/>
          <pc:sldMk cId="682135798" sldId="269"/>
        </pc:sldMkLst>
      </pc:sldChg>
      <pc:sldChg chg="addSp delSp modSp mod setBg">
        <pc:chgData name="Andy Clifton" userId="d4cb6a42-d8c7-49b6-a909-9d3bac7e796f" providerId="ADAL" clId="{96FC13A1-AD88-994D-9F23-EEE54AAE1BB5}" dt="2022-05-13T15:49:45.025" v="4"/>
        <pc:sldMkLst>
          <pc:docMk/>
          <pc:sldMk cId="1970790165" sldId="270"/>
        </pc:sldMkLst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" creationId="{2669D6A0-F4BE-5886-ECDA-818A60D7C1FC}"/>
          </ac:spMkLst>
        </pc:spChg>
        <pc:spChg chg="add mod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" creationId="{DEFA6486-E041-12DE-D436-3ECF281FA58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13" creationId="{F59D4C85-089B-55EC-913B-E3A925B91991}"/>
          </ac:spMkLst>
        </pc:spChg>
        <pc:spChg chg="del">
          <ac:chgData name="Andy Clifton" userId="d4cb6a42-d8c7-49b6-a909-9d3bac7e796f" providerId="ADAL" clId="{96FC13A1-AD88-994D-9F23-EEE54AAE1BB5}" dt="2022-05-13T15:49:12.760" v="1" actId="478"/>
          <ac:spMkLst>
            <pc:docMk/>
            <pc:sldMk cId="1970790165" sldId="270"/>
            <ac:spMk id="22" creationId="{034F63C9-FBE2-7540-EFD8-84E8B0C65FF6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3" creationId="{0BD41246-A7ED-3A20-05BE-0D2689F6D1D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4" creationId="{2D049D79-FC88-42C1-6E87-9AF3E7D68CA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5" creationId="{9484526B-988A-6880-44BA-F3343B281CE1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6" creationId="{730414F1-C2B1-E91E-B834-DE65FD07732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7" creationId="{7BBFB618-6DCD-92AC-E5E8-629565526DC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8" creationId="{ED609F5D-D6D4-FA23-5F7C-E43B22E2B59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9" creationId="{A5C9B781-D37D-E510-AB68-9DD7EF9AFD1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0" creationId="{DB962724-C2F2-D867-D1FD-54DFAF5B8C2D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36" creationId="{D8557382-93A1-71F6-26DC-0E60384561C6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40" creationId="{8095EE4B-485E-01AA-3742-581F76622EC5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2" creationId="{712DD328-CDFE-8D8F-14CD-A15E6E585E8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3" creationId="{8D199A3E-AD7B-B30B-B25A-CBAD57017D0B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4" creationId="{D00ABECD-A597-08E8-D714-D0CD82D4D9DA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5" creationId="{35D9DF7E-3D27-0A5D-1AF9-540C5C504CD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6" creationId="{020AB963-2B5E-E85B-E0DB-119E985986C3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0" creationId="{DC2CE954-E064-FED3-7296-26848682FA8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1" creationId="{2828BDA5-F788-1F30-4B1E-5E714E7A3F4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6" creationId="{69E77707-E08D-5C84-E11B-C7DDB7AD263C}"/>
          </ac:spMkLst>
        </pc:spChg>
      </pc:sldChg>
      <pc:sldChg chg="delSp add mod">
        <pc:chgData name="Andy Clifton" userId="d4cb6a42-d8c7-49b6-a909-9d3bac7e796f" providerId="ADAL" clId="{96FC13A1-AD88-994D-9F23-EEE54AAE1BB5}" dt="2022-05-13T15:50:11.387" v="9" actId="478"/>
        <pc:sldMkLst>
          <pc:docMk/>
          <pc:sldMk cId="2134300183" sldId="271"/>
        </pc:sldMkLst>
        <pc:spChg chg="del">
          <ac:chgData name="Andy Clifton" userId="d4cb6a42-d8c7-49b6-a909-9d3bac7e796f" providerId="ADAL" clId="{96FC13A1-AD88-994D-9F23-EEE54AAE1BB5}" dt="2022-05-13T15:50:11.387" v="9" actId="478"/>
          <ac:spMkLst>
            <pc:docMk/>
            <pc:sldMk cId="2134300183" sldId="271"/>
            <ac:spMk id="18" creationId="{DB221C4C-0C19-AA03-C48B-EB5E2CCBE585}"/>
          </ac:spMkLst>
        </pc:spChg>
      </pc:sldChg>
      <pc:sldChg chg="delSp add mod">
        <pc:chgData name="Andy Clifton" userId="d4cb6a42-d8c7-49b6-a909-9d3bac7e796f" providerId="ADAL" clId="{96FC13A1-AD88-994D-9F23-EEE54AAE1BB5}" dt="2022-05-13T15:50:39.026" v="14" actId="478"/>
        <pc:sldMkLst>
          <pc:docMk/>
          <pc:sldMk cId="1753469556" sldId="272"/>
        </pc:sldMkLst>
        <pc:spChg chg="del">
          <ac:chgData name="Andy Clifton" userId="d4cb6a42-d8c7-49b6-a909-9d3bac7e796f" providerId="ADAL" clId="{96FC13A1-AD88-994D-9F23-EEE54AAE1BB5}" dt="2022-05-13T15:50:39.026" v="14" actId="478"/>
          <ac:spMkLst>
            <pc:docMk/>
            <pc:sldMk cId="1753469556" sldId="272"/>
            <ac:spMk id="130" creationId="{87F7D991-EB68-3296-650E-AEC88B5CDA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28308F35-E9AF-9DE2-154C-20E4368949AC}"/>
              </a:ext>
            </a:extLst>
          </p:cNvPr>
          <p:cNvSpPr txBox="1"/>
          <p:nvPr/>
        </p:nvSpPr>
        <p:spPr>
          <a:xfrm>
            <a:off x="3397705" y="4829502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chemeClr val="bg1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chemeClr val="bg1"/>
              </a:solidFill>
              <a:latin typeface="Lato" panose="020F0502020204030203" pitchFamily="34" charset="77"/>
              <a:cs typeface="Calibri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D62A27-4566-6960-E5F9-AFCD656B39B3}"/>
              </a:ext>
            </a:extLst>
          </p:cNvPr>
          <p:cNvGrpSpPr/>
          <p:nvPr/>
        </p:nvGrpSpPr>
        <p:grpSpPr>
          <a:xfrm>
            <a:off x="1695718" y="4847954"/>
            <a:ext cx="1562400" cy="1562400"/>
            <a:chOff x="8247880" y="1279937"/>
            <a:chExt cx="1562400" cy="15624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D32E68-8750-A779-E37B-DF956C97BB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46CB7C2-B43A-AE3C-7860-816933C2A6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147" name="Pie 146">
                  <a:extLst>
                    <a:ext uri="{FF2B5EF4-FFF2-40B4-BE49-F238E27FC236}">
                      <a16:creationId xmlns:a16="http://schemas.microsoft.com/office/drawing/2014/main" id="{CCAB67CA-C5A9-09B2-38E9-60343A77DD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Pie 147">
                  <a:extLst>
                    <a:ext uri="{FF2B5EF4-FFF2-40B4-BE49-F238E27FC236}">
                      <a16:creationId xmlns:a16="http://schemas.microsoft.com/office/drawing/2014/main" id="{95E3A1CC-B372-F66F-DC76-D2D9D2016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Pie 148">
                  <a:extLst>
                    <a:ext uri="{FF2B5EF4-FFF2-40B4-BE49-F238E27FC236}">
                      <a16:creationId xmlns:a16="http://schemas.microsoft.com/office/drawing/2014/main" id="{508856A9-A874-1B19-A8AC-DB466B7F9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4AAD4E3-5E3F-DC1B-52A9-EE24216D72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144" name="Pie 143">
                  <a:extLst>
                    <a:ext uri="{FF2B5EF4-FFF2-40B4-BE49-F238E27FC236}">
                      <a16:creationId xmlns:a16="http://schemas.microsoft.com/office/drawing/2014/main" id="{88E2097D-1BB6-D532-1DAE-23BF47308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Pie 144">
                  <a:extLst>
                    <a:ext uri="{FF2B5EF4-FFF2-40B4-BE49-F238E27FC236}">
                      <a16:creationId xmlns:a16="http://schemas.microsoft.com/office/drawing/2014/main" id="{8F206C89-3E57-94D3-5621-A4EE2A491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Pie 145">
                  <a:extLst>
                    <a:ext uri="{FF2B5EF4-FFF2-40B4-BE49-F238E27FC236}">
                      <a16:creationId xmlns:a16="http://schemas.microsoft.com/office/drawing/2014/main" id="{E1315517-4C5B-140A-48D1-2F805A9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1" name="Pie 140">
                <a:extLst>
                  <a:ext uri="{FF2B5EF4-FFF2-40B4-BE49-F238E27FC236}">
                    <a16:creationId xmlns:a16="http://schemas.microsoft.com/office/drawing/2014/main" id="{3C853A5B-59FB-81F2-36D9-A529087042F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Pie 141">
                <a:extLst>
                  <a:ext uri="{FF2B5EF4-FFF2-40B4-BE49-F238E27FC236}">
                    <a16:creationId xmlns:a16="http://schemas.microsoft.com/office/drawing/2014/main" id="{49BE16CC-A73A-FDF1-66EA-0EEFE1F9C8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Pie 142">
                <a:extLst>
                  <a:ext uri="{FF2B5EF4-FFF2-40B4-BE49-F238E27FC236}">
                    <a16:creationId xmlns:a16="http://schemas.microsoft.com/office/drawing/2014/main" id="{0E3E753B-F94D-1785-6731-F5AA68995A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4B4D9F6-A869-DED8-2312-9BEE6B97D1D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CAF994A-F667-8FB4-C8BF-CE33793E8B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3142FDC-DCAA-2CBC-0C8B-96B996D81806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EF2508F-450B-80CC-C645-58D2FD7D4CD9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3C2EBB1-B585-B415-CB47-32906A4144D8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2F0F2-06C8-2572-51F5-5BE541F0FAEB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4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E90B42-4ED0-4FFF-A262-05C8B093FBCD}"/>
</file>

<file path=customXml/itemProps2.xml><?xml version="1.0" encoding="utf-8"?>
<ds:datastoreItem xmlns:ds="http://schemas.openxmlformats.org/officeDocument/2006/customXml" ds:itemID="{E43F9E89-0E80-480B-8D85-F31543C7E0BA}">
  <ds:schemaRefs>
    <ds:schemaRef ds:uri="http://schemas.microsoft.com/office/2006/metadata/properties"/>
    <ds:schemaRef ds:uri="5128b789-de67-48e1-a7b9-fe5e93a0096c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501b0a1-afae-4669-9a5b-e1d43d6594c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2022-05-13T16:10:27Z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