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6D2"/>
    <a:srgbClr val="F3F3F3"/>
    <a:srgbClr val="5B5B66"/>
    <a:srgbClr val="F0F0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2136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2D26-21DC-4B03-B193-FECE0E824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85902-5D75-46F5-A2FF-FCE02B7CB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4A586-707C-473F-ABFD-132CA038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039-DE86-4EDD-BDBE-BF8D9965DC5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12BFF-C4DD-4348-B014-878950C9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78FD1-75ED-4E33-B30F-240DA8C76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AD23-8180-4359-85FD-D63D71C1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5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75A4-18CD-42AB-9C37-ED1FFB70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2D7899-A21C-478F-B221-C550A89EC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C7E29-90C7-4386-A990-A365DA44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039-DE86-4EDD-BDBE-BF8D9965DC5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647D-32DF-4F51-B2F8-4EC017E5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CE854-E15F-4D1A-8419-DEA23EA6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AD23-8180-4359-85FD-D63D71C1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5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A04C6-A344-4C6C-91DD-E9FCA045C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3A8B2-EEE8-45D9-9D89-DAA8A60EB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DC791-3791-4646-A910-6F5A9857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039-DE86-4EDD-BDBE-BF8D9965DC5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8516E-9CFF-402D-B11B-0C0723C2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F2519-5552-47A7-A1D3-FCA61234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AD23-8180-4359-85FD-D63D71C1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7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6044-1F9A-4177-8118-0E994580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68DC9-2C13-483F-BB0C-834B022F8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FDA84-24CA-4C3E-91E2-1F00C746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039-DE86-4EDD-BDBE-BF8D9965DC5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9FCB6-9D09-4F47-926D-29033B8D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28AB1-6497-4AD0-9B13-7D37C07A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AD23-8180-4359-85FD-D63D71C1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9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2FBD-27CE-48DD-B1C1-8937E6659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CEF06-E5C4-4ECC-BA8F-A5E02ADBA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B84AA-4F47-4DEB-9F0E-69C425E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039-DE86-4EDD-BDBE-BF8D9965DC5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19046-A11F-404E-A5C4-56FEBD89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EE58F-9156-492C-AA20-9FAC3DCC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AD23-8180-4359-85FD-D63D71C1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F5F1-A361-4836-B6F7-4CF7F0B5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5B90C-8CA4-4A8C-B5AB-EE484F1BC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80043-9D5D-4F33-A56F-7361A1D54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79BF5-EDFB-4A7A-9132-72884C89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039-DE86-4EDD-BDBE-BF8D9965DC5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70CE6-ECF1-4226-AE18-04963907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E6978-156B-41F2-96A5-FC90FDB2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AD23-8180-4359-85FD-D63D71C1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0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A890-07AD-4322-A4C6-D5E4CF72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6A9F2-28AC-46CF-8412-C3034AC43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52FB2-B13D-4054-877A-9FC61CA55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E2338-7595-4E8C-9434-E3CEA10E1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84C3E-10EA-4475-B34E-2A365124E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96C6F8-FD37-4144-B414-CC6FE758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039-DE86-4EDD-BDBE-BF8D9965DC5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8A651-14C3-4C4B-B4CB-94FBBE92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23FBA-8106-4CA4-A52A-7BF352D0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AD23-8180-4359-85FD-D63D71C1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4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9B75-263E-4359-B819-E720C2B3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DF7D1-4BCD-4D80-9C5D-3A4BB6EE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039-DE86-4EDD-BDBE-BF8D9965DC5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BA0BB-FF70-46FF-B128-78B9CFF9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3466E-868F-4E3F-9B85-7BA82664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AD23-8180-4359-85FD-D63D71C1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8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EBA2C-BBBA-41A5-81B8-F69D7F78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039-DE86-4EDD-BDBE-BF8D9965DC5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CCE4C-2F63-4530-AF20-1D5F5BF5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206CA-C33E-4B5C-BDF4-DE939AE7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AD23-8180-4359-85FD-D63D71C1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2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625AF-FF52-4A64-B6D0-17F1E038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6D43E-B71F-4CCC-B4D4-FBEB4926D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BE031-43B1-4439-BC6F-40B64CCAD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33E01-5236-4144-8AC6-ED19AB80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039-DE86-4EDD-BDBE-BF8D9965DC5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8BE4-4F42-4E58-83E5-0B46A576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F2AF4-9AF2-4888-BBA1-7D33CC11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AD23-8180-4359-85FD-D63D71C1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1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54E76-1111-45A1-90B4-F9261A517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1F06D-AC6E-415C-A3D2-D76DCE886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ED6CA-CE03-4A71-9572-A5AC3859D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3F3C5-C53D-4020-A289-651403B6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C039-DE86-4EDD-BDBE-BF8D9965DC5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8F772-7445-47CD-924F-786BE832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07287-0279-4CD8-A3FB-697955E5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AD23-8180-4359-85FD-D63D71C1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8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B03CF-47A7-4223-83CD-59FC2AF97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A6036-440E-4881-AF19-D905FFC82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A8693-DACE-479E-B71B-D0E50F6D6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8C039-DE86-4EDD-BDBE-BF8D9965DC5E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F4158-8831-40BB-9756-09546F3B3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A1BEA-C53E-46F6-B283-EC5FB8A08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AD23-8180-4359-85FD-D63D71C15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4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6270F-0DCD-45CB-AD14-362650EC7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602"/>
          <a:stretch/>
        </p:blipFill>
        <p:spPr>
          <a:xfrm>
            <a:off x="0" y="702600"/>
            <a:ext cx="12192000" cy="403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4EF3A2-5DC4-49CF-9C78-491FF39E4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29"/>
          <a:stretch/>
        </p:blipFill>
        <p:spPr>
          <a:xfrm>
            <a:off x="0" y="1105989"/>
            <a:ext cx="12192000" cy="47750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18FF0-65A6-4E37-9610-CF54580E9357}"/>
              </a:ext>
            </a:extLst>
          </p:cNvPr>
          <p:cNvSpPr txBox="1"/>
          <p:nvPr/>
        </p:nvSpPr>
        <p:spPr>
          <a:xfrm>
            <a:off x="2158400" y="750405"/>
            <a:ext cx="5131400" cy="307777"/>
          </a:xfrm>
          <a:prstGeom prst="rect">
            <a:avLst/>
          </a:prstGeom>
          <a:solidFill>
            <a:srgbClr val="F0F0F4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5B5B66"/>
                </a:solidFill>
              </a:rPr>
              <a:t>http://localhost:8080/web/audio</a:t>
            </a:r>
            <a:endParaRPr lang="en-US" sz="1400" dirty="0">
              <a:solidFill>
                <a:srgbClr val="5B5B66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352A04-7E3C-4F13-B1EB-9E5954CE059B}"/>
              </a:ext>
            </a:extLst>
          </p:cNvPr>
          <p:cNvSpPr/>
          <p:nvPr/>
        </p:nvSpPr>
        <p:spPr>
          <a:xfrm>
            <a:off x="26126" y="1132114"/>
            <a:ext cx="385971" cy="3859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EA435C-869F-476D-B3D2-1F68761C3F6A}"/>
              </a:ext>
            </a:extLst>
          </p:cNvPr>
          <p:cNvSpPr/>
          <p:nvPr/>
        </p:nvSpPr>
        <p:spPr>
          <a:xfrm>
            <a:off x="4166326" y="721450"/>
            <a:ext cx="551724" cy="3859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A04418-7C32-4CD6-AD7D-9AF118303062}"/>
              </a:ext>
            </a:extLst>
          </p:cNvPr>
          <p:cNvSpPr/>
          <p:nvPr/>
        </p:nvSpPr>
        <p:spPr>
          <a:xfrm>
            <a:off x="26125" y="3388093"/>
            <a:ext cx="2052931" cy="5871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4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A9EA7E0-8651-45CE-8D92-7FC735DDE941}"/>
              </a:ext>
            </a:extLst>
          </p:cNvPr>
          <p:cNvSpPr txBox="1"/>
          <p:nvPr/>
        </p:nvSpPr>
        <p:spPr>
          <a:xfrm>
            <a:off x="6832548" y="3594527"/>
            <a:ext cx="2324998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Germany_manual_label_list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2BD782-6E67-4E13-8EEA-CBD9F7740673}"/>
              </a:ext>
            </a:extLst>
          </p:cNvPr>
          <p:cNvGrpSpPr/>
          <p:nvPr/>
        </p:nvGrpSpPr>
        <p:grpSpPr>
          <a:xfrm>
            <a:off x="-957715" y="-985469"/>
            <a:ext cx="8855244" cy="4414469"/>
            <a:chOff x="818147" y="-1424539"/>
            <a:chExt cx="8855244" cy="441446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47CB807-8C7B-4703-BB7C-D8B3BC049315}"/>
                </a:ext>
              </a:extLst>
            </p:cNvPr>
            <p:cNvGrpSpPr/>
            <p:nvPr/>
          </p:nvGrpSpPr>
          <p:grpSpPr>
            <a:xfrm>
              <a:off x="818147" y="-1424539"/>
              <a:ext cx="8855244" cy="4414469"/>
              <a:chOff x="154004" y="1376413"/>
              <a:chExt cx="8855244" cy="4414469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417C0D8-2E6F-4A36-8E78-46F0088914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2" t="102" r="27355"/>
              <a:stretch/>
            </p:blipFill>
            <p:spPr>
              <a:xfrm>
                <a:off x="154004" y="1376413"/>
                <a:ext cx="8855243" cy="4414469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C638E3D-4181-45EE-AD6E-80CF3D9678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7052" t="11392" r="6369"/>
              <a:stretch/>
            </p:blipFill>
            <p:spPr>
              <a:xfrm>
                <a:off x="3330342" y="1875321"/>
                <a:ext cx="5678906" cy="3915561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04F1FE-B479-489D-B909-64FFB1D41AAB}"/>
                </a:ext>
              </a:extLst>
            </p:cNvPr>
            <p:cNvSpPr txBox="1"/>
            <p:nvPr/>
          </p:nvSpPr>
          <p:spPr>
            <a:xfrm>
              <a:off x="6241047" y="651913"/>
              <a:ext cx="1183105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Germany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54544C00-4DF0-4427-8A24-69A635867320}"/>
              </a:ext>
            </a:extLst>
          </p:cNvPr>
          <p:cNvSpPr/>
          <p:nvPr/>
        </p:nvSpPr>
        <p:spPr>
          <a:xfrm>
            <a:off x="-957715" y="-405480"/>
            <a:ext cx="1404354" cy="5060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43ACD2-C6D0-4A5A-8183-31D0237D2F0A}"/>
              </a:ext>
            </a:extLst>
          </p:cNvPr>
          <p:cNvSpPr/>
          <p:nvPr/>
        </p:nvSpPr>
        <p:spPr>
          <a:xfrm>
            <a:off x="3233284" y="100580"/>
            <a:ext cx="1556753" cy="7004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13B29D9-879A-475E-B3C9-F54B05764A1C}"/>
              </a:ext>
            </a:extLst>
          </p:cNvPr>
          <p:cNvSpPr/>
          <p:nvPr/>
        </p:nvSpPr>
        <p:spPr>
          <a:xfrm>
            <a:off x="4282038" y="905795"/>
            <a:ext cx="774700" cy="2139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AA2E3C5-8E2F-4A85-BB07-241660A702F7}"/>
              </a:ext>
            </a:extLst>
          </p:cNvPr>
          <p:cNvSpPr/>
          <p:nvPr/>
        </p:nvSpPr>
        <p:spPr>
          <a:xfrm>
            <a:off x="4291563" y="1559845"/>
            <a:ext cx="539750" cy="2139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99B771-78E5-49B8-8859-19AC3FDA0611}"/>
              </a:ext>
            </a:extLst>
          </p:cNvPr>
          <p:cNvGrpSpPr/>
          <p:nvPr/>
        </p:nvGrpSpPr>
        <p:grpSpPr>
          <a:xfrm>
            <a:off x="687047" y="1466566"/>
            <a:ext cx="10135403" cy="4300451"/>
            <a:chOff x="0" y="1278774"/>
            <a:chExt cx="10135403" cy="430045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69EC2CF-0E1F-4681-8774-193D8F0D5E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6869"/>
            <a:stretch/>
          </p:blipFill>
          <p:spPr>
            <a:xfrm>
              <a:off x="0" y="1278774"/>
              <a:ext cx="10135403" cy="430045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757320E-88A6-4D16-94AB-F5667A358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4064" t="12379" r="592"/>
            <a:stretch/>
          </p:blipFill>
          <p:spPr>
            <a:xfrm>
              <a:off x="3388093" y="1811154"/>
              <a:ext cx="6747310" cy="3768071"/>
            </a:xfrm>
            <a:prstGeom prst="rect">
              <a:avLst/>
            </a:prstGeom>
          </p:spPr>
        </p:pic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189FA41-63EA-40D9-B3B1-8F0849BC1BDD}"/>
              </a:ext>
            </a:extLst>
          </p:cNvPr>
          <p:cNvSpPr/>
          <p:nvPr/>
        </p:nvSpPr>
        <p:spPr>
          <a:xfrm>
            <a:off x="7216670" y="2671110"/>
            <a:ext cx="1940876" cy="5486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E11EDF-9F28-404A-BCEE-BAFDC7167FB7}"/>
              </a:ext>
            </a:extLst>
          </p:cNvPr>
          <p:cNvSpPr/>
          <p:nvPr/>
        </p:nvSpPr>
        <p:spPr>
          <a:xfrm>
            <a:off x="701485" y="2074342"/>
            <a:ext cx="1487103" cy="4732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A5F607-C6F3-4C23-B862-189DEBFEB430}"/>
              </a:ext>
            </a:extLst>
          </p:cNvPr>
          <p:cNvSpPr txBox="1"/>
          <p:nvPr/>
        </p:nvSpPr>
        <p:spPr>
          <a:xfrm>
            <a:off x="6848872" y="3579625"/>
            <a:ext cx="2209800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Germany_manual_label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5699EE1-E134-433F-A374-A796A119C4AE}"/>
              </a:ext>
            </a:extLst>
          </p:cNvPr>
          <p:cNvSpPr/>
          <p:nvPr/>
        </p:nvSpPr>
        <p:spPr>
          <a:xfrm>
            <a:off x="6741178" y="3420332"/>
            <a:ext cx="2416368" cy="471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6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B90652-BE2E-4E1D-9EDC-1DC8B9387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24" y="780680"/>
            <a:ext cx="9859751" cy="529663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C5AEE76-5A49-4F64-9B98-96363DC48BAF}"/>
              </a:ext>
            </a:extLst>
          </p:cNvPr>
          <p:cNvSpPr/>
          <p:nvPr/>
        </p:nvSpPr>
        <p:spPr>
          <a:xfrm>
            <a:off x="1166124" y="2252312"/>
            <a:ext cx="2154592" cy="5678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3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141AF4-A89F-4545-A011-196338449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8358"/>
            <a:ext cx="12192000" cy="5921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865400-377C-4F8B-A73D-8D94F4B2F98C}"/>
              </a:ext>
            </a:extLst>
          </p:cNvPr>
          <p:cNvSpPr txBox="1"/>
          <p:nvPr/>
        </p:nvSpPr>
        <p:spPr>
          <a:xfrm>
            <a:off x="3450896" y="1114613"/>
            <a:ext cx="1150737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Germany_tree1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FBEBF-7C06-4213-8AB7-E56C833E6AEF}"/>
              </a:ext>
            </a:extLst>
          </p:cNvPr>
          <p:cNvSpPr txBox="1"/>
          <p:nvPr/>
        </p:nvSpPr>
        <p:spPr>
          <a:xfrm>
            <a:off x="2831241" y="915938"/>
            <a:ext cx="252000" cy="397351"/>
          </a:xfrm>
          <a:prstGeom prst="ellipse">
            <a:avLst/>
          </a:prstGeom>
          <a:noFill/>
          <a:ln w="19050">
            <a:noFill/>
          </a:ln>
        </p:spPr>
        <p:txBody>
          <a:bodyPr wrap="square" lIns="0" tIns="0" rIns="0" bIns="36000" rtlCol="0" anchor="ctr" anchorCtr="0">
            <a:spAutoFit/>
          </a:bodyPr>
          <a:lstStyle/>
          <a:p>
            <a:pPr algn="ctr"/>
            <a:r>
              <a:rPr lang="de-DE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50A83-723A-4189-9A13-6BCDEE25EBD0}"/>
              </a:ext>
            </a:extLst>
          </p:cNvPr>
          <p:cNvSpPr txBox="1"/>
          <p:nvPr/>
        </p:nvSpPr>
        <p:spPr>
          <a:xfrm>
            <a:off x="4467923" y="1176835"/>
            <a:ext cx="252000" cy="346234"/>
          </a:xfrm>
          <a:prstGeom prst="ellipse">
            <a:avLst/>
          </a:prstGeom>
          <a:noFill/>
          <a:ln w="19050"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CDE530-8BCD-4224-A899-965F393BF9E7}"/>
              </a:ext>
            </a:extLst>
          </p:cNvPr>
          <p:cNvSpPr txBox="1"/>
          <p:nvPr/>
        </p:nvSpPr>
        <p:spPr>
          <a:xfrm>
            <a:off x="6939691" y="915938"/>
            <a:ext cx="252000" cy="397351"/>
          </a:xfrm>
          <a:prstGeom prst="ellipse">
            <a:avLst/>
          </a:prstGeom>
          <a:noFill/>
          <a:ln w="19050">
            <a:noFill/>
          </a:ln>
        </p:spPr>
        <p:txBody>
          <a:bodyPr wrap="square" lIns="0" tIns="0" rIns="0" bIns="36000" rtlCol="0" anchor="ctr" anchorCtr="0">
            <a:spAutoFit/>
          </a:bodyPr>
          <a:lstStyle/>
          <a:p>
            <a:pPr algn="ctr"/>
            <a:r>
              <a:rPr lang="de-DE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344434-B639-4ECE-9E59-3BA2B9DF4C09}"/>
              </a:ext>
            </a:extLst>
          </p:cNvPr>
          <p:cNvSpPr txBox="1"/>
          <p:nvPr/>
        </p:nvSpPr>
        <p:spPr>
          <a:xfrm>
            <a:off x="7926529" y="1067496"/>
            <a:ext cx="252000" cy="346234"/>
          </a:xfrm>
          <a:prstGeom prst="ellipse">
            <a:avLst/>
          </a:prstGeom>
          <a:noFill/>
          <a:ln w="19050"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09F8E-78F4-4251-AF9B-21B3C8CA3390}"/>
              </a:ext>
            </a:extLst>
          </p:cNvPr>
          <p:cNvSpPr txBox="1"/>
          <p:nvPr/>
        </p:nvSpPr>
        <p:spPr>
          <a:xfrm>
            <a:off x="9439845" y="882271"/>
            <a:ext cx="252000" cy="397351"/>
          </a:xfrm>
          <a:prstGeom prst="ellipse">
            <a:avLst/>
          </a:prstGeom>
          <a:noFill/>
          <a:ln w="19050">
            <a:noFill/>
          </a:ln>
        </p:spPr>
        <p:txBody>
          <a:bodyPr wrap="square" lIns="0" tIns="0" rIns="0" bIns="36000" rtlCol="0" anchor="ctr" anchorCtr="0">
            <a:spAutoFit/>
          </a:bodyPr>
          <a:lstStyle/>
          <a:p>
            <a:pPr algn="ctr"/>
            <a:r>
              <a:rPr lang="de-DE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F066C-72B7-4327-96EB-7E6D62E5B922}"/>
              </a:ext>
            </a:extLst>
          </p:cNvPr>
          <p:cNvSpPr txBox="1"/>
          <p:nvPr/>
        </p:nvSpPr>
        <p:spPr>
          <a:xfrm>
            <a:off x="3048632" y="1823534"/>
            <a:ext cx="252000" cy="346234"/>
          </a:xfrm>
          <a:prstGeom prst="ellipse">
            <a:avLst/>
          </a:prstGeom>
          <a:noFill/>
          <a:ln w="19050"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3B6ED1-F312-4D97-B4F9-01824BDA6C12}"/>
              </a:ext>
            </a:extLst>
          </p:cNvPr>
          <p:cNvSpPr txBox="1"/>
          <p:nvPr/>
        </p:nvSpPr>
        <p:spPr>
          <a:xfrm>
            <a:off x="3549416" y="1797976"/>
            <a:ext cx="252000" cy="397351"/>
          </a:xfrm>
          <a:prstGeom prst="ellipse">
            <a:avLst/>
          </a:prstGeom>
          <a:noFill/>
          <a:ln w="19050">
            <a:noFill/>
          </a:ln>
        </p:spPr>
        <p:txBody>
          <a:bodyPr wrap="square" lIns="0" tIns="0" rIns="0" bIns="36000" rtlCol="0" anchor="ctr" anchorCtr="0">
            <a:spAutoFit/>
          </a:bodyPr>
          <a:lstStyle/>
          <a:p>
            <a:pPr algn="ctr"/>
            <a:r>
              <a:rPr lang="de-DE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0DFF8D-7D57-4B79-9956-FF0B7E1DD2FA}"/>
              </a:ext>
            </a:extLst>
          </p:cNvPr>
          <p:cNvSpPr txBox="1"/>
          <p:nvPr/>
        </p:nvSpPr>
        <p:spPr>
          <a:xfrm>
            <a:off x="3940904" y="1797976"/>
            <a:ext cx="252000" cy="346234"/>
          </a:xfrm>
          <a:prstGeom prst="ellipse">
            <a:avLst/>
          </a:prstGeom>
          <a:noFill/>
          <a:ln w="19050"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19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4540B6-6647-4C93-8A2A-754DEE9F4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4613"/>
          <a:stretch/>
        </p:blipFill>
        <p:spPr>
          <a:xfrm>
            <a:off x="0" y="361830"/>
            <a:ext cx="12192000" cy="6417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0E603A-B144-46B0-B476-A7E976723DE0}"/>
              </a:ext>
            </a:extLst>
          </p:cNvPr>
          <p:cNvSpPr txBox="1"/>
          <p:nvPr/>
        </p:nvSpPr>
        <p:spPr>
          <a:xfrm>
            <a:off x="4307645" y="5303132"/>
            <a:ext cx="252000" cy="397351"/>
          </a:xfrm>
          <a:prstGeom prst="ellipse">
            <a:avLst/>
          </a:prstGeom>
          <a:noFill/>
          <a:ln w="19050">
            <a:noFill/>
          </a:ln>
        </p:spPr>
        <p:txBody>
          <a:bodyPr wrap="square" lIns="0" tIns="0" rIns="0" bIns="36000" rtlCol="0" anchor="ctr" anchorCtr="0">
            <a:spAutoFit/>
          </a:bodyPr>
          <a:lstStyle/>
          <a:p>
            <a:pPr algn="ctr"/>
            <a:r>
              <a:rPr lang="de-DE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98941-5EE4-427D-BAB1-A0DB6A596EC5}"/>
              </a:ext>
            </a:extLst>
          </p:cNvPr>
          <p:cNvSpPr txBox="1"/>
          <p:nvPr/>
        </p:nvSpPr>
        <p:spPr>
          <a:xfrm>
            <a:off x="5541286" y="5414259"/>
            <a:ext cx="252000" cy="346234"/>
          </a:xfrm>
          <a:prstGeom prst="ellipse">
            <a:avLst/>
          </a:prstGeom>
          <a:noFill/>
          <a:ln w="19050"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A255E-5416-4A22-8567-B25008705090}"/>
              </a:ext>
            </a:extLst>
          </p:cNvPr>
          <p:cNvSpPr txBox="1"/>
          <p:nvPr/>
        </p:nvSpPr>
        <p:spPr>
          <a:xfrm>
            <a:off x="7255002" y="5442373"/>
            <a:ext cx="252000" cy="397351"/>
          </a:xfrm>
          <a:prstGeom prst="ellipse">
            <a:avLst/>
          </a:prstGeom>
          <a:noFill/>
          <a:ln w="19050">
            <a:noFill/>
          </a:ln>
        </p:spPr>
        <p:txBody>
          <a:bodyPr wrap="square" lIns="0" tIns="0" rIns="0" bIns="36000" rtlCol="0" anchor="ctr" anchorCtr="0">
            <a:spAutoFit/>
          </a:bodyPr>
          <a:lstStyle/>
          <a:p>
            <a:pPr algn="ctr"/>
            <a:r>
              <a:rPr lang="de-DE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10D72-6685-46A7-8D35-B3DF0AD371E4}"/>
              </a:ext>
            </a:extLst>
          </p:cNvPr>
          <p:cNvSpPr txBox="1"/>
          <p:nvPr/>
        </p:nvSpPr>
        <p:spPr>
          <a:xfrm>
            <a:off x="8740643" y="5414259"/>
            <a:ext cx="252000" cy="346234"/>
          </a:xfrm>
          <a:prstGeom prst="ellipse">
            <a:avLst/>
          </a:prstGeom>
          <a:noFill/>
          <a:ln w="19050"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9F1B39-D2F4-4B39-83A4-AAE01376A151}"/>
              </a:ext>
            </a:extLst>
          </p:cNvPr>
          <p:cNvSpPr txBox="1"/>
          <p:nvPr/>
        </p:nvSpPr>
        <p:spPr>
          <a:xfrm>
            <a:off x="9245112" y="5388701"/>
            <a:ext cx="252000" cy="397351"/>
          </a:xfrm>
          <a:prstGeom prst="ellipse">
            <a:avLst/>
          </a:prstGeom>
          <a:noFill/>
          <a:ln w="19050">
            <a:noFill/>
          </a:ln>
        </p:spPr>
        <p:txBody>
          <a:bodyPr wrap="square" lIns="0" tIns="0" rIns="0" bIns="36000" rtlCol="0" anchor="ctr" anchorCtr="0">
            <a:spAutoFit/>
          </a:bodyPr>
          <a:lstStyle/>
          <a:p>
            <a:pPr algn="ctr"/>
            <a:r>
              <a:rPr lang="de-DE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536FDA-CE48-4298-812F-3993F40CD2D3}"/>
              </a:ext>
            </a:extLst>
          </p:cNvPr>
          <p:cNvSpPr txBox="1"/>
          <p:nvPr/>
        </p:nvSpPr>
        <p:spPr>
          <a:xfrm>
            <a:off x="9723501" y="5414259"/>
            <a:ext cx="252000" cy="346234"/>
          </a:xfrm>
          <a:prstGeom prst="ellipse">
            <a:avLst/>
          </a:prstGeom>
          <a:noFill/>
          <a:ln w="19050"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de-DE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AB9326-8330-4421-8F0B-C09A89020FA9}"/>
              </a:ext>
            </a:extLst>
          </p:cNvPr>
          <p:cNvSpPr txBox="1"/>
          <p:nvPr/>
        </p:nvSpPr>
        <p:spPr>
          <a:xfrm>
            <a:off x="10454359" y="5388701"/>
            <a:ext cx="252000" cy="397351"/>
          </a:xfrm>
          <a:prstGeom prst="ellipse">
            <a:avLst/>
          </a:prstGeom>
          <a:noFill/>
          <a:ln w="19050">
            <a:noFill/>
          </a:ln>
        </p:spPr>
        <p:txBody>
          <a:bodyPr wrap="square" lIns="0" tIns="0" rIns="0" bIns="36000" rtlCol="0" anchor="ctr" anchorCtr="0">
            <a:spAutoFit/>
          </a:bodyPr>
          <a:lstStyle/>
          <a:p>
            <a:pPr algn="ctr"/>
            <a:r>
              <a:rPr lang="de-DE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U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23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E9BA9F-EA47-4FF5-9B3F-8FD5717E1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58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85271C-1446-4833-B6DA-240EEDD50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62248"/>
            <a:ext cx="12192000" cy="42210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64F538-841D-4837-92DC-FC3F069F2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975972"/>
            <a:ext cx="12192000" cy="470144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40982DE-304E-4EE5-AE55-9E917B11F4EC}"/>
              </a:ext>
            </a:extLst>
          </p:cNvPr>
          <p:cNvSpPr/>
          <p:nvPr/>
        </p:nvSpPr>
        <p:spPr>
          <a:xfrm>
            <a:off x="0" y="483520"/>
            <a:ext cx="2606040" cy="7001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BBB080-04F8-4BF4-B773-D736D6270D31}"/>
              </a:ext>
            </a:extLst>
          </p:cNvPr>
          <p:cNvSpPr/>
          <p:nvPr/>
        </p:nvSpPr>
        <p:spPr>
          <a:xfrm>
            <a:off x="0" y="5287578"/>
            <a:ext cx="2606040" cy="7001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1C0CFF-9D4C-423F-82E7-8375045C493A}"/>
              </a:ext>
            </a:extLst>
          </p:cNvPr>
          <p:cNvSpPr txBox="1"/>
          <p:nvPr/>
        </p:nvSpPr>
        <p:spPr>
          <a:xfrm>
            <a:off x="4849395" y="4889767"/>
            <a:ext cx="668755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F96E68-66DE-4F54-A1BE-881738F41136}"/>
              </a:ext>
            </a:extLst>
          </p:cNvPr>
          <p:cNvSpPr txBox="1"/>
          <p:nvPr/>
        </p:nvSpPr>
        <p:spPr>
          <a:xfrm>
            <a:off x="4849394" y="5346967"/>
            <a:ext cx="668755" cy="169277"/>
          </a:xfrm>
          <a:prstGeom prst="rect">
            <a:avLst/>
          </a:prstGeom>
          <a:solidFill>
            <a:srgbClr val="F3F3F3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user1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7B12DF-0672-461A-B2DD-F3D13A76145C}"/>
              </a:ext>
            </a:extLst>
          </p:cNvPr>
          <p:cNvSpPr txBox="1"/>
          <p:nvPr/>
        </p:nvSpPr>
        <p:spPr>
          <a:xfrm>
            <a:off x="4849394" y="6221150"/>
            <a:ext cx="1079389" cy="169277"/>
          </a:xfrm>
          <a:prstGeom prst="rect">
            <a:avLst/>
          </a:prstGeom>
          <a:solidFill>
            <a:srgbClr val="F3F3F3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user3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D151E9-1C84-413D-97BE-928DC13609D0}"/>
              </a:ext>
            </a:extLst>
          </p:cNvPr>
          <p:cNvSpPr txBox="1"/>
          <p:nvPr/>
        </p:nvSpPr>
        <p:spPr>
          <a:xfrm>
            <a:off x="4849393" y="6667268"/>
            <a:ext cx="1079389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user4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51772D-DF5F-4312-A817-1A84A491B0D4}"/>
              </a:ext>
            </a:extLst>
          </p:cNvPr>
          <p:cNvSpPr txBox="1"/>
          <p:nvPr/>
        </p:nvSpPr>
        <p:spPr>
          <a:xfrm>
            <a:off x="4849392" y="5778518"/>
            <a:ext cx="1079389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user2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F3C476-9172-43FB-AE5E-35740B5AA46D}"/>
              </a:ext>
            </a:extLst>
          </p:cNvPr>
          <p:cNvSpPr/>
          <p:nvPr/>
        </p:nvSpPr>
        <p:spPr>
          <a:xfrm>
            <a:off x="4442188" y="7439575"/>
            <a:ext cx="2333297" cy="49585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EE7C3C5-4105-46DE-B9DC-A92C61B190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2602"/>
          <a:stretch/>
        </p:blipFill>
        <p:spPr>
          <a:xfrm>
            <a:off x="0" y="-403389"/>
            <a:ext cx="12192000" cy="4033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00BC244-7117-4678-BE0D-245679AF3E68}"/>
              </a:ext>
            </a:extLst>
          </p:cNvPr>
          <p:cNvSpPr txBox="1"/>
          <p:nvPr/>
        </p:nvSpPr>
        <p:spPr>
          <a:xfrm>
            <a:off x="2158400" y="-355584"/>
            <a:ext cx="5131400" cy="307777"/>
          </a:xfrm>
          <a:prstGeom prst="rect">
            <a:avLst/>
          </a:prstGeom>
          <a:solidFill>
            <a:srgbClr val="F0F0F4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5B5B66"/>
                </a:solidFill>
              </a:rPr>
              <a:t>http://localhost:8080/web/audio</a:t>
            </a:r>
            <a:endParaRPr lang="en-US" sz="1400" dirty="0">
              <a:solidFill>
                <a:srgbClr val="5B5B66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84A3E5E-3202-4C62-9AA0-665185541BCD}"/>
              </a:ext>
            </a:extLst>
          </p:cNvPr>
          <p:cNvSpPr/>
          <p:nvPr/>
        </p:nvSpPr>
        <p:spPr>
          <a:xfrm>
            <a:off x="4166326" y="-384539"/>
            <a:ext cx="551724" cy="3859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3370DDF-2C67-4738-9231-4E9EEFE968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2602"/>
          <a:stretch/>
        </p:blipFill>
        <p:spPr>
          <a:xfrm>
            <a:off x="0" y="3457427"/>
            <a:ext cx="12192000" cy="40338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3AF0B02-CBA6-4489-85DF-D6B435DF6269}"/>
              </a:ext>
            </a:extLst>
          </p:cNvPr>
          <p:cNvSpPr txBox="1"/>
          <p:nvPr/>
        </p:nvSpPr>
        <p:spPr>
          <a:xfrm>
            <a:off x="2158400" y="3505232"/>
            <a:ext cx="5131400" cy="307777"/>
          </a:xfrm>
          <a:prstGeom prst="rect">
            <a:avLst/>
          </a:prstGeom>
          <a:solidFill>
            <a:srgbClr val="F0F0F4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5B5B66"/>
                </a:solidFill>
              </a:rPr>
              <a:t>http://localhost:8080/web/audio</a:t>
            </a:r>
            <a:endParaRPr lang="en-US" sz="1400" dirty="0">
              <a:solidFill>
                <a:srgbClr val="5B5B66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DEBA7F1-B49D-423C-9324-7CBA345AE0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2602"/>
          <a:stretch/>
        </p:blipFill>
        <p:spPr>
          <a:xfrm>
            <a:off x="0" y="7967824"/>
            <a:ext cx="12192000" cy="40338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955CD2F-A356-4BA4-B087-083BEBB0C805}"/>
              </a:ext>
            </a:extLst>
          </p:cNvPr>
          <p:cNvSpPr txBox="1"/>
          <p:nvPr/>
        </p:nvSpPr>
        <p:spPr>
          <a:xfrm>
            <a:off x="2158400" y="8015629"/>
            <a:ext cx="5131400" cy="307777"/>
          </a:xfrm>
          <a:prstGeom prst="rect">
            <a:avLst/>
          </a:prstGeom>
          <a:solidFill>
            <a:srgbClr val="F0F0F4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5B5B66"/>
                </a:solidFill>
              </a:rPr>
              <a:t>http://localhost:8080/web/audio</a:t>
            </a:r>
            <a:endParaRPr lang="en-US" sz="1400" dirty="0">
              <a:solidFill>
                <a:srgbClr val="5B5B66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144CC9-E09A-4CFA-8AF1-A541700A46A5}"/>
              </a:ext>
            </a:extLst>
          </p:cNvPr>
          <p:cNvSpPr/>
          <p:nvPr/>
        </p:nvSpPr>
        <p:spPr>
          <a:xfrm>
            <a:off x="0" y="-403389"/>
            <a:ext cx="12192000" cy="3876225"/>
          </a:xfrm>
          <a:prstGeom prst="rect">
            <a:avLst/>
          </a:prstGeom>
          <a:noFill/>
          <a:ln>
            <a:solidFill>
              <a:srgbClr val="197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2C09D8-1922-4CB2-AFA7-F9D50848DF95}"/>
              </a:ext>
            </a:extLst>
          </p:cNvPr>
          <p:cNvSpPr/>
          <p:nvPr/>
        </p:nvSpPr>
        <p:spPr>
          <a:xfrm>
            <a:off x="0" y="3458054"/>
            <a:ext cx="12192000" cy="4477374"/>
          </a:xfrm>
          <a:prstGeom prst="rect">
            <a:avLst/>
          </a:prstGeom>
          <a:noFill/>
          <a:ln>
            <a:solidFill>
              <a:srgbClr val="197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A5EAEB-9609-49A2-8CB8-3B240550A00A}"/>
              </a:ext>
            </a:extLst>
          </p:cNvPr>
          <p:cNvSpPr/>
          <p:nvPr/>
        </p:nvSpPr>
        <p:spPr>
          <a:xfrm>
            <a:off x="0" y="7957031"/>
            <a:ext cx="12192000" cy="4720389"/>
          </a:xfrm>
          <a:prstGeom prst="rect">
            <a:avLst/>
          </a:prstGeom>
          <a:noFill/>
          <a:ln>
            <a:solidFill>
              <a:srgbClr val="1976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8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C09F20-B8A2-4F62-A2C9-1947B6732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3771"/>
            <a:ext cx="12192000" cy="587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5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Just</dc:creator>
  <cp:lastModifiedBy>Noah Just</cp:lastModifiedBy>
  <cp:revision>13</cp:revision>
  <dcterms:created xsi:type="dcterms:W3CDTF">2025-03-25T12:26:15Z</dcterms:created>
  <dcterms:modified xsi:type="dcterms:W3CDTF">2025-03-26T11:13:12Z</dcterms:modified>
</cp:coreProperties>
</file>