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309"/>
    <a:srgbClr val="9AF127"/>
    <a:srgbClr val="B0F456"/>
    <a:srgbClr val="CBF890"/>
    <a:srgbClr val="BBFD45"/>
    <a:srgbClr val="E6F88C"/>
    <a:srgbClr val="333F50"/>
    <a:srgbClr val="687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26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46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1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1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2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0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23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BBAB9-0BE2-4B54-ABE7-DFBFAE85466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75DF-75CD-4091-846A-3B4D0EB18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C98B-AECE-46C2-9A2E-C32C59ED99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946ED-71C2-4B38-A979-7582F08CE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F1DD2F0-F71F-46A1-B92C-03236A5F41A9}"/>
              </a:ext>
            </a:extLst>
          </p:cNvPr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4FD1B5F-F500-4BCA-9A2A-602814F8E8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16090" y="2049354"/>
            <a:ext cx="10799764" cy="6701054"/>
          </a:xfrm>
          <a:prstGeom prst="bentConnector3">
            <a:avLst>
              <a:gd name="adj1" fmla="val 63081"/>
            </a:avLst>
          </a:prstGeom>
          <a:ln w="19050" cap="rnd">
            <a:solidFill>
              <a:srgbClr val="CBF890">
                <a:alpha val="48000"/>
              </a:srgb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58B8551-5160-4F4F-B6D0-6F167252BEA7}"/>
              </a:ext>
            </a:extLst>
          </p:cNvPr>
          <p:cNvCxnSpPr>
            <a:cxnSpLocks/>
          </p:cNvCxnSpPr>
          <p:nvPr/>
        </p:nvCxnSpPr>
        <p:spPr>
          <a:xfrm rot="10800000">
            <a:off x="1733266" y="1053152"/>
            <a:ext cx="6523633" cy="3874449"/>
          </a:xfrm>
          <a:prstGeom prst="bentConnector3">
            <a:avLst>
              <a:gd name="adj1" fmla="val 50000"/>
            </a:avLst>
          </a:prstGeom>
          <a:ln w="19050" cap="rnd">
            <a:solidFill>
              <a:srgbClr val="CBF890">
                <a:alpha val="48000"/>
              </a:srgb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F80C9C0-5CBF-4E1F-8533-DEA86E173FBE}"/>
              </a:ext>
            </a:extLst>
          </p:cNvPr>
          <p:cNvCxnSpPr>
            <a:cxnSpLocks/>
          </p:cNvCxnSpPr>
          <p:nvPr/>
        </p:nvCxnSpPr>
        <p:spPr>
          <a:xfrm rot="10800000">
            <a:off x="1" y="3521683"/>
            <a:ext cx="10799763" cy="2487220"/>
          </a:xfrm>
          <a:prstGeom prst="bentConnector3">
            <a:avLst>
              <a:gd name="adj1" fmla="val 63871"/>
            </a:avLst>
          </a:prstGeom>
          <a:ln w="19050" cap="rnd">
            <a:solidFill>
              <a:srgbClr val="CBF890">
                <a:alpha val="48000"/>
              </a:srgb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31DACC9-F101-4568-8A04-F23FEFD3592F}"/>
              </a:ext>
            </a:extLst>
          </p:cNvPr>
          <p:cNvCxnSpPr>
            <a:cxnSpLocks/>
          </p:cNvCxnSpPr>
          <p:nvPr/>
        </p:nvCxnSpPr>
        <p:spPr>
          <a:xfrm rot="5400000">
            <a:off x="4937696" y="1358111"/>
            <a:ext cx="6588000" cy="3708000"/>
          </a:xfrm>
          <a:prstGeom prst="bentConnector3">
            <a:avLst/>
          </a:prstGeom>
          <a:ln w="19050" cap="rnd">
            <a:solidFill>
              <a:srgbClr val="CBF890">
                <a:alpha val="48000"/>
              </a:srgb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38F78D-258C-43FF-9DAC-183D435C0A5C}"/>
              </a:ext>
            </a:extLst>
          </p:cNvPr>
          <p:cNvCxnSpPr/>
          <p:nvPr/>
        </p:nvCxnSpPr>
        <p:spPr>
          <a:xfrm flipH="1">
            <a:off x="1727763" y="5399880"/>
            <a:ext cx="917150" cy="0"/>
          </a:xfrm>
          <a:prstGeom prst="line">
            <a:avLst/>
          </a:prstGeom>
          <a:ln w="19050" cap="rnd">
            <a:solidFill>
              <a:srgbClr val="CBF890">
                <a:alpha val="48000"/>
              </a:srgb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14B16B-186B-41DD-930C-488AD77BED62}"/>
              </a:ext>
            </a:extLst>
          </p:cNvPr>
          <p:cNvCxnSpPr>
            <a:cxnSpLocks/>
          </p:cNvCxnSpPr>
          <p:nvPr/>
        </p:nvCxnSpPr>
        <p:spPr>
          <a:xfrm>
            <a:off x="748526" y="2588903"/>
            <a:ext cx="0" cy="2006221"/>
          </a:xfrm>
          <a:prstGeom prst="line">
            <a:avLst/>
          </a:prstGeom>
          <a:ln w="19050" cap="rnd">
            <a:solidFill>
              <a:srgbClr val="CBF890">
                <a:alpha val="48000"/>
              </a:srgbClr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CB1407-E21B-41BA-9E96-A33476F29943}"/>
              </a:ext>
            </a:extLst>
          </p:cNvPr>
          <p:cNvCxnSpPr>
            <a:cxnSpLocks/>
          </p:cNvCxnSpPr>
          <p:nvPr/>
        </p:nvCxnSpPr>
        <p:spPr>
          <a:xfrm>
            <a:off x="2663358" y="3862162"/>
            <a:ext cx="0" cy="2520000"/>
          </a:xfrm>
          <a:prstGeom prst="line">
            <a:avLst/>
          </a:prstGeom>
          <a:ln w="19050" cap="rnd">
            <a:solidFill>
              <a:srgbClr val="CBF890">
                <a:alpha val="48000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856BAE-D869-434D-BF18-6200BAB379B0}"/>
              </a:ext>
            </a:extLst>
          </p:cNvPr>
          <p:cNvCxnSpPr/>
          <p:nvPr/>
        </p:nvCxnSpPr>
        <p:spPr>
          <a:xfrm>
            <a:off x="334526" y="3962834"/>
            <a:ext cx="828000" cy="0"/>
          </a:xfrm>
          <a:prstGeom prst="line">
            <a:avLst/>
          </a:prstGeom>
          <a:ln w="19050" cap="rnd">
            <a:solidFill>
              <a:srgbClr val="CBF890">
                <a:alpha val="48000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87795C3D-BB96-49AA-94DE-D4D70D51C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713" y="3597373"/>
            <a:ext cx="3555618" cy="266045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203A0513-4264-4C37-BEA8-EAED87E2A641}"/>
              </a:ext>
            </a:extLst>
          </p:cNvPr>
          <p:cNvGrpSpPr/>
          <p:nvPr/>
        </p:nvGrpSpPr>
        <p:grpSpPr>
          <a:xfrm flipH="1">
            <a:off x="4833077" y="2383357"/>
            <a:ext cx="4219509" cy="3156263"/>
            <a:chOff x="5239071" y="2412999"/>
            <a:chExt cx="4219509" cy="3156263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FD74D01-8D8B-45A2-A66F-0808044F1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6"/>
            <a:stretch/>
          </p:blipFill>
          <p:spPr>
            <a:xfrm>
              <a:off x="5239071" y="2412999"/>
              <a:ext cx="4219509" cy="3156263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0E16A7E-E7AF-4FAB-81C5-C161FC8F2C5F}"/>
                </a:ext>
              </a:extLst>
            </p:cNvPr>
            <p:cNvSpPr/>
            <p:nvPr/>
          </p:nvSpPr>
          <p:spPr>
            <a:xfrm>
              <a:off x="8023226" y="3819525"/>
              <a:ext cx="603250" cy="828675"/>
            </a:xfrm>
            <a:prstGeom prst="rect">
              <a:avLst/>
            </a:prstGeom>
            <a:noFill/>
            <a:ln w="28575">
              <a:solidFill>
                <a:srgbClr val="E6F8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D56DB1D-087C-45B5-A8D8-A7EA87DB79B0}"/>
              </a:ext>
            </a:extLst>
          </p:cNvPr>
          <p:cNvSpPr/>
          <p:nvPr/>
        </p:nvSpPr>
        <p:spPr>
          <a:xfrm>
            <a:off x="7114447" y="4474634"/>
            <a:ext cx="2971249" cy="2970044"/>
          </a:xfrm>
          <a:prstGeom prst="roundRect">
            <a:avLst>
              <a:gd name="adj" fmla="val 328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F9A453C8-9506-4153-B872-762DA864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488" y="4474633"/>
            <a:ext cx="3038885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PhotoSens: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P24082511114410.jpg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location: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Germany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2024-08-25T11:11:44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 yaml</a:t>
            </a:r>
            <a:endParaRPr lang="en-US" altLang="en-US" sz="11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28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2024-08-25T12:00:06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action: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 MegaDetector</a:t>
            </a:r>
          </a:p>
          <a:p>
            <a:pPr marL="1728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2024-08-25T12:00:38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contains_person: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detections: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bbox: 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rgbClr val="78C3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0.1, 0.3, -0.1, 0.1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classifications: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- {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classification: 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insect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21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classificator: 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Expert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21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identity: 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noah.just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212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date: </a:t>
            </a:r>
            <a:r>
              <a:rPr kumimoji="0" lang="fr-FR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'2025-03-25T14:42:57'}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0C9046-D84B-487E-94EA-4E004B3352A2}"/>
              </a:ext>
            </a:extLst>
          </p:cNvPr>
          <p:cNvCxnSpPr/>
          <p:nvPr/>
        </p:nvCxnSpPr>
        <p:spPr>
          <a:xfrm>
            <a:off x="748526" y="6277322"/>
            <a:ext cx="1296000" cy="0"/>
          </a:xfrm>
          <a:prstGeom prst="line">
            <a:avLst/>
          </a:prstGeom>
          <a:ln w="19050" cap="rnd">
            <a:solidFill>
              <a:srgbClr val="CBF890">
                <a:alpha val="48000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4C7472-88DC-4157-A097-821383640473}"/>
              </a:ext>
            </a:extLst>
          </p:cNvPr>
          <p:cNvCxnSpPr/>
          <p:nvPr/>
        </p:nvCxnSpPr>
        <p:spPr>
          <a:xfrm>
            <a:off x="2365444" y="2772122"/>
            <a:ext cx="2700000" cy="0"/>
          </a:xfrm>
          <a:prstGeom prst="line">
            <a:avLst/>
          </a:prstGeom>
          <a:ln w="19050" cap="rnd">
            <a:solidFill>
              <a:srgbClr val="CBF890">
                <a:alpha val="48000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C20BDC-3CFC-41CA-A8B3-E3873170C587}"/>
              </a:ext>
            </a:extLst>
          </p:cNvPr>
          <p:cNvCxnSpPr/>
          <p:nvPr/>
        </p:nvCxnSpPr>
        <p:spPr>
          <a:xfrm>
            <a:off x="3098855" y="4484100"/>
            <a:ext cx="1296000" cy="0"/>
          </a:xfrm>
          <a:prstGeom prst="line">
            <a:avLst/>
          </a:prstGeom>
          <a:ln w="19050" cap="rnd">
            <a:solidFill>
              <a:srgbClr val="CBF890">
                <a:alpha val="48000"/>
              </a:srgb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2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Noah Just</dc:creator>
  <cp:lastModifiedBy>Noah Just</cp:lastModifiedBy>
  <cp:revision>8</cp:revision>
  <dcterms:created xsi:type="dcterms:W3CDTF">2025-03-26T09:58:22Z</dcterms:created>
  <dcterms:modified xsi:type="dcterms:W3CDTF">2025-03-26T11:07:53Z</dcterms:modified>
</cp:coreProperties>
</file>