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4EFD2-CCAE-44B1-827A-F0DE0789F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38181E-1968-40E0-9A71-274FCC7DC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90D5EB-A5DE-46B9-887E-70E02B39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B8FDA8-73E0-4E8E-BA02-81C7D6C3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7CDEB5-D70C-475A-BB8F-5E1A23B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5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C0849-3651-4506-BCCE-F2D7B5E2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92768-0A05-4956-8ED4-739A29A04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2CF18-FBED-4494-9B3D-34258A55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9BB92-5B02-483A-B002-425B4293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A54072-F524-44F5-A534-F2A0852E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9B3757-EE2E-4B3D-8372-6A0351604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ECB6BD-487E-4915-AB71-7F707CD74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4373F-3201-4BD4-9D07-CB1B13B6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D855ED-DEEE-4C04-9AF4-8938639B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D43FD-71D0-4340-97A1-3894F2A6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17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85DE0-436A-4991-B692-F1C453E3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28683-FDA0-494D-9DEC-DCAF05190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BF75EA-03E2-45F2-922E-67711B47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49A3C-F529-4254-9EB0-7959D359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D60B53-DAD1-426C-B832-A4CA8736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99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A4D83-2213-4FC6-B69A-2A0912A5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BCE4F3-A8C8-465E-9F63-A7C9B3360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9F114-3CE3-45AD-B8CF-61C0A483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FF86DD-E5BD-4B34-AC67-C45FB538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66DFF5-26D4-409B-9A7C-59869836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4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1FD9E-7A63-4BF4-B086-0DDC6A2C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D3247-AF78-4D36-8815-D7C394C97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C04E01-9A15-4E5A-BE7D-1BC62CCEC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97AED9-78F1-4990-8D9B-39FC1475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1FD9F-E814-45AE-8A97-398977ED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0EF095-D886-44F4-803C-861C8DF6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35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381A7-A7D2-44E7-8C8E-976A16DE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4731C1-9CB1-410C-AED3-3DC8AC5EC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B867CF-9BA1-4435-B966-00610B3A5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59A34D-0991-4AEF-B7BC-61EE1B25A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4D8582-E6E7-4BB4-A5D8-0C6AE411B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790E82-0698-4C3C-80D8-4E9CDDCB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70B634-3459-49E0-B371-BA1D07A0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E0FB80-1018-45B7-90C0-630C8D19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34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B5755-66F0-4F82-AB5C-138DE0DE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96A2A7-C08C-43E1-AD78-C3D33B92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D552CD-444B-450D-8EAB-A6B4419F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F9BBC7-84D5-4046-94D3-20C3669A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4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3551D1-1FA5-404A-B232-94427E81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889C44-232E-425C-9449-931754A5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4198A9-419B-4CC4-A3EC-C32E36E3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99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F12CA-C24C-423E-84AA-A06AA9BE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966329-65EB-486B-8586-CF99CFC4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EF5C4C-93A1-49C6-A468-65D2DA7C9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851C1E-203A-4322-9019-DCAEAF20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B66C73-6859-4BE0-BCC4-66585717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ABA945-9219-4624-8213-8278D843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99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113B5-DB2A-4F21-AD81-FA1C0AD4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A8BB467-B441-47B4-97C7-789AD2B83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BBF9FB-3CC6-4226-BA18-53C8F5502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CD85C7-6DF4-4D6A-AD52-EC8BBDF7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E7B9A2-6536-462A-A458-A28BA95B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102724-69DE-44B5-A0D2-5AB17984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2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13CF71-29B6-4819-A1F1-CAA65FDF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6AF846-8E55-41C4-9232-115E9DD5F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01B36D-632F-492F-99C9-A31E161AA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5C5FA-E464-41F4-B1F3-4EED40F7C698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FC99D-57CC-4E1F-B0FA-FC58CA0C4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33714-15CC-4B29-BBDD-AC21E0969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5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3B1EC-712E-491B-9917-4147EC5AB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4626E8-2C41-4868-9513-7685063E4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4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C2E2807-5414-4F7F-AA69-337A1A4F4914}"/>
              </a:ext>
            </a:extLst>
          </p:cNvPr>
          <p:cNvSpPr/>
          <p:nvPr/>
        </p:nvSpPr>
        <p:spPr>
          <a:xfrm>
            <a:off x="2253916" y="930442"/>
            <a:ext cx="7411452" cy="5229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55D187-4E48-4AE7-B852-49D08ABD2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90" t="68538"/>
          <a:stretch/>
        </p:blipFill>
        <p:spPr>
          <a:xfrm>
            <a:off x="5430252" y="1564105"/>
            <a:ext cx="2411967" cy="215766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A8FFB0C-B9E9-499A-9121-B3F67FBD3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04" r="65927"/>
          <a:stretch/>
        </p:blipFill>
        <p:spPr>
          <a:xfrm>
            <a:off x="3250895" y="1556085"/>
            <a:ext cx="2179357" cy="217370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B4B7D56-CE70-449D-9A37-069D908BAF15}"/>
              </a:ext>
            </a:extLst>
          </p:cNvPr>
          <p:cNvSpPr txBox="1"/>
          <p:nvPr/>
        </p:nvSpPr>
        <p:spPr>
          <a:xfrm>
            <a:off x="3650763" y="1421122"/>
            <a:ext cx="1892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AUC</a:t>
            </a:r>
            <a:r>
              <a:rPr lang="de-DE" sz="1400" baseline="-25000" dirty="0"/>
              <a:t>ROC</a:t>
            </a:r>
            <a:r>
              <a:rPr lang="de-DE" sz="1400" dirty="0"/>
              <a:t> on PA </a:t>
            </a:r>
            <a:r>
              <a:rPr lang="de-DE" sz="1400" dirty="0" err="1"/>
              <a:t>data</a:t>
            </a:r>
            <a:endParaRPr lang="de-DE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AF439BF-6073-439C-9CB5-E49FCFC61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0" t="3625" r="39253" b="69474"/>
          <a:stretch/>
        </p:blipFill>
        <p:spPr>
          <a:xfrm>
            <a:off x="7009214" y="1720516"/>
            <a:ext cx="1666010" cy="184484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4976AAF-5659-4EC1-838F-93BC9F205526}"/>
              </a:ext>
            </a:extLst>
          </p:cNvPr>
          <p:cNvSpPr txBox="1"/>
          <p:nvPr/>
        </p:nvSpPr>
        <p:spPr>
          <a:xfrm>
            <a:off x="5410657" y="1421123"/>
            <a:ext cx="1892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AUC</a:t>
            </a:r>
            <a:r>
              <a:rPr lang="de-DE" sz="1400" baseline="-25000" dirty="0"/>
              <a:t>ROC</a:t>
            </a:r>
            <a:r>
              <a:rPr lang="de-DE" sz="1400" dirty="0"/>
              <a:t> on PBG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192A7D7-BC0E-4531-94DE-BFD31F92B83F}"/>
              </a:ext>
            </a:extLst>
          </p:cNvPr>
          <p:cNvSpPr txBox="1"/>
          <p:nvPr/>
        </p:nvSpPr>
        <p:spPr>
          <a:xfrm>
            <a:off x="7009214" y="1432364"/>
            <a:ext cx="1892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Index on PAA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C55C61F-40BF-4874-B577-34772512C63E}"/>
              </a:ext>
            </a:extLst>
          </p:cNvPr>
          <p:cNvSpPr txBox="1"/>
          <p:nvPr/>
        </p:nvSpPr>
        <p:spPr>
          <a:xfrm>
            <a:off x="3650763" y="3422622"/>
            <a:ext cx="1892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RMSE: 0.19</a:t>
            </a:r>
          </a:p>
          <a:p>
            <a:r>
              <a:rPr lang="de-DE" sz="1100" dirty="0"/>
              <a:t>R</a:t>
            </a:r>
            <a:r>
              <a:rPr lang="de-DE" sz="1100" baseline="30000" dirty="0"/>
              <a:t>2</a:t>
            </a:r>
            <a:r>
              <a:rPr lang="de-DE" sz="1100" dirty="0"/>
              <a:t>: 0.53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5CDD4D-1A15-4E76-9817-446AC3C060A7}"/>
              </a:ext>
            </a:extLst>
          </p:cNvPr>
          <p:cNvSpPr txBox="1"/>
          <p:nvPr/>
        </p:nvSpPr>
        <p:spPr>
          <a:xfrm>
            <a:off x="5507503" y="3433862"/>
            <a:ext cx="1892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RMSE: 0.2</a:t>
            </a:r>
          </a:p>
          <a:p>
            <a:r>
              <a:rPr lang="de-DE" sz="1100" dirty="0"/>
              <a:t>R</a:t>
            </a:r>
            <a:r>
              <a:rPr lang="de-DE" sz="1100" baseline="30000" dirty="0"/>
              <a:t>2</a:t>
            </a:r>
            <a:r>
              <a:rPr lang="de-DE" sz="1100" dirty="0"/>
              <a:t>: 0.28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88FCBF0-98CB-4012-9338-E8EF6B23EA0E}"/>
              </a:ext>
            </a:extLst>
          </p:cNvPr>
          <p:cNvSpPr txBox="1"/>
          <p:nvPr/>
        </p:nvSpPr>
        <p:spPr>
          <a:xfrm>
            <a:off x="7161614" y="3433863"/>
            <a:ext cx="1892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RMSE: 0.12</a:t>
            </a:r>
          </a:p>
          <a:p>
            <a:r>
              <a:rPr lang="de-DE" sz="1100" dirty="0"/>
              <a:t>R</a:t>
            </a:r>
            <a:r>
              <a:rPr lang="de-DE" sz="1100" baseline="30000" dirty="0"/>
              <a:t>2</a:t>
            </a:r>
            <a:r>
              <a:rPr lang="de-DE" sz="1100" dirty="0"/>
              <a:t>: 0.76</a:t>
            </a:r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41768A2C-E051-4F88-9E41-827B0AE9D56F}"/>
              </a:ext>
            </a:extLst>
          </p:cNvPr>
          <p:cNvSpPr/>
          <p:nvPr/>
        </p:nvSpPr>
        <p:spPr>
          <a:xfrm rot="5400000">
            <a:off x="4243727" y="3047195"/>
            <a:ext cx="312821" cy="20602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EA27630-5992-4779-BF6A-699EFC3EE5A8}"/>
              </a:ext>
            </a:extLst>
          </p:cNvPr>
          <p:cNvSpPr txBox="1"/>
          <p:nvPr/>
        </p:nvSpPr>
        <p:spPr>
          <a:xfrm>
            <a:off x="3537284" y="4328578"/>
            <a:ext cx="1892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Absence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needed</a:t>
            </a:r>
            <a:endParaRPr lang="de-DE" sz="1400" dirty="0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0D7CE7A8-3E0C-47E5-A25C-FC67197E0C55}"/>
              </a:ext>
            </a:extLst>
          </p:cNvPr>
          <p:cNvSpPr/>
          <p:nvPr/>
        </p:nvSpPr>
        <p:spPr>
          <a:xfrm rot="5400000">
            <a:off x="6930188" y="2420961"/>
            <a:ext cx="312821" cy="33126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1E98EB3-6E3E-4CAF-B3D9-D17A2225EBE1}"/>
              </a:ext>
            </a:extLst>
          </p:cNvPr>
          <p:cNvSpPr txBox="1"/>
          <p:nvPr/>
        </p:nvSpPr>
        <p:spPr>
          <a:xfrm>
            <a:off x="5687518" y="4304701"/>
            <a:ext cx="279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Calculated</a:t>
            </a:r>
            <a:r>
              <a:rPr lang="de-DE" sz="1400" dirty="0"/>
              <a:t> on Presence-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ED6FC83-43D7-496B-BC7A-04A4521D1658}"/>
              </a:ext>
            </a:extLst>
          </p:cNvPr>
          <p:cNvSpPr txBox="1"/>
          <p:nvPr/>
        </p:nvSpPr>
        <p:spPr>
          <a:xfrm rot="16200000">
            <a:off x="2265786" y="2330332"/>
            <a:ext cx="18929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Pearson </a:t>
            </a:r>
            <a:r>
              <a:rPr lang="de-DE" sz="1050" dirty="0" err="1"/>
              <a:t>correlation</a:t>
            </a:r>
            <a:r>
              <a:rPr lang="de-DE" sz="1050" dirty="0"/>
              <a:t> </a:t>
            </a:r>
            <a:r>
              <a:rPr lang="de-DE" sz="1050" dirty="0" err="1"/>
              <a:t>between</a:t>
            </a:r>
            <a:r>
              <a:rPr lang="de-DE" sz="1050" dirty="0"/>
              <a:t> </a:t>
            </a:r>
            <a:r>
              <a:rPr lang="de-DE" sz="1050" dirty="0" err="1"/>
              <a:t>suitability</a:t>
            </a:r>
            <a:r>
              <a:rPr lang="de-DE" sz="1050" dirty="0"/>
              <a:t> </a:t>
            </a:r>
            <a:r>
              <a:rPr lang="de-DE" sz="1050" dirty="0" err="1"/>
              <a:t>raster</a:t>
            </a:r>
            <a:r>
              <a:rPr lang="de-DE" sz="1050" dirty="0"/>
              <a:t> and </a:t>
            </a:r>
            <a:r>
              <a:rPr lang="de-DE" sz="1050" dirty="0" err="1"/>
              <a:t>prediction</a:t>
            </a:r>
            <a:r>
              <a:rPr lang="de-DE" sz="1050" dirty="0"/>
              <a:t> </a:t>
            </a:r>
            <a:r>
              <a:rPr lang="de-DE" sz="1050" dirty="0" err="1"/>
              <a:t>raster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virtual </a:t>
            </a:r>
            <a:r>
              <a:rPr lang="de-DE" sz="1050" dirty="0" err="1"/>
              <a:t>species</a:t>
            </a:r>
            <a:endParaRPr lang="de-DE" sz="105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9115776-1047-4D6E-98CE-2CD752600436}"/>
              </a:ext>
            </a:extLst>
          </p:cNvPr>
          <p:cNvSpPr txBox="1"/>
          <p:nvPr/>
        </p:nvSpPr>
        <p:spPr>
          <a:xfrm>
            <a:off x="2938596" y="4885530"/>
            <a:ext cx="29230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PA</a:t>
            </a:r>
            <a:r>
              <a:rPr lang="de-DE" sz="1100" dirty="0"/>
              <a:t> Presence-Absence</a:t>
            </a:r>
          </a:p>
          <a:p>
            <a:r>
              <a:rPr lang="de-DE" sz="1100" b="1" dirty="0"/>
              <a:t>PBG</a:t>
            </a:r>
            <a:r>
              <a:rPr lang="de-DE" sz="1100" dirty="0"/>
              <a:t> Presence-Background</a:t>
            </a:r>
          </a:p>
          <a:p>
            <a:r>
              <a:rPr lang="de-DE" sz="1100" b="1" dirty="0"/>
              <a:t>PAA</a:t>
            </a:r>
            <a:r>
              <a:rPr lang="de-DE" sz="1100" dirty="0"/>
              <a:t> Presence-</a:t>
            </a:r>
            <a:r>
              <a:rPr lang="de-DE" sz="1100" dirty="0" err="1"/>
              <a:t>Artificial</a:t>
            </a:r>
            <a:r>
              <a:rPr lang="de-DE" sz="1100" dirty="0"/>
              <a:t>-Absence</a:t>
            </a:r>
          </a:p>
        </p:txBody>
      </p:sp>
    </p:spTree>
    <p:extLst>
      <p:ext uri="{BB962C8B-B14F-4D97-AF65-F5344CB8AC3E}">
        <p14:creationId xmlns:p14="http://schemas.microsoft.com/office/powerpoint/2010/main" val="47342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Lisa Bald</dc:creator>
  <cp:lastModifiedBy>Lisa Bald</cp:lastModifiedBy>
  <cp:revision>3</cp:revision>
  <dcterms:created xsi:type="dcterms:W3CDTF">2025-05-21T12:40:44Z</dcterms:created>
  <dcterms:modified xsi:type="dcterms:W3CDTF">2025-05-21T12:45:37Z</dcterms:modified>
</cp:coreProperties>
</file>