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0413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4" autoAdjust="0"/>
  </p:normalViewPr>
  <p:slideViewPr>
    <p:cSldViewPr>
      <p:cViewPr>
        <p:scale>
          <a:sx n="60" d="100"/>
          <a:sy n="60" d="100"/>
        </p:scale>
        <p:origin x="-293" y="-1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C6566-4D70-4987-B6FA-B15ACDE21EBB}" type="datetimeFigureOut">
              <a:rPr lang="es-PE" smtClean="0"/>
              <a:t>6/06/2017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33B8C-ED11-4BCB-B94A-CD5752212B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220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33B8C-ED11-4BCB-B94A-CD5752212BB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41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3857628"/>
          </a:xfrm>
          <a:prstGeom prst="rect">
            <a:avLst/>
          </a:prstGeom>
          <a:gradFill rotWithShape="0">
            <a:gsLst>
              <a:gs pos="0">
                <a:srgbClr val="0070C0">
                  <a:gamma/>
                  <a:shade val="60000"/>
                  <a:invGamma/>
                </a:srgbClr>
              </a:gs>
              <a:gs pos="100000">
                <a:srgbClr val="0070C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2" y="4509120"/>
            <a:ext cx="8533289" cy="13681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 userDrawn="1"/>
        </p:nvSpPr>
        <p:spPr>
          <a:xfrm>
            <a:off x="0" y="3861048"/>
            <a:ext cx="6095206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Rectángulo"/>
          <p:cNvSpPr/>
          <p:nvPr userDrawn="1"/>
        </p:nvSpPr>
        <p:spPr>
          <a:xfrm>
            <a:off x="6095206" y="3861048"/>
            <a:ext cx="6095206" cy="144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1"/>
            <a:ext cx="12192000" cy="941183"/>
          </a:xfrm>
          <a:prstGeom prst="rect">
            <a:avLst/>
          </a:prstGeom>
          <a:gradFill rotWithShape="0">
            <a:gsLst>
              <a:gs pos="0">
                <a:srgbClr val="0070C0">
                  <a:gamma/>
                  <a:shade val="60000"/>
                  <a:invGamma/>
                </a:srgbClr>
              </a:gs>
              <a:gs pos="100000">
                <a:srgbClr val="0070C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188640"/>
            <a:ext cx="10454237" cy="598488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21" y="1052737"/>
            <a:ext cx="10971372" cy="507342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528194" y="64126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asullom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10 Acorde"/>
          <p:cNvSpPr/>
          <p:nvPr userDrawn="1"/>
        </p:nvSpPr>
        <p:spPr>
          <a:xfrm>
            <a:off x="11063758" y="44624"/>
            <a:ext cx="1512168" cy="1152128"/>
          </a:xfrm>
          <a:prstGeom prst="chord">
            <a:avLst>
              <a:gd name="adj1" fmla="val 3176930"/>
              <a:gd name="adj2" fmla="val 183725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74" y="162537"/>
            <a:ext cx="916553" cy="890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uadroTexto"/>
          <p:cNvSpPr txBox="1"/>
          <p:nvPr userDrawn="1"/>
        </p:nvSpPr>
        <p:spPr>
          <a:xfrm>
            <a:off x="7679382" y="64126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asullom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"/>
            <a:ext cx="12192000" cy="941183"/>
          </a:xfrm>
          <a:prstGeom prst="rect">
            <a:avLst/>
          </a:prstGeom>
          <a:gradFill rotWithShape="0">
            <a:gsLst>
              <a:gs pos="0">
                <a:srgbClr val="0070C0">
                  <a:gamma/>
                  <a:shade val="60000"/>
                  <a:invGamma/>
                </a:srgbClr>
              </a:gs>
              <a:gs pos="100000">
                <a:srgbClr val="0070C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188640"/>
            <a:ext cx="10454237" cy="66654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10528194" y="64126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asullom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9 Acorde"/>
          <p:cNvSpPr/>
          <p:nvPr userDrawn="1"/>
        </p:nvSpPr>
        <p:spPr>
          <a:xfrm>
            <a:off x="11063758" y="44624"/>
            <a:ext cx="1512168" cy="1152128"/>
          </a:xfrm>
          <a:prstGeom prst="chord">
            <a:avLst>
              <a:gd name="adj1" fmla="val 3176930"/>
              <a:gd name="adj2" fmla="val 183725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74" y="162537"/>
            <a:ext cx="916553" cy="890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74" y="50985"/>
            <a:ext cx="916553" cy="890199"/>
          </a:xfrm>
          <a:prstGeom prst="rect">
            <a:avLst/>
          </a:prstGeom>
        </p:spPr>
      </p:pic>
      <p:sp>
        <p:nvSpPr>
          <p:cNvPr id="8" name="7 CuadroTexto"/>
          <p:cNvSpPr txBox="1"/>
          <p:nvPr userDrawn="1"/>
        </p:nvSpPr>
        <p:spPr>
          <a:xfrm>
            <a:off x="10528194" y="64126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asullom</a:t>
            </a:r>
            <a:endParaRPr lang="es-PE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acebook.github.io/react/docs/installation.html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72571" y="4941168"/>
            <a:ext cx="8533289" cy="1368152"/>
          </a:xfrm>
        </p:spPr>
        <p:txBody>
          <a:bodyPr/>
          <a:lstStyle/>
          <a:p>
            <a:r>
              <a:rPr lang="es-PE" dirty="0" err="1" smtClean="0"/>
              <a:t>Angel</a:t>
            </a:r>
            <a:r>
              <a:rPr lang="es-PE" dirty="0" smtClean="0"/>
              <a:t> </a:t>
            </a:r>
            <a:r>
              <a:rPr lang="es-PE" dirty="0" err="1"/>
              <a:t>Sullon</a:t>
            </a:r>
            <a:r>
              <a:rPr lang="es-PE" dirty="0"/>
              <a:t> </a:t>
            </a:r>
            <a:r>
              <a:rPr lang="es-PE" dirty="0" err="1" smtClean="0"/>
              <a:t>Macalupu</a:t>
            </a:r>
            <a:endParaRPr lang="es-PE" dirty="0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74" y="155045"/>
            <a:ext cx="924267" cy="897691"/>
          </a:xfrm>
          <a:prstGeom prst="rect">
            <a:avLst/>
          </a:prstGeom>
        </p:spPr>
      </p:pic>
      <p:pic>
        <p:nvPicPr>
          <p:cNvPr id="12" name="11 Imagen" descr="Seventh-Day Adventist Church logo.sv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42" y="233675"/>
            <a:ext cx="1008112" cy="788284"/>
          </a:xfrm>
          <a:prstGeom prst="rect">
            <a:avLst/>
          </a:prstGeom>
          <a:noFill/>
        </p:spPr>
      </p:pic>
      <p:pic>
        <p:nvPicPr>
          <p:cNvPr id="6" name="Picture 2" descr="Resultado de imagen para React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38" y="627817"/>
            <a:ext cx="2857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3428538" y="3933056"/>
            <a:ext cx="54213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PE" dirty="0">
                <a:hlinkClick r:id="rId5"/>
              </a:rPr>
              <a:t>https://</a:t>
            </a:r>
            <a:r>
              <a:rPr lang="es-PE" dirty="0" smtClean="0">
                <a:hlinkClick r:id="rId5"/>
              </a:rPr>
              <a:t>facebook.github.io/react/docs/installation.html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106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React</a:t>
            </a:r>
            <a:r>
              <a:rPr lang="es-PE" dirty="0"/>
              <a:t> App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/>
              <a:t>&lt;!</a:t>
            </a:r>
            <a:r>
              <a:rPr lang="es-PE" dirty="0" err="1"/>
              <a:t>doctype</a:t>
            </a:r>
            <a:r>
              <a:rPr lang="es-PE" dirty="0"/>
              <a:t> </a:t>
            </a:r>
            <a:r>
              <a:rPr lang="es-PE" dirty="0" err="1"/>
              <a:t>html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&lt;</a:t>
            </a:r>
            <a:r>
              <a:rPr lang="es-PE" dirty="0" err="1"/>
              <a:t>html</a:t>
            </a:r>
            <a:r>
              <a:rPr lang="es-PE" dirty="0"/>
              <a:t> </a:t>
            </a:r>
            <a:r>
              <a:rPr lang="es-PE" dirty="0" err="1"/>
              <a:t>lang</a:t>
            </a:r>
            <a:r>
              <a:rPr lang="es-PE" dirty="0"/>
              <a:t>="en"&gt;</a:t>
            </a:r>
          </a:p>
          <a:p>
            <a:pPr marL="0" indent="0">
              <a:buNone/>
            </a:pPr>
            <a:r>
              <a:rPr lang="es-PE" dirty="0"/>
              <a:t>  &lt;head&gt;</a:t>
            </a:r>
          </a:p>
          <a:p>
            <a:pPr marL="0" indent="0">
              <a:buNone/>
            </a:pPr>
            <a:r>
              <a:rPr lang="es-PE" dirty="0"/>
              <a:t>    &lt;meta </a:t>
            </a:r>
            <a:r>
              <a:rPr lang="es-PE" dirty="0" err="1"/>
              <a:t>charset</a:t>
            </a:r>
            <a:r>
              <a:rPr lang="es-PE" dirty="0"/>
              <a:t>="utf-8"&gt;</a:t>
            </a:r>
          </a:p>
          <a:p>
            <a:pPr marL="0" indent="0">
              <a:buNone/>
            </a:pPr>
            <a:r>
              <a:rPr lang="es-PE" dirty="0"/>
              <a:t>    &lt;meta </a:t>
            </a:r>
            <a:r>
              <a:rPr lang="es-PE" dirty="0" err="1"/>
              <a:t>name</a:t>
            </a:r>
            <a:r>
              <a:rPr lang="es-PE" dirty="0"/>
              <a:t>="</a:t>
            </a:r>
            <a:r>
              <a:rPr lang="es-PE" dirty="0" err="1"/>
              <a:t>viewport</a:t>
            </a:r>
            <a:r>
              <a:rPr lang="es-PE" dirty="0"/>
              <a:t>" </a:t>
            </a:r>
            <a:r>
              <a:rPr lang="es-PE" dirty="0" err="1"/>
              <a:t>content</a:t>
            </a:r>
            <a:r>
              <a:rPr lang="es-PE" dirty="0"/>
              <a:t>="</a:t>
            </a:r>
            <a:r>
              <a:rPr lang="es-PE" dirty="0" err="1"/>
              <a:t>width</a:t>
            </a:r>
            <a:r>
              <a:rPr lang="es-PE" dirty="0"/>
              <a:t>=</a:t>
            </a:r>
            <a:r>
              <a:rPr lang="es-PE" dirty="0" err="1"/>
              <a:t>device-width</a:t>
            </a:r>
            <a:r>
              <a:rPr lang="es-PE" dirty="0"/>
              <a:t>, </a:t>
            </a:r>
            <a:r>
              <a:rPr lang="es-PE" dirty="0" err="1"/>
              <a:t>initial-scale</a:t>
            </a:r>
            <a:r>
              <a:rPr lang="es-PE" dirty="0"/>
              <a:t>=1"&gt;</a:t>
            </a:r>
          </a:p>
          <a:p>
            <a:pPr marL="0" indent="0">
              <a:buNone/>
            </a:pPr>
            <a:r>
              <a:rPr lang="es-PE" dirty="0"/>
              <a:t>    &lt;</a:t>
            </a:r>
            <a:r>
              <a:rPr lang="es-PE" dirty="0" err="1"/>
              <a:t>title</a:t>
            </a:r>
            <a:r>
              <a:rPr lang="es-PE" dirty="0"/>
              <a:t>&gt;</a:t>
            </a:r>
            <a:r>
              <a:rPr lang="es-PE" dirty="0" err="1"/>
              <a:t>React</a:t>
            </a:r>
            <a:r>
              <a:rPr lang="es-PE" dirty="0"/>
              <a:t> App&lt;/</a:t>
            </a:r>
            <a:r>
              <a:rPr lang="es-PE" dirty="0" err="1"/>
              <a:t>title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  &lt;/head&gt;</a:t>
            </a:r>
          </a:p>
          <a:p>
            <a:pPr marL="0" indent="0">
              <a:buNone/>
            </a:pPr>
            <a:r>
              <a:rPr lang="es-PE" dirty="0"/>
              <a:t>  &lt;</a:t>
            </a:r>
            <a:r>
              <a:rPr lang="es-PE" dirty="0" err="1"/>
              <a:t>body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    &lt;div id="</a:t>
            </a:r>
            <a:r>
              <a:rPr lang="es-PE" dirty="0" err="1"/>
              <a:t>root</a:t>
            </a:r>
            <a:r>
              <a:rPr lang="es-PE" dirty="0"/>
              <a:t>"&gt;&lt;/div&gt;</a:t>
            </a:r>
          </a:p>
          <a:p>
            <a:pPr marL="0" indent="0">
              <a:buNone/>
            </a:pPr>
            <a:r>
              <a:rPr lang="es-PE" dirty="0"/>
              <a:t>    &lt;script </a:t>
            </a:r>
            <a:r>
              <a:rPr lang="es-PE" dirty="0" err="1"/>
              <a:t>src</a:t>
            </a:r>
            <a:r>
              <a:rPr lang="es-PE" dirty="0" smtClean="0"/>
              <a:t>="bundle.js</a:t>
            </a:r>
            <a:r>
              <a:rPr lang="es-PE" dirty="0"/>
              <a:t>"&gt;&lt;/script&gt;</a:t>
            </a:r>
          </a:p>
          <a:p>
            <a:pPr marL="0" indent="0">
              <a:buNone/>
            </a:pPr>
            <a:r>
              <a:rPr lang="es-PE" dirty="0"/>
              <a:t>  &lt;/</a:t>
            </a:r>
            <a:r>
              <a:rPr lang="es-PE" dirty="0" err="1"/>
              <a:t>body</a:t>
            </a:r>
            <a:r>
              <a:rPr lang="es-PE" dirty="0"/>
              <a:t>&gt;</a:t>
            </a:r>
          </a:p>
          <a:p>
            <a:pPr marL="0" indent="0">
              <a:buNone/>
            </a:pPr>
            <a:r>
              <a:rPr lang="es-PE" dirty="0"/>
              <a:t>&lt;/</a:t>
            </a:r>
            <a:r>
              <a:rPr lang="es-PE" dirty="0" err="1"/>
              <a:t>html</a:t>
            </a:r>
            <a:r>
              <a:rPr lang="es-PE" dirty="0"/>
              <a:t>&gt;</a:t>
            </a:r>
          </a:p>
        </p:txBody>
      </p:sp>
      <p:sp>
        <p:nvSpPr>
          <p:cNvPr id="4" name="3 Llamada rectangular redondeada"/>
          <p:cNvSpPr/>
          <p:nvPr/>
        </p:nvSpPr>
        <p:spPr>
          <a:xfrm>
            <a:off x="6335340" y="3813372"/>
            <a:ext cx="5040560" cy="2124816"/>
          </a:xfrm>
          <a:prstGeom prst="wedgeRoundRectCallout">
            <a:avLst>
              <a:gd name="adj1" fmla="val -92893"/>
              <a:gd name="adj2" fmla="val -163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dirty="0" err="1"/>
              <a:t>ReactDOM.render</a:t>
            </a:r>
            <a:r>
              <a:rPr lang="es-PE" sz="2400" dirty="0"/>
              <a:t>(</a:t>
            </a:r>
          </a:p>
          <a:p>
            <a:r>
              <a:rPr lang="es-PE" sz="2400" dirty="0"/>
              <a:t>  &lt;</a:t>
            </a:r>
            <a:r>
              <a:rPr lang="es-PE" sz="2400" dirty="0" err="1"/>
              <a:t>Layout</a:t>
            </a:r>
            <a:r>
              <a:rPr lang="es-PE" sz="2400" dirty="0"/>
              <a:t> /&gt;,</a:t>
            </a:r>
          </a:p>
          <a:p>
            <a:r>
              <a:rPr lang="es-PE" sz="2400" dirty="0"/>
              <a:t>  </a:t>
            </a:r>
            <a:r>
              <a:rPr lang="es-PE" sz="2400" dirty="0" err="1"/>
              <a:t>document.getElementById</a:t>
            </a:r>
            <a:r>
              <a:rPr lang="es-PE" sz="2400" dirty="0"/>
              <a:t>('</a:t>
            </a:r>
            <a:r>
              <a:rPr lang="es-PE" sz="2400" dirty="0" err="1"/>
              <a:t>root</a:t>
            </a:r>
            <a:r>
              <a:rPr lang="es-PE" sz="2400" dirty="0"/>
              <a:t>')</a:t>
            </a:r>
          </a:p>
          <a:p>
            <a:r>
              <a:rPr lang="es-PE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0"/>
          <a:stretch/>
        </p:blipFill>
        <p:spPr bwMode="auto">
          <a:xfrm>
            <a:off x="622597" y="116631"/>
            <a:ext cx="10053003" cy="640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Layout</a:t>
            </a:r>
            <a:r>
              <a:rPr lang="es-PE" dirty="0" smtClean="0"/>
              <a:t> </a:t>
            </a:r>
            <a:r>
              <a:rPr lang="es-PE" dirty="0" err="1" smtClean="0"/>
              <a:t>example</a:t>
            </a:r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1630710" y="1412776"/>
            <a:ext cx="7416824" cy="4680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Rectángulo"/>
          <p:cNvSpPr/>
          <p:nvPr/>
        </p:nvSpPr>
        <p:spPr>
          <a:xfrm>
            <a:off x="1918742" y="1628800"/>
            <a:ext cx="684076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5 Rectángulo"/>
          <p:cNvSpPr/>
          <p:nvPr/>
        </p:nvSpPr>
        <p:spPr>
          <a:xfrm>
            <a:off x="1918742" y="5337212"/>
            <a:ext cx="6840760" cy="3960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6 Rectángulo"/>
          <p:cNvSpPr/>
          <p:nvPr/>
        </p:nvSpPr>
        <p:spPr>
          <a:xfrm>
            <a:off x="2138040" y="3397808"/>
            <a:ext cx="2808312" cy="324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 smtClean="0">
                <a:solidFill>
                  <a:schemeClr val="bg1">
                    <a:lumMod val="50000"/>
                  </a:schemeClr>
                </a:solidFill>
              </a:rPr>
              <a:t>title</a:t>
            </a:r>
            <a:endParaRPr lang="es-P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9609980" y="278092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err="1"/>
              <a:t>Header</a:t>
            </a:r>
            <a:endParaRPr lang="es-PE" dirty="0"/>
          </a:p>
        </p:txBody>
      </p:sp>
      <p:sp>
        <p:nvSpPr>
          <p:cNvPr id="9" name="8 Rectángulo"/>
          <p:cNvSpPr/>
          <p:nvPr/>
        </p:nvSpPr>
        <p:spPr>
          <a:xfrm>
            <a:off x="9609980" y="5363924"/>
            <a:ext cx="800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err="1"/>
              <a:t>Footer</a:t>
            </a:r>
            <a:endParaRPr lang="es-PE" dirty="0"/>
          </a:p>
        </p:txBody>
      </p:sp>
      <p:sp>
        <p:nvSpPr>
          <p:cNvPr id="10" name="9 Rectángulo"/>
          <p:cNvSpPr/>
          <p:nvPr/>
        </p:nvSpPr>
        <p:spPr>
          <a:xfrm>
            <a:off x="2134766" y="2780928"/>
            <a:ext cx="3456384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800" dirty="0" err="1" smtClean="0"/>
              <a:t>Title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546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React</a:t>
            </a:r>
            <a:r>
              <a:rPr lang="es-PE" dirty="0" smtClean="0"/>
              <a:t> </a:t>
            </a:r>
            <a:r>
              <a:rPr lang="es-PE" dirty="0" err="1" smtClean="0"/>
              <a:t>Components</a:t>
            </a:r>
            <a:r>
              <a:rPr lang="es-PE" dirty="0" smtClean="0"/>
              <a:t> </a:t>
            </a:r>
            <a:r>
              <a:rPr lang="es-PE" dirty="0" err="1" smtClean="0"/>
              <a:t>Usage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4405565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React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"</a:t>
            </a:r>
            <a:r>
              <a:rPr lang="es-PE" dirty="0" err="1"/>
              <a:t>react</a:t>
            </a:r>
            <a:r>
              <a:rPr lang="es-PE" dirty="0"/>
              <a:t>";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err="1" smtClean="0"/>
              <a:t>export</a:t>
            </a:r>
            <a:r>
              <a:rPr lang="es-PE" dirty="0" smtClean="0"/>
              <a:t> </a:t>
            </a:r>
            <a:r>
              <a:rPr lang="es-PE" dirty="0"/>
              <a:t>default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b="1" dirty="0" err="1"/>
              <a:t>Title</a:t>
            </a:r>
            <a:r>
              <a:rPr lang="es-PE" dirty="0"/>
              <a:t> </a:t>
            </a:r>
            <a:r>
              <a:rPr lang="es-PE" dirty="0" err="1"/>
              <a:t>extends</a:t>
            </a:r>
            <a:r>
              <a:rPr lang="es-PE" dirty="0"/>
              <a:t> </a:t>
            </a:r>
            <a:r>
              <a:rPr lang="es-PE" dirty="0" err="1"/>
              <a:t>React.Component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</a:t>
            </a:r>
            <a:r>
              <a:rPr lang="es-PE" dirty="0" err="1"/>
              <a:t>render</a:t>
            </a:r>
            <a:r>
              <a:rPr lang="es-PE" dirty="0"/>
              <a:t>()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return</a:t>
            </a:r>
            <a:r>
              <a:rPr lang="es-PE" dirty="0"/>
              <a:t> (</a:t>
            </a:r>
          </a:p>
          <a:p>
            <a:pPr marL="0" indent="0">
              <a:buNone/>
            </a:pPr>
            <a:r>
              <a:rPr lang="es-PE" dirty="0"/>
              <a:t>      &lt;h1&gt;{</a:t>
            </a:r>
            <a:r>
              <a:rPr lang="es-PE" dirty="0" err="1"/>
              <a:t>this.props.title</a:t>
            </a:r>
            <a:r>
              <a:rPr lang="es-PE" dirty="0"/>
              <a:t>}&lt;/h1&gt;</a:t>
            </a:r>
          </a:p>
          <a:p>
            <a:pPr marL="0" indent="0">
              <a:buNone/>
            </a:pPr>
            <a:r>
              <a:rPr lang="es-PE" dirty="0"/>
              <a:t>    );</a:t>
            </a:r>
          </a:p>
          <a:p>
            <a:pPr marL="0" indent="0">
              <a:buNone/>
            </a:pPr>
            <a:r>
              <a:rPr lang="es-PE" dirty="0"/>
              <a:t>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5015085" y="1600201"/>
            <a:ext cx="6565807" cy="4525963"/>
          </a:xfrm>
          <a:solidFill>
            <a:schemeClr val="bg1">
              <a:lumMod val="9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React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"</a:t>
            </a:r>
            <a:r>
              <a:rPr lang="es-PE" dirty="0" err="1"/>
              <a:t>react</a:t>
            </a:r>
            <a:r>
              <a:rPr lang="es-PE" dirty="0"/>
              <a:t>";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b="1" dirty="0" err="1"/>
              <a:t>Title</a:t>
            </a:r>
            <a:r>
              <a:rPr lang="es-PE" dirty="0"/>
              <a:t> </a:t>
            </a:r>
            <a:r>
              <a:rPr lang="es-PE" dirty="0" err="1"/>
              <a:t>from</a:t>
            </a:r>
            <a:r>
              <a:rPr lang="es-PE" dirty="0"/>
              <a:t> "./</a:t>
            </a:r>
            <a:r>
              <a:rPr lang="es-PE" dirty="0" err="1"/>
              <a:t>Header</a:t>
            </a:r>
            <a:r>
              <a:rPr lang="es-PE" dirty="0"/>
              <a:t>/</a:t>
            </a:r>
            <a:r>
              <a:rPr lang="es-PE" dirty="0" err="1"/>
              <a:t>Title</a:t>
            </a:r>
            <a:r>
              <a:rPr lang="es-PE" dirty="0"/>
              <a:t>";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 err="1"/>
              <a:t>export</a:t>
            </a:r>
            <a:r>
              <a:rPr lang="es-PE" dirty="0"/>
              <a:t> default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b="1" dirty="0" err="1"/>
              <a:t>Header</a:t>
            </a:r>
            <a:r>
              <a:rPr lang="es-PE" dirty="0"/>
              <a:t> </a:t>
            </a:r>
            <a:r>
              <a:rPr lang="es-PE" dirty="0" err="1"/>
              <a:t>extends</a:t>
            </a:r>
            <a:r>
              <a:rPr lang="es-PE" dirty="0"/>
              <a:t> </a:t>
            </a:r>
            <a:r>
              <a:rPr lang="es-PE" dirty="0" err="1"/>
              <a:t>React.Component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</a:t>
            </a:r>
            <a:r>
              <a:rPr lang="es-PE" dirty="0" err="1"/>
              <a:t>handleChange</a:t>
            </a:r>
            <a:r>
              <a:rPr lang="es-PE" dirty="0"/>
              <a:t>(e)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const</a:t>
            </a:r>
            <a:r>
              <a:rPr lang="es-PE" dirty="0"/>
              <a:t> </a:t>
            </a:r>
            <a:r>
              <a:rPr lang="es-PE" dirty="0" err="1"/>
              <a:t>title</a:t>
            </a:r>
            <a:r>
              <a:rPr lang="es-PE" dirty="0"/>
              <a:t> = </a:t>
            </a:r>
            <a:r>
              <a:rPr lang="es-PE" dirty="0" err="1"/>
              <a:t>e.target.value</a:t>
            </a:r>
            <a:r>
              <a:rPr lang="es-PE" dirty="0"/>
              <a:t>;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this.props.changeTitle</a:t>
            </a:r>
            <a:r>
              <a:rPr lang="es-PE" dirty="0"/>
              <a:t>(</a:t>
            </a:r>
            <a:r>
              <a:rPr lang="es-PE" dirty="0" err="1"/>
              <a:t>title</a:t>
            </a:r>
            <a:r>
              <a:rPr lang="es-PE" dirty="0"/>
              <a:t>);</a:t>
            </a:r>
          </a:p>
          <a:p>
            <a:pPr marL="0" indent="0">
              <a:buNone/>
            </a:pPr>
            <a:r>
              <a:rPr lang="es-PE" dirty="0"/>
              <a:t>  }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  </a:t>
            </a:r>
            <a:r>
              <a:rPr lang="es-PE" dirty="0" err="1"/>
              <a:t>render</a:t>
            </a:r>
            <a:r>
              <a:rPr lang="es-PE" dirty="0"/>
              <a:t>()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return</a:t>
            </a:r>
            <a:r>
              <a:rPr lang="es-PE" dirty="0"/>
              <a:t> (</a:t>
            </a:r>
          </a:p>
          <a:p>
            <a:pPr marL="0" indent="0">
              <a:buNone/>
            </a:pPr>
            <a:r>
              <a:rPr lang="es-PE" dirty="0"/>
              <a:t>      &lt;div </a:t>
            </a:r>
            <a:r>
              <a:rPr lang="es-PE" dirty="0" err="1"/>
              <a:t>className</a:t>
            </a:r>
            <a:r>
              <a:rPr lang="es-PE" dirty="0"/>
              <a:t>="</a:t>
            </a:r>
            <a:r>
              <a:rPr lang="es-PE" dirty="0" err="1"/>
              <a:t>container</a:t>
            </a:r>
            <a:r>
              <a:rPr lang="es-PE" dirty="0"/>
              <a:t>"&gt;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s-P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Title</a:t>
            </a:r>
            <a:r>
              <a:rPr lang="es-P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P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title</a:t>
            </a:r>
            <a:r>
              <a:rPr lang="es-P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={</a:t>
            </a:r>
            <a:r>
              <a:rPr lang="es-PE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this.props.title</a:t>
            </a:r>
            <a:r>
              <a:rPr lang="es-P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 /&gt;</a:t>
            </a:r>
          </a:p>
          <a:p>
            <a:pPr marL="0" indent="0">
              <a:buNone/>
            </a:pPr>
            <a:r>
              <a:rPr lang="es-PE" dirty="0"/>
              <a:t>        &lt;input </a:t>
            </a:r>
            <a:r>
              <a:rPr lang="es-PE" dirty="0" err="1"/>
              <a:t>value</a:t>
            </a:r>
            <a:r>
              <a:rPr lang="es-PE" dirty="0"/>
              <a:t>={</a:t>
            </a:r>
            <a:r>
              <a:rPr lang="es-PE" dirty="0" err="1"/>
              <a:t>this.props.title</a:t>
            </a:r>
            <a:r>
              <a:rPr lang="es-PE" dirty="0"/>
              <a:t>} </a:t>
            </a:r>
            <a:r>
              <a:rPr lang="es-PE" dirty="0" err="1"/>
              <a:t>onChange</a:t>
            </a:r>
            <a:r>
              <a:rPr lang="es-PE" dirty="0"/>
              <a:t>={</a:t>
            </a:r>
            <a:r>
              <a:rPr lang="es-PE" dirty="0" err="1"/>
              <a:t>this.handleChange.bind</a:t>
            </a:r>
            <a:r>
              <a:rPr lang="es-PE" dirty="0"/>
              <a:t>(</a:t>
            </a:r>
            <a:r>
              <a:rPr lang="es-PE" dirty="0" err="1"/>
              <a:t>this</a:t>
            </a:r>
            <a:r>
              <a:rPr lang="es-PE" dirty="0"/>
              <a:t>)} /&gt;</a:t>
            </a:r>
          </a:p>
          <a:p>
            <a:pPr marL="0" indent="0">
              <a:buNone/>
            </a:pPr>
            <a:r>
              <a:rPr lang="es-PE" dirty="0"/>
              <a:t>      &lt;/div&gt;</a:t>
            </a:r>
          </a:p>
          <a:p>
            <a:pPr marL="0" indent="0">
              <a:buNone/>
            </a:pPr>
            <a:r>
              <a:rPr lang="es-PE" dirty="0"/>
              <a:t>    );</a:t>
            </a:r>
          </a:p>
          <a:p>
            <a:pPr marL="0" indent="0">
              <a:buNone/>
            </a:pPr>
            <a:r>
              <a:rPr lang="es-PE" dirty="0"/>
              <a:t>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6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8139</TotalTime>
  <Words>214</Words>
  <Application>Microsoft Office PowerPoint</Application>
  <PresentationFormat>Personalizado</PresentationFormat>
  <Paragraphs>54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React App</vt:lpstr>
      <vt:lpstr>Presentación de PowerPoint</vt:lpstr>
      <vt:lpstr>Layout example</vt:lpstr>
      <vt:lpstr>React Components Usage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Angel Sullon Macalupu</cp:lastModifiedBy>
  <cp:revision>249</cp:revision>
  <dcterms:created xsi:type="dcterms:W3CDTF">2016-10-05T16:19:57Z</dcterms:created>
  <dcterms:modified xsi:type="dcterms:W3CDTF">2017-06-06T13:58:18Z</dcterms:modified>
</cp:coreProperties>
</file>