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9700" y="644225"/>
            <a:ext cx="12477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75" y="3339525"/>
            <a:ext cx="1154350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-logo-white.png"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900"/>
              <a:t>Développement d’applications - Bonnes pratiques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Notion d’architecture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Architecture SOA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63" y="1577788"/>
            <a:ext cx="6810375" cy="3381375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Développement d’applications - Bonnes pratiques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latin typeface="Roboto Slab"/>
                <a:ea typeface="Roboto Slab"/>
                <a:cs typeface="Roboto Slab"/>
                <a:sym typeface="Roboto Slab"/>
              </a:rPr>
              <a:t>Notion d’architecture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Architecture 2-tiers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Architecture 3-tiers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Architecture n-tiers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Architecture SOA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Architecture 2-tiers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L’architecture 2-tiers correspond au “client/serveur”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Ce type d’architecture correspond à l’ère des clients lourds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logique métier est présente sur le poste de l’utilisateur, les données sont stockées sur un serveur distant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maintenance est coûteuse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fr"/>
              <a:t>Le poste client est fortement sollicité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98650" y="3968625"/>
            <a:ext cx="717300" cy="32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Architecture 2-tiers</a:t>
            </a:r>
          </a:p>
        </p:txBody>
      </p:sp>
      <p:sp>
        <p:nvSpPr>
          <p:cNvPr id="87" name="Shape 87"/>
          <p:cNvSpPr/>
          <p:nvPr/>
        </p:nvSpPr>
        <p:spPr>
          <a:xfrm>
            <a:off x="2554700" y="1612025"/>
            <a:ext cx="3715800" cy="263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25" y="1612025"/>
            <a:ext cx="3590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Architecture 3-tiers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Seconde génération du</a:t>
            </a:r>
            <a:r>
              <a:rPr lang="fr"/>
              <a:t> “client/serveur”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On utilise cette fois un client léger (maintenance facilitée)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Niveau 1, affichage des données et traitements locaux (validation de saisie)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Niveau 2, traitements applicatifs effectués par un serveur d’application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Niveau 3, service de base de données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	Le poste client est soulagé, le serveur est fortement sollicité</a:t>
            </a:r>
          </a:p>
        </p:txBody>
      </p:sp>
      <p:sp>
        <p:nvSpPr>
          <p:cNvPr id="95" name="Shape 95"/>
          <p:cNvSpPr/>
          <p:nvPr/>
        </p:nvSpPr>
        <p:spPr>
          <a:xfrm>
            <a:off x="450850" y="4153050"/>
            <a:ext cx="717300" cy="32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Architecture 3-tiers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1960400" y="1655200"/>
            <a:ext cx="5478300" cy="291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950" y="1861775"/>
            <a:ext cx="4762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Architecture n-tiers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En fonction des besoins, on distribue la logique applicative pour une meilleure répartition des charges entre les différents niveaux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Certains composants peuvent être utilisés dans différents traitements transactionnels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Ces composants peuvent être situés sur différents serveurs physiques, d’où le nom n-tiers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Architecture n-tiers</a:t>
            </a:r>
          </a:p>
        </p:txBody>
      </p:sp>
      <p:sp>
        <p:nvSpPr>
          <p:cNvPr id="114" name="Shape 114"/>
          <p:cNvSpPr/>
          <p:nvPr/>
        </p:nvSpPr>
        <p:spPr>
          <a:xfrm>
            <a:off x="2807400" y="1413925"/>
            <a:ext cx="3593100" cy="3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675" y="1498563"/>
            <a:ext cx="2641350" cy="3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Architecture SOA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27807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Dans un contexte où les fusions/acquisitions sont régulières, l’intégration difficile des SI est un frein à ce type d’opération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 but est de permettre à différentes applications fonctionnant sur différentes plateformes d’échanger des données et des services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Il faut donc une architecture interopérable et facilement maintenable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On utilise généralement des Web Services (SOAP/WSDL/UDDI)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Utilisation de BPEL pour l’orchestration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Utilisation d’un ESB pour l’interconnexion et éviter le couplage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