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00" y="64422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3339525"/>
            <a:ext cx="115435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logo-white.png"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800"/>
              <a:t>Développement d’applications - Bonnes pratiques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Programmation procédurale / POO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Développement d’applications - Bonnes pratiques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latin typeface="Roboto Slab"/>
                <a:ea typeface="Roboto Slab"/>
                <a:cs typeface="Roboto Slab"/>
                <a:sym typeface="Roboto Slab"/>
              </a:rPr>
              <a:t>Programmation procédurale / POO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Programmation procédurale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Programmation orientée objet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PP VS POO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Exemple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Programmation procédurale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</a:t>
            </a:r>
            <a:r>
              <a:rPr lang="fr">
                <a:solidFill>
                  <a:schemeClr val="accent5"/>
                </a:solidFill>
              </a:rPr>
              <a:t>programmation procédurale</a:t>
            </a:r>
            <a:r>
              <a:rPr lang="fr"/>
              <a:t> induit la création d’un certain nombre de </a:t>
            </a:r>
            <a:r>
              <a:rPr b="1" lang="fr"/>
              <a:t>procédures </a:t>
            </a:r>
            <a:r>
              <a:rPr lang="fr"/>
              <a:t>ou </a:t>
            </a:r>
            <a:r>
              <a:rPr b="1" lang="fr"/>
              <a:t>fonctions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Dans un programme, c</a:t>
            </a:r>
            <a:r>
              <a:rPr lang="fr"/>
              <a:t>es </a:t>
            </a:r>
            <a:r>
              <a:rPr b="1" lang="fr"/>
              <a:t>fonctions </a:t>
            </a:r>
            <a:r>
              <a:rPr lang="fr"/>
              <a:t>sont appelées de façon répétées afin d’exécuter des tâches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Par exemple, un programme peut récupérer des données d’un utilisateur (lire), effectuer un traitement sur ses données (calculer) et enfin afficher le résultat à l’utilisateur (afficher)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fr"/>
              <a:t>3 fonctions lire, calculer, afficher</a:t>
            </a:r>
          </a:p>
        </p:txBody>
      </p:sp>
      <p:sp>
        <p:nvSpPr>
          <p:cNvPr id="83" name="Shape 83"/>
          <p:cNvSpPr/>
          <p:nvPr/>
        </p:nvSpPr>
        <p:spPr>
          <a:xfrm>
            <a:off x="471325" y="4337500"/>
            <a:ext cx="8538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Programmation procédurale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975" y="1439950"/>
            <a:ext cx="4948049" cy="3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Programmation orientée objet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</a:t>
            </a:r>
            <a:r>
              <a:rPr lang="fr">
                <a:solidFill>
                  <a:schemeClr val="accent5"/>
                </a:solidFill>
              </a:rPr>
              <a:t>programmation orientée objet</a:t>
            </a:r>
            <a:r>
              <a:rPr lang="fr"/>
              <a:t> est une méthode de programmation dans laquelle un certain nombre d’</a:t>
            </a:r>
            <a:r>
              <a:rPr b="1" lang="fr"/>
              <a:t>objets</a:t>
            </a:r>
            <a:r>
              <a:rPr lang="fr"/>
              <a:t> </a:t>
            </a:r>
            <a:r>
              <a:rPr lang="fr"/>
              <a:t>interagissent</a:t>
            </a:r>
            <a:r>
              <a:rPr lang="fr"/>
              <a:t> entre eux en échangeant des informations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On essaye de modéliser le monde qui nous entoure afin de résoudre un problème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fr"/>
              <a:t>L’objectif est de produire un logiciel fiable, réutilisable et évolutif</a:t>
            </a:r>
          </a:p>
        </p:txBody>
      </p:sp>
      <p:sp>
        <p:nvSpPr>
          <p:cNvPr id="96" name="Shape 96"/>
          <p:cNvSpPr/>
          <p:nvPr/>
        </p:nvSpPr>
        <p:spPr>
          <a:xfrm>
            <a:off x="471325" y="3517825"/>
            <a:ext cx="8538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PP VS POO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75" y="1371650"/>
            <a:ext cx="6917350" cy="3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Vous travaillez chez un fabricant de pièces auto, votre responsable vous demande de programmer 2 formulaires semblables pour un site web un pour les </a:t>
            </a:r>
            <a:r>
              <a:rPr lang="fr"/>
              <a:t>informations</a:t>
            </a:r>
            <a:r>
              <a:rPr lang="fr"/>
              <a:t> liées aux voitures, l’autres pour les camions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Pour les voitures vous allez devoir enregistrer les informations couleur, type de moteur, type de transmission, nombre de portes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Pour les camions vous allez devoir enregistrer les informations couleur, type de moteur, type de transmission, taille de la cabine, capacité de chargement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Scenario 1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Suite à une nouvelle demande, il faut ajouter un formulaire bus avec les informations couleur, type de moteur, type de transmission, nombre de passagers</a:t>
            </a:r>
          </a:p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CC0000"/>
                </a:solidFill>
              </a:rPr>
              <a:t>PP</a:t>
            </a:r>
            <a:r>
              <a:rPr lang="fr"/>
              <a:t> - On doit recréer un formulaire complet en répétant le code commun (co</a:t>
            </a:r>
            <a:r>
              <a:rPr lang="fr"/>
              <a:t>u</a:t>
            </a:r>
            <a:r>
              <a:rPr lang="fr"/>
              <a:t>leur…)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chemeClr val="accent5"/>
                </a:solidFill>
              </a:rPr>
              <a:t>POO</a:t>
            </a:r>
            <a:r>
              <a:rPr b="1" lang="fr"/>
              <a:t> </a:t>
            </a:r>
            <a:r>
              <a:rPr lang="fr"/>
              <a:t>- On hérite de la classe Vehicule et on ajoute un nouvel attribut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Scenario 2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On trouve un bug dans le type de transmission et vous devez le corriger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CC0000"/>
                </a:solidFill>
              </a:rPr>
              <a:t>PP</a:t>
            </a:r>
            <a:r>
              <a:rPr lang="fr"/>
              <a:t> - On modifie les trois formulaires créés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chemeClr val="accent5"/>
                </a:solidFill>
              </a:rPr>
              <a:t>POO</a:t>
            </a:r>
            <a:r>
              <a:rPr b="1" lang="fr"/>
              <a:t> </a:t>
            </a:r>
            <a:r>
              <a:rPr lang="fr"/>
              <a:t>- On règle le problème dans la classe mère, le changement est </a:t>
            </a:r>
            <a:r>
              <a:rPr lang="fr"/>
              <a:t>automatiquement</a:t>
            </a:r>
            <a:r>
              <a:rPr lang="fr"/>
              <a:t> pris en compte dans les classe filles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