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5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2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5DF6-77AF-4C2A-A979-116D893975B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4DB8-8FD9-4539-AFC9-786781B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y\Dropbox (Personal)\Amy\OCE fellowship 2015-17\components\pumps\HP1000 pump\new\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63026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3429000"/>
            <a:ext cx="381000" cy="22860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467100"/>
            <a:ext cx="381000" cy="2286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2895600"/>
            <a:ext cx="381000" cy="2286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2590800"/>
            <a:ext cx="381000" cy="22860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1012" y="5029200"/>
            <a:ext cx="533401" cy="11430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0800" y="685800"/>
            <a:ext cx="381000" cy="2286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685800"/>
            <a:ext cx="381000" cy="2286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2400" y="685800"/>
            <a:ext cx="381000" cy="2286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0130" y="35110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3938" y="5682734"/>
            <a:ext cx="15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5105400"/>
            <a:ext cx="533401" cy="114300"/>
          </a:xfrm>
          <a:prstGeom prst="rect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6699" y="3224212"/>
            <a:ext cx="533401" cy="890587"/>
          </a:xfrm>
          <a:prstGeom prst="rect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4</cp:revision>
  <dcterms:created xsi:type="dcterms:W3CDTF">2017-05-07T20:49:44Z</dcterms:created>
  <dcterms:modified xsi:type="dcterms:W3CDTF">2017-05-07T21:18:13Z</dcterms:modified>
</cp:coreProperties>
</file>