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86" r:id="rId2"/>
    <p:sldId id="292" r:id="rId3"/>
    <p:sldId id="290" r:id="rId4"/>
    <p:sldId id="289" r:id="rId5"/>
    <p:sldId id="299" r:id="rId6"/>
    <p:sldId id="293" r:id="rId7"/>
    <p:sldId id="294" r:id="rId8"/>
    <p:sldId id="296" r:id="rId9"/>
    <p:sldId id="298" r:id="rId10"/>
    <p:sldId id="295" r:id="rId11"/>
    <p:sldId id="297"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FFFE"/>
    <a:srgbClr val="F7FF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E929F9F4-4A8F-4326-A1B4-22849713DDAB}"/>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85794" autoAdjust="0"/>
  </p:normalViewPr>
  <p:slideViewPr>
    <p:cSldViewPr snapToGrid="0">
      <p:cViewPr varScale="1">
        <p:scale>
          <a:sx n="114" d="100"/>
          <a:sy n="114" d="100"/>
        </p:scale>
        <p:origin x="270" y="114"/>
      </p:cViewPr>
      <p:guideLst/>
    </p:cSldViewPr>
  </p:slideViewPr>
  <p:outlineViewPr>
    <p:cViewPr>
      <p:scale>
        <a:sx n="33" d="100"/>
        <a:sy n="33" d="100"/>
      </p:scale>
      <p:origin x="0" y="-210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424"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6/3/2021</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6/3/2021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1</a:t>
            </a:fld>
            <a:endParaRPr lang="en-US" noProof="0" dirty="0"/>
          </a:p>
        </p:txBody>
      </p:sp>
    </p:spTree>
    <p:extLst>
      <p:ext uri="{BB962C8B-B14F-4D97-AF65-F5344CB8AC3E}">
        <p14:creationId xmlns:p14="http://schemas.microsoft.com/office/powerpoint/2010/main" val="3799467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4</a:t>
            </a:fld>
            <a:endParaRPr lang="en-US" noProof="0" dirty="0"/>
          </a:p>
        </p:txBody>
      </p:sp>
    </p:spTree>
    <p:extLst>
      <p:ext uri="{BB962C8B-B14F-4D97-AF65-F5344CB8AC3E}">
        <p14:creationId xmlns:p14="http://schemas.microsoft.com/office/powerpoint/2010/main" val="112119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FDDBACE-0F8F-43FD-98F0-DEE13552DADA}" type="slidenum">
              <a:rPr lang="en-US" noProof="0" smtClean="0"/>
              <a:t>5</a:t>
            </a:fld>
            <a:endParaRPr lang="en-US" noProof="0" dirty="0"/>
          </a:p>
        </p:txBody>
      </p:sp>
    </p:spTree>
    <p:extLst>
      <p:ext uri="{BB962C8B-B14F-4D97-AF65-F5344CB8AC3E}">
        <p14:creationId xmlns:p14="http://schemas.microsoft.com/office/powerpoint/2010/main" val="308799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DDBACE-0F8F-43FD-98F0-DEE13552DADA}" type="slidenum">
              <a:rPr lang="en-US" smtClean="0"/>
              <a:t>12</a:t>
            </a:fld>
            <a:endParaRPr lang="en-US"/>
          </a:p>
        </p:txBody>
      </p:sp>
    </p:spTree>
    <p:extLst>
      <p:ext uri="{BB962C8B-B14F-4D97-AF65-F5344CB8AC3E}">
        <p14:creationId xmlns:p14="http://schemas.microsoft.com/office/powerpoint/2010/main" val="2067622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rge Intro">
    <p:bg>
      <p:bgPr>
        <a:solidFill>
          <a:schemeClr val="tx1"/>
        </a:solidFill>
        <a:effectLst/>
      </p:bgPr>
    </p:bg>
    <p:spTree>
      <p:nvGrpSpPr>
        <p:cNvPr id="1" name=""/>
        <p:cNvGrpSpPr/>
        <p:nvPr/>
      </p:nvGrpSpPr>
      <p:grpSpPr>
        <a:xfrm>
          <a:off x="0" y="0"/>
          <a:ext cx="0" cy="0"/>
          <a:chOff x="0" y="0"/>
          <a:chExt cx="0" cy="0"/>
        </a:xfrm>
      </p:grpSpPr>
      <p:sp>
        <p:nvSpPr>
          <p:cNvPr id="14" name="Rectangle 13" title="Overlay Graphic">
            <a:extLst>
              <a:ext uri="{FF2B5EF4-FFF2-40B4-BE49-F238E27FC236}">
                <a16:creationId xmlns:a16="http://schemas.microsoft.com/office/drawing/2014/main" id="{693A70F3-06C1-4E8B-9B0E-5E6545B98633}"/>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3C6803E4-2DDA-4202-8774-33010D5BA394}"/>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2A066F6-418A-4534-9C6E-B4AE3F337975}"/>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D344EF2B-4C23-4FC2-B680-617BC7D82A7E}"/>
              </a:ext>
            </a:extLst>
          </p:cNvPr>
          <p:cNvSpPr>
            <a:spLocks noGrp="1"/>
          </p:cNvSpPr>
          <p:nvPr>
            <p:ph type="sldNum" sz="quarter" idx="1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2" name="Content Placeholder 2">
            <a:extLst>
              <a:ext uri="{FF2B5EF4-FFF2-40B4-BE49-F238E27FC236}">
                <a16:creationId xmlns:a16="http://schemas.microsoft.com/office/drawing/2014/main" id="{70C5F94B-D0C9-41CA-8885-CBEA4C917545}"/>
              </a:ext>
            </a:extLst>
          </p:cNvPr>
          <p:cNvSpPr>
            <a:spLocks noGrp="1"/>
          </p:cNvSpPr>
          <p:nvPr>
            <p:ph idx="13" hasCustomPrompt="1"/>
          </p:nvPr>
        </p:nvSpPr>
        <p:spPr>
          <a:xfrm>
            <a:off x="860370" y="3674372"/>
            <a:ext cx="5022591" cy="272884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515800" y="3674373"/>
            <a:ext cx="5085650" cy="720000"/>
          </a:xfrm>
        </p:spPr>
        <p:txBody>
          <a:bodyPr vert="horz" lIns="0" tIns="0" rIns="0" bIns="0" rtlCol="0" anchor="b">
            <a:noAutofit/>
          </a:bodyPr>
          <a:lstStyle>
            <a:lvl1pPr algn="r">
              <a:defRPr lang="en-ZA" sz="3500" b="1" cap="all" baseline="0" dirty="0"/>
            </a:lvl1pPr>
          </a:lstStyle>
          <a:p>
            <a:pPr marL="0" lvl="0" algn="r"/>
            <a:r>
              <a:rPr lang="en-US" noProof="0"/>
              <a:t>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515800" y="4608000"/>
            <a:ext cx="5085650" cy="1800000"/>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351855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D79DF38F-893A-4CE0-B168-9FAA1D01B8D7}"/>
              </a:ext>
            </a:extLst>
          </p:cNvPr>
          <p:cNvSpPr>
            <a:spLocks noGrp="1"/>
          </p:cNvSpPr>
          <p:nvPr>
            <p:ph idx="14" hasCustomPrompt="1"/>
          </p:nvPr>
        </p:nvSpPr>
        <p:spPr>
          <a:xfrm>
            <a:off x="60168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Freeform: Shape 13" title="Arrow">
            <a:extLst>
              <a:ext uri="{FF2B5EF4-FFF2-40B4-BE49-F238E27FC236}">
                <a16:creationId xmlns:a16="http://schemas.microsoft.com/office/drawing/2014/main" id="{02DBE11B-8F8E-48E5-9449-E6E9E355DA0F}"/>
              </a:ext>
            </a:extLst>
          </p:cNvPr>
          <p:cNvSpPr/>
          <p:nvPr userDrawn="1"/>
        </p:nvSpPr>
        <p:spPr>
          <a:xfrm flipH="1">
            <a:off x="403177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8" name="Content Placeholder 2">
            <a:extLst>
              <a:ext uri="{FF2B5EF4-FFF2-40B4-BE49-F238E27FC236}">
                <a16:creationId xmlns:a16="http://schemas.microsoft.com/office/drawing/2014/main" id="{22F46232-3721-4BC5-BEB7-E61D878D79FA}"/>
              </a:ext>
            </a:extLst>
          </p:cNvPr>
          <p:cNvSpPr>
            <a:spLocks noGrp="1"/>
          </p:cNvSpPr>
          <p:nvPr>
            <p:ph idx="15" hasCustomPrompt="1"/>
          </p:nvPr>
        </p:nvSpPr>
        <p:spPr>
          <a:xfrm>
            <a:off x="4476241"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Freeform: Shape 14" title="Arrow">
            <a:extLst>
              <a:ext uri="{FF2B5EF4-FFF2-40B4-BE49-F238E27FC236}">
                <a16:creationId xmlns:a16="http://schemas.microsoft.com/office/drawing/2014/main" id="{6EF06703-92AF-44B7-8CE1-044DD2093118}"/>
              </a:ext>
            </a:extLst>
          </p:cNvPr>
          <p:cNvSpPr/>
          <p:nvPr userDrawn="1"/>
        </p:nvSpPr>
        <p:spPr>
          <a:xfrm flipH="1">
            <a:off x="7906330" y="1945687"/>
            <a:ext cx="254382" cy="284625"/>
          </a:xfrm>
          <a:custGeom>
            <a:avLst/>
            <a:gdLst>
              <a:gd name="connsiteX0" fmla="*/ 971574 w 1172492"/>
              <a:gd name="connsiteY0" fmla="*/ 1363 h 1311889"/>
              <a:gd name="connsiteX1" fmla="*/ 1149708 w 1172492"/>
              <a:gd name="connsiteY1" fmla="*/ 90029 h 1311889"/>
              <a:gd name="connsiteX2" fmla="*/ 1172490 w 1172492"/>
              <a:gd name="connsiteY2" fmla="*/ 157779 h 1311889"/>
              <a:gd name="connsiteX3" fmla="*/ 1171406 w 1172492"/>
              <a:gd name="connsiteY3" fmla="*/ 173319 h 1311889"/>
              <a:gd name="connsiteX4" fmla="*/ 1172000 w 1172492"/>
              <a:gd name="connsiteY4" fmla="*/ 173319 h 1311889"/>
              <a:gd name="connsiteX5" fmla="*/ 1172000 w 1172492"/>
              <a:gd name="connsiteY5" fmla="*/ 1147057 h 1311889"/>
              <a:gd name="connsiteX6" fmla="*/ 1172492 w 1172492"/>
              <a:gd name="connsiteY6" fmla="*/ 1154110 h 1311889"/>
              <a:gd name="connsiteX7" fmla="*/ 1172000 w 1172492"/>
              <a:gd name="connsiteY7" fmla="*/ 1155572 h 1311889"/>
              <a:gd name="connsiteX8" fmla="*/ 1172000 w 1172492"/>
              <a:gd name="connsiteY8" fmla="*/ 1156775 h 1311889"/>
              <a:gd name="connsiteX9" fmla="*/ 1171596 w 1172492"/>
              <a:gd name="connsiteY9" fmla="*/ 1156775 h 1311889"/>
              <a:gd name="connsiteX10" fmla="*/ 1149710 w 1172492"/>
              <a:gd name="connsiteY10" fmla="*/ 1221860 h 1311889"/>
              <a:gd name="connsiteX11" fmla="*/ 903826 w 1172492"/>
              <a:gd name="connsiteY11" fmla="*/ 1287744 h 1311889"/>
              <a:gd name="connsiteX12" fmla="*/ 88669 w 1172492"/>
              <a:gd name="connsiteY12" fmla="*/ 817113 h 1311889"/>
              <a:gd name="connsiteX13" fmla="*/ 4802 w 1172492"/>
              <a:gd name="connsiteY13" fmla="*/ 707817 h 1311889"/>
              <a:gd name="connsiteX14" fmla="*/ 2987 w 1172492"/>
              <a:gd name="connsiteY14" fmla="*/ 681795 h 1311889"/>
              <a:gd name="connsiteX15" fmla="*/ 0 w 1172492"/>
              <a:gd name="connsiteY15" fmla="*/ 672910 h 1311889"/>
              <a:gd name="connsiteX16" fmla="*/ 1184 w 1172492"/>
              <a:gd name="connsiteY16" fmla="*/ 655930 h 1311889"/>
              <a:gd name="connsiteX17" fmla="*/ 2 w 1172492"/>
              <a:gd name="connsiteY17" fmla="*/ 638979 h 1311889"/>
              <a:gd name="connsiteX18" fmla="*/ 2984 w 1172492"/>
              <a:gd name="connsiteY18" fmla="*/ 630110 h 1311889"/>
              <a:gd name="connsiteX19" fmla="*/ 4800 w 1172492"/>
              <a:gd name="connsiteY19" fmla="*/ 604073 h 1311889"/>
              <a:gd name="connsiteX20" fmla="*/ 88667 w 1172492"/>
              <a:gd name="connsiteY20" fmla="*/ 494775 h 1311889"/>
              <a:gd name="connsiteX21" fmla="*/ 903824 w 1172492"/>
              <a:gd name="connsiteY21" fmla="*/ 24144 h 1311889"/>
              <a:gd name="connsiteX22" fmla="*/ 971574 w 1172492"/>
              <a:gd name="connsiteY22" fmla="*/ 1363 h 1311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172492" h="1311889">
                <a:moveTo>
                  <a:pt x="971574" y="1363"/>
                </a:moveTo>
                <a:cubicBezTo>
                  <a:pt x="1041186" y="-7275"/>
                  <a:pt x="1112429" y="25460"/>
                  <a:pt x="1149708" y="90029"/>
                </a:cubicBezTo>
                <a:cubicBezTo>
                  <a:pt x="1162135" y="111552"/>
                  <a:pt x="1169611" y="134575"/>
                  <a:pt x="1172490" y="157779"/>
                </a:cubicBezTo>
                <a:lnTo>
                  <a:pt x="1171406" y="173319"/>
                </a:lnTo>
                <a:lnTo>
                  <a:pt x="1172000" y="173319"/>
                </a:lnTo>
                <a:lnTo>
                  <a:pt x="1172000" y="1147057"/>
                </a:lnTo>
                <a:lnTo>
                  <a:pt x="1172492" y="1154110"/>
                </a:lnTo>
                <a:lnTo>
                  <a:pt x="1172000" y="1155572"/>
                </a:lnTo>
                <a:lnTo>
                  <a:pt x="1172000" y="1156775"/>
                </a:lnTo>
                <a:lnTo>
                  <a:pt x="1171596" y="1156775"/>
                </a:lnTo>
                <a:lnTo>
                  <a:pt x="1149710" y="1221860"/>
                </a:lnTo>
                <a:cubicBezTo>
                  <a:pt x="1100005" y="1307952"/>
                  <a:pt x="989918" y="1337450"/>
                  <a:pt x="903826" y="1287744"/>
                </a:cubicBezTo>
                <a:lnTo>
                  <a:pt x="88669" y="817113"/>
                </a:lnTo>
                <a:cubicBezTo>
                  <a:pt x="45622" y="792261"/>
                  <a:pt x="16725" y="752313"/>
                  <a:pt x="4802" y="707817"/>
                </a:cubicBezTo>
                <a:lnTo>
                  <a:pt x="2987" y="681795"/>
                </a:lnTo>
                <a:lnTo>
                  <a:pt x="0" y="672910"/>
                </a:lnTo>
                <a:lnTo>
                  <a:pt x="1184" y="655930"/>
                </a:lnTo>
                <a:lnTo>
                  <a:pt x="2" y="638979"/>
                </a:lnTo>
                <a:lnTo>
                  <a:pt x="2984" y="630110"/>
                </a:lnTo>
                <a:lnTo>
                  <a:pt x="4800" y="604073"/>
                </a:lnTo>
                <a:cubicBezTo>
                  <a:pt x="16723" y="559576"/>
                  <a:pt x="45621" y="519628"/>
                  <a:pt x="88667" y="494775"/>
                </a:cubicBezTo>
                <a:lnTo>
                  <a:pt x="903824" y="24144"/>
                </a:lnTo>
                <a:cubicBezTo>
                  <a:pt x="925347" y="11718"/>
                  <a:pt x="948370" y="4242"/>
                  <a:pt x="971574" y="1363"/>
                </a:cubicBezTo>
                <a:close/>
              </a:path>
            </a:pathLst>
          </a:cu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Content Placeholder 2">
            <a:extLst>
              <a:ext uri="{FF2B5EF4-FFF2-40B4-BE49-F238E27FC236}">
                <a16:creationId xmlns:a16="http://schemas.microsoft.com/office/drawing/2014/main" id="{23CB58AD-849B-4714-8D57-C5C56343A24C}"/>
              </a:ext>
            </a:extLst>
          </p:cNvPr>
          <p:cNvSpPr>
            <a:spLocks noGrp="1"/>
          </p:cNvSpPr>
          <p:nvPr>
            <p:ph idx="16" hasCustomPrompt="1"/>
          </p:nvPr>
        </p:nvSpPr>
        <p:spPr>
          <a:xfrm>
            <a:off x="8350800" y="2448000"/>
            <a:ext cx="3240000" cy="3631338"/>
          </a:xfrm>
          <a:noFill/>
          <a:ln>
            <a:no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itle 3">
            <a:extLst>
              <a:ext uri="{FF2B5EF4-FFF2-40B4-BE49-F238E27FC236}">
                <a16:creationId xmlns:a16="http://schemas.microsoft.com/office/drawing/2014/main" id="{ACD536EE-5B38-4E2F-B796-E4E5C97CAFA1}"/>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CC32B7C1-ABDB-491C-B644-84474A5ADAF3}"/>
              </a:ext>
            </a:extLst>
          </p:cNvPr>
          <p:cNvSpPr>
            <a:spLocks noGrp="1"/>
          </p:cNvSpPr>
          <p:nvPr>
            <p:ph type="ftr" sz="quarter" idx="19"/>
          </p:nvPr>
        </p:nvSpPr>
        <p:spPr/>
        <p:txBody>
          <a:bodyPr/>
          <a:lstStyle/>
          <a:p>
            <a:r>
              <a:rPr lang="en-US" noProof="0" dirty="0"/>
              <a:t>Add a footer</a:t>
            </a:r>
          </a:p>
        </p:txBody>
      </p:sp>
      <p:sp>
        <p:nvSpPr>
          <p:cNvPr id="16" name="Slide Number Placeholder 15">
            <a:extLst>
              <a:ext uri="{FF2B5EF4-FFF2-40B4-BE49-F238E27FC236}">
                <a16:creationId xmlns:a16="http://schemas.microsoft.com/office/drawing/2014/main" id="{67196159-5065-4F13-BE36-C9AAE1E70470}"/>
              </a:ext>
            </a:extLst>
          </p:cNvPr>
          <p:cNvSpPr>
            <a:spLocks noGrp="1"/>
          </p:cNvSpPr>
          <p:nvPr>
            <p:ph type="sldNum" sz="quarter" idx="2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7" name="Text Placeholder 4">
            <a:extLst>
              <a:ext uri="{FF2B5EF4-FFF2-40B4-BE49-F238E27FC236}">
                <a16:creationId xmlns:a16="http://schemas.microsoft.com/office/drawing/2014/main" id="{7FE9D6AE-A9C2-4841-93E3-5285C40927D8}"/>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Text Placeholder 24">
            <a:extLst>
              <a:ext uri="{FF2B5EF4-FFF2-40B4-BE49-F238E27FC236}">
                <a16:creationId xmlns:a16="http://schemas.microsoft.com/office/drawing/2014/main" id="{D1A5AC53-BFFC-4A53-8344-0538ECEFC621}"/>
              </a:ext>
            </a:extLst>
          </p:cNvPr>
          <p:cNvSpPr>
            <a:spLocks noGrp="1"/>
          </p:cNvSpPr>
          <p:nvPr>
            <p:ph type="body" sz="quarter" idx="21" hasCustomPrompt="1"/>
          </p:nvPr>
        </p:nvSpPr>
        <p:spPr>
          <a:xfrm>
            <a:off x="601681" y="1728000"/>
            <a:ext cx="3240000" cy="558800"/>
          </a:xfrm>
        </p:spPr>
        <p:txBody>
          <a:bodyPr anchor="ctr"/>
          <a:lstStyle>
            <a:lvl1pPr marL="0" indent="0" algn="ctr">
              <a:buNone/>
              <a:defRPr sz="2100" b="1"/>
            </a:lvl1pPr>
          </a:lstStyle>
          <a:p>
            <a:pPr lvl="0"/>
            <a:r>
              <a:rPr lang="en-US" noProof="0"/>
              <a:t>Section 1 Title</a:t>
            </a:r>
          </a:p>
        </p:txBody>
      </p:sp>
      <p:sp>
        <p:nvSpPr>
          <p:cNvPr id="28" name="Text Placeholder 27">
            <a:extLst>
              <a:ext uri="{FF2B5EF4-FFF2-40B4-BE49-F238E27FC236}">
                <a16:creationId xmlns:a16="http://schemas.microsoft.com/office/drawing/2014/main" id="{D4E072CE-C186-4DB7-BB84-C8216816DFB1}"/>
              </a:ext>
            </a:extLst>
          </p:cNvPr>
          <p:cNvSpPr>
            <a:spLocks noGrp="1"/>
          </p:cNvSpPr>
          <p:nvPr>
            <p:ph type="body" sz="quarter" idx="22" hasCustomPrompt="1"/>
          </p:nvPr>
        </p:nvSpPr>
        <p:spPr>
          <a:xfrm>
            <a:off x="4476241" y="1728000"/>
            <a:ext cx="3240087" cy="558800"/>
          </a:xfrm>
        </p:spPr>
        <p:txBody>
          <a:bodyPr anchor="ctr"/>
          <a:lstStyle>
            <a:lvl1pPr marL="0" indent="0" algn="ctr">
              <a:buNone/>
              <a:defRPr sz="2100" b="1"/>
            </a:lvl1pPr>
          </a:lstStyle>
          <a:p>
            <a:pPr lvl="0"/>
            <a:r>
              <a:rPr lang="en-US" noProof="0"/>
              <a:t>Section 2 Title</a:t>
            </a:r>
          </a:p>
        </p:txBody>
      </p:sp>
      <p:sp>
        <p:nvSpPr>
          <p:cNvPr id="30" name="Text Placeholder 29">
            <a:extLst>
              <a:ext uri="{FF2B5EF4-FFF2-40B4-BE49-F238E27FC236}">
                <a16:creationId xmlns:a16="http://schemas.microsoft.com/office/drawing/2014/main" id="{A2CE4D36-2AC5-45F3-82DD-BA8C841BBA06}"/>
              </a:ext>
            </a:extLst>
          </p:cNvPr>
          <p:cNvSpPr>
            <a:spLocks noGrp="1"/>
          </p:cNvSpPr>
          <p:nvPr>
            <p:ph type="body" sz="quarter" idx="23" hasCustomPrompt="1"/>
          </p:nvPr>
        </p:nvSpPr>
        <p:spPr>
          <a:xfrm>
            <a:off x="8350232" y="1728000"/>
            <a:ext cx="3240087" cy="558800"/>
          </a:xfrm>
        </p:spPr>
        <p:txBody>
          <a:bodyPr anchor="ctr"/>
          <a:lstStyle>
            <a:lvl1pPr marL="0" indent="0" algn="ctr">
              <a:buNone/>
              <a:defRPr sz="2100" b="1"/>
            </a:lvl1pPr>
          </a:lstStyle>
          <a:p>
            <a:pPr lvl="0"/>
            <a:r>
              <a:rPr lang="en-US" noProof="0"/>
              <a:t>Section 3 Title</a:t>
            </a:r>
          </a:p>
        </p:txBody>
      </p:sp>
    </p:spTree>
    <p:extLst>
      <p:ext uri="{BB962C8B-B14F-4D97-AF65-F5344CB8AC3E}">
        <p14:creationId xmlns:p14="http://schemas.microsoft.com/office/powerpoint/2010/main" val="47048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B16E60CE-69EE-40F4-8E4C-791A1F450E6E}"/>
              </a:ext>
            </a:extLst>
          </p:cNvPr>
          <p:cNvCxnSpPr>
            <a:cxnSpLocks/>
          </p:cNvCxnSpPr>
          <p:nvPr userDrawn="1"/>
        </p:nvCxnSpPr>
        <p:spPr>
          <a:xfrm>
            <a:off x="606421" y="3866682"/>
            <a:ext cx="10995029"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 Placeholder 10">
            <a:extLst>
              <a:ext uri="{FF2B5EF4-FFF2-40B4-BE49-F238E27FC236}">
                <a16:creationId xmlns:a16="http://schemas.microsoft.com/office/drawing/2014/main" id="{506130DE-93C9-481E-A69F-9CF6AA9948FF}"/>
              </a:ext>
            </a:extLst>
          </p:cNvPr>
          <p:cNvSpPr>
            <a:spLocks noGrp="1"/>
          </p:cNvSpPr>
          <p:nvPr>
            <p:ph type="body" sz="quarter" idx="33" hasCustomPrompt="1"/>
          </p:nvPr>
        </p:nvSpPr>
        <p:spPr>
          <a:xfrm>
            <a:off x="3126066"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31BCBEDF-E4C4-4EA5-B5EE-39C430D1471F}"/>
              </a:ext>
            </a:extLst>
          </p:cNvPr>
          <p:cNvSpPr>
            <a:spLocks noGrp="1"/>
          </p:cNvSpPr>
          <p:nvPr>
            <p:ph type="body" sz="quarter" idx="34" hasCustomPrompt="1"/>
          </p:nvPr>
        </p:nvSpPr>
        <p:spPr>
          <a:xfrm>
            <a:off x="601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BFE6B470-2415-4509-A40D-EBFFBC9F3847}"/>
              </a:ext>
            </a:extLst>
          </p:cNvPr>
          <p:cNvSpPr>
            <a:spLocks noGrp="1"/>
          </p:cNvSpPr>
          <p:nvPr>
            <p:ph type="body" sz="quarter" idx="35" hasCustomPrompt="1"/>
          </p:nvPr>
        </p:nvSpPr>
        <p:spPr>
          <a:xfrm>
            <a:off x="1106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A0705EEE-728D-4722-B49E-4C9C62644EC3}"/>
              </a:ext>
            </a:extLst>
          </p:cNvPr>
          <p:cNvSpPr>
            <a:spLocks noGrp="1"/>
          </p:cNvSpPr>
          <p:nvPr>
            <p:ph type="body" sz="quarter" idx="36" hasCustomPrompt="1"/>
          </p:nvPr>
        </p:nvSpPr>
        <p:spPr>
          <a:xfrm>
            <a:off x="1612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0781D02C-C5B9-410A-B620-AAA24A1B2AC7}"/>
              </a:ext>
            </a:extLst>
          </p:cNvPr>
          <p:cNvSpPr>
            <a:spLocks noGrp="1"/>
          </p:cNvSpPr>
          <p:nvPr>
            <p:ph type="body" sz="quarter" idx="37" hasCustomPrompt="1"/>
          </p:nvPr>
        </p:nvSpPr>
        <p:spPr>
          <a:xfrm>
            <a:off x="2117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C203B9F4-A221-4AF4-8440-C9B1BB3F602A}"/>
              </a:ext>
            </a:extLst>
          </p:cNvPr>
          <p:cNvSpPr>
            <a:spLocks noGrp="1"/>
          </p:cNvSpPr>
          <p:nvPr>
            <p:ph type="body" sz="quarter" idx="38" hasCustomPrompt="1"/>
          </p:nvPr>
        </p:nvSpPr>
        <p:spPr>
          <a:xfrm>
            <a:off x="9191782"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0" name="Text Placeholder 10">
            <a:extLst>
              <a:ext uri="{FF2B5EF4-FFF2-40B4-BE49-F238E27FC236}">
                <a16:creationId xmlns:a16="http://schemas.microsoft.com/office/drawing/2014/main" id="{5CA11888-C540-49FD-BC96-7DF43B9144FE}"/>
              </a:ext>
            </a:extLst>
          </p:cNvPr>
          <p:cNvSpPr>
            <a:spLocks noGrp="1"/>
          </p:cNvSpPr>
          <p:nvPr>
            <p:ph type="body" sz="quarter" idx="39" hasCustomPrompt="1"/>
          </p:nvPr>
        </p:nvSpPr>
        <p:spPr>
          <a:xfrm>
            <a:off x="2622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B90B995A-D6D8-4085-8C72-FDAF0B400A01}"/>
              </a:ext>
            </a:extLst>
          </p:cNvPr>
          <p:cNvSpPr>
            <a:spLocks noGrp="1"/>
          </p:cNvSpPr>
          <p:nvPr>
            <p:ph type="body" sz="quarter" idx="40" hasCustomPrompt="1"/>
          </p:nvPr>
        </p:nvSpPr>
        <p:spPr>
          <a:xfrm>
            <a:off x="312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65307A9-791B-47A4-A9C6-E607A9921675}"/>
              </a:ext>
            </a:extLst>
          </p:cNvPr>
          <p:cNvSpPr>
            <a:spLocks noGrp="1"/>
          </p:cNvSpPr>
          <p:nvPr>
            <p:ph type="body" sz="quarter" idx="41" hasCustomPrompt="1"/>
          </p:nvPr>
        </p:nvSpPr>
        <p:spPr>
          <a:xfrm>
            <a:off x="3633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C75703B4-3B5A-4163-8DB7-E9009BF81C5C}"/>
              </a:ext>
            </a:extLst>
          </p:cNvPr>
          <p:cNvSpPr>
            <a:spLocks noGrp="1"/>
          </p:cNvSpPr>
          <p:nvPr>
            <p:ph type="body" sz="quarter" idx="42" hasCustomPrompt="1"/>
          </p:nvPr>
        </p:nvSpPr>
        <p:spPr>
          <a:xfrm>
            <a:off x="5149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FF332F6F-6B3C-45E2-9EF6-8FB202384A68}"/>
              </a:ext>
            </a:extLst>
          </p:cNvPr>
          <p:cNvSpPr>
            <a:spLocks noGrp="1"/>
          </p:cNvSpPr>
          <p:nvPr>
            <p:ph type="body" sz="quarter" idx="43" hasCustomPrompt="1"/>
          </p:nvPr>
        </p:nvSpPr>
        <p:spPr>
          <a:xfrm>
            <a:off x="4138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66BFBD2C-240C-4899-9562-75499D8C46E4}"/>
              </a:ext>
            </a:extLst>
          </p:cNvPr>
          <p:cNvSpPr>
            <a:spLocks noGrp="1"/>
          </p:cNvSpPr>
          <p:nvPr>
            <p:ph type="body" sz="quarter" idx="44" hasCustomPrompt="1"/>
          </p:nvPr>
        </p:nvSpPr>
        <p:spPr>
          <a:xfrm>
            <a:off x="4644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777ECC7E-1DD1-475C-BA92-16BEA144C233}"/>
              </a:ext>
            </a:extLst>
          </p:cNvPr>
          <p:cNvSpPr>
            <a:spLocks noGrp="1"/>
          </p:cNvSpPr>
          <p:nvPr>
            <p:ph type="body" sz="quarter" idx="45" hasCustomPrompt="1"/>
          </p:nvPr>
        </p:nvSpPr>
        <p:spPr>
          <a:xfrm>
            <a:off x="5654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9FD2184F-25B2-4976-9C55-9D79732D00D0}"/>
              </a:ext>
            </a:extLst>
          </p:cNvPr>
          <p:cNvSpPr>
            <a:spLocks noGrp="1"/>
          </p:cNvSpPr>
          <p:nvPr>
            <p:ph type="body" sz="quarter" idx="46" hasCustomPrompt="1"/>
          </p:nvPr>
        </p:nvSpPr>
        <p:spPr>
          <a:xfrm>
            <a:off x="61599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2D433B78-8F48-492C-B8BA-C519A010F573}"/>
              </a:ext>
            </a:extLst>
          </p:cNvPr>
          <p:cNvSpPr>
            <a:spLocks noGrp="1"/>
          </p:cNvSpPr>
          <p:nvPr>
            <p:ph type="body" sz="quarter" idx="47" hasCustomPrompt="1"/>
          </p:nvPr>
        </p:nvSpPr>
        <p:spPr>
          <a:xfrm>
            <a:off x="66652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65D53937-4C12-41A9-96A9-D197CE5CBC1B}"/>
              </a:ext>
            </a:extLst>
          </p:cNvPr>
          <p:cNvSpPr>
            <a:spLocks noGrp="1"/>
          </p:cNvSpPr>
          <p:nvPr>
            <p:ph type="body" sz="quarter" idx="48" hasCustomPrompt="1"/>
          </p:nvPr>
        </p:nvSpPr>
        <p:spPr>
          <a:xfrm>
            <a:off x="71705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22259E25-16AB-42DF-83CC-F05BA57CFC25}"/>
              </a:ext>
            </a:extLst>
          </p:cNvPr>
          <p:cNvSpPr>
            <a:spLocks noGrp="1"/>
          </p:cNvSpPr>
          <p:nvPr>
            <p:ph type="body" sz="quarter" idx="49" hasCustomPrompt="1"/>
          </p:nvPr>
        </p:nvSpPr>
        <p:spPr>
          <a:xfrm>
            <a:off x="76758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A5C84813-8A39-4A01-A745-700E1E5DF39E}"/>
              </a:ext>
            </a:extLst>
          </p:cNvPr>
          <p:cNvSpPr>
            <a:spLocks noGrp="1"/>
          </p:cNvSpPr>
          <p:nvPr>
            <p:ph type="body" sz="quarter" idx="50" hasCustomPrompt="1"/>
          </p:nvPr>
        </p:nvSpPr>
        <p:spPr>
          <a:xfrm>
            <a:off x="8181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35B6B197-CBC9-474D-999F-6BF8B85ABC4B}"/>
              </a:ext>
            </a:extLst>
          </p:cNvPr>
          <p:cNvSpPr>
            <a:spLocks noGrp="1"/>
          </p:cNvSpPr>
          <p:nvPr>
            <p:ph type="body" sz="quarter" idx="51" hasCustomPrompt="1"/>
          </p:nvPr>
        </p:nvSpPr>
        <p:spPr>
          <a:xfrm>
            <a:off x="86864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700D11F4-2B09-4504-9CF2-4E3A19B2F5F4}"/>
              </a:ext>
            </a:extLst>
          </p:cNvPr>
          <p:cNvSpPr>
            <a:spLocks noGrp="1"/>
          </p:cNvSpPr>
          <p:nvPr>
            <p:ph type="body" sz="quarter" idx="52" hasCustomPrompt="1"/>
          </p:nvPr>
        </p:nvSpPr>
        <p:spPr>
          <a:xfrm>
            <a:off x="91917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DF28DDAA-9BDA-43BE-B173-D188212594C6}"/>
              </a:ext>
            </a:extLst>
          </p:cNvPr>
          <p:cNvSpPr>
            <a:spLocks noGrp="1"/>
          </p:cNvSpPr>
          <p:nvPr>
            <p:ph type="body" sz="quarter" idx="53" hasCustomPrompt="1"/>
          </p:nvPr>
        </p:nvSpPr>
        <p:spPr>
          <a:xfrm>
            <a:off x="96970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A55FFBF8-4789-44A0-A9B2-841061C725FD}"/>
              </a:ext>
            </a:extLst>
          </p:cNvPr>
          <p:cNvSpPr>
            <a:spLocks noGrp="1"/>
          </p:cNvSpPr>
          <p:nvPr>
            <p:ph type="body" sz="quarter" idx="54" hasCustomPrompt="1"/>
          </p:nvPr>
        </p:nvSpPr>
        <p:spPr>
          <a:xfrm>
            <a:off x="1121297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C33D9234-67AF-4493-9CED-B39D80A70A53}"/>
              </a:ext>
            </a:extLst>
          </p:cNvPr>
          <p:cNvSpPr>
            <a:spLocks noGrp="1"/>
          </p:cNvSpPr>
          <p:nvPr>
            <p:ph type="body" sz="quarter" idx="55" hasCustomPrompt="1"/>
          </p:nvPr>
        </p:nvSpPr>
        <p:spPr>
          <a:xfrm>
            <a:off x="102023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98549725-B11A-4C4E-8DBF-F00E575D61D8}"/>
              </a:ext>
            </a:extLst>
          </p:cNvPr>
          <p:cNvSpPr>
            <a:spLocks noGrp="1"/>
          </p:cNvSpPr>
          <p:nvPr>
            <p:ph type="body" sz="quarter" idx="56" hasCustomPrompt="1"/>
          </p:nvPr>
        </p:nvSpPr>
        <p:spPr>
          <a:xfrm>
            <a:off x="107076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3">
            <a:extLst>
              <a:ext uri="{FF2B5EF4-FFF2-40B4-BE49-F238E27FC236}">
                <a16:creationId xmlns:a16="http://schemas.microsoft.com/office/drawing/2014/main" id="{204E7B1E-C17D-4443-B650-E72AD9AA463F}"/>
              </a:ext>
            </a:extLst>
          </p:cNvPr>
          <p:cNvSpPr>
            <a:spLocks noGrp="1"/>
          </p:cNvSpPr>
          <p:nvPr>
            <p:ph type="body" sz="quarter" idx="59" hasCustomPrompt="1"/>
          </p:nvPr>
        </p:nvSpPr>
        <p:spPr>
          <a:xfrm>
            <a:off x="5206998" y="2190750"/>
            <a:ext cx="1793875" cy="561975"/>
          </a:xfrm>
          <a:noFill/>
          <a:ln w="3175">
            <a:solidFill>
              <a:schemeClr val="bg1">
                <a:alpha val="52000"/>
              </a:schemeClr>
            </a:solidFill>
          </a:ln>
        </p:spPr>
        <p:txBody>
          <a:bodyPr tIns="36000" anchor="t"/>
          <a:lstStyle>
            <a:lvl1pPr marL="0" indent="0" algn="ctr">
              <a:buNone/>
              <a:defRPr sz="1600">
                <a:solidFill>
                  <a:schemeClr val="bg1"/>
                </a:solidFill>
              </a:defRPr>
            </a:lvl1pPr>
          </a:lstStyle>
          <a:p>
            <a:pPr lvl="0"/>
            <a:r>
              <a:rPr lang="en-US" noProof="0"/>
              <a:t>Item Title</a:t>
            </a:r>
          </a:p>
        </p:txBody>
      </p:sp>
      <p:sp>
        <p:nvSpPr>
          <p:cNvPr id="41" name="Text Placeholder 36">
            <a:extLst>
              <a:ext uri="{FF2B5EF4-FFF2-40B4-BE49-F238E27FC236}">
                <a16:creationId xmlns:a16="http://schemas.microsoft.com/office/drawing/2014/main" id="{87DD778A-952C-41DC-A5F9-8023A7099828}"/>
              </a:ext>
            </a:extLst>
          </p:cNvPr>
          <p:cNvSpPr>
            <a:spLocks noGrp="1"/>
          </p:cNvSpPr>
          <p:nvPr>
            <p:ph type="body" sz="quarter" idx="60" hasCustomPrompt="1"/>
          </p:nvPr>
        </p:nvSpPr>
        <p:spPr>
          <a:xfrm>
            <a:off x="525872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4" name="Title 3">
            <a:extLst>
              <a:ext uri="{FF2B5EF4-FFF2-40B4-BE49-F238E27FC236}">
                <a16:creationId xmlns:a16="http://schemas.microsoft.com/office/drawing/2014/main" id="{E6BAFDBA-55A9-474E-B718-9A082A4EC2FA}"/>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3B7B8B7D-30D2-4642-AD21-0E2F8D85A424}"/>
              </a:ext>
            </a:extLst>
          </p:cNvPr>
          <p:cNvSpPr>
            <a:spLocks noGrp="1"/>
          </p:cNvSpPr>
          <p:nvPr>
            <p:ph type="ftr" sz="quarter" idx="6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ABE7080-8808-492F-8C61-44DEA0F09990}"/>
              </a:ext>
            </a:extLst>
          </p:cNvPr>
          <p:cNvSpPr>
            <a:spLocks noGrp="1"/>
          </p:cNvSpPr>
          <p:nvPr>
            <p:ph type="sldNum" sz="quarter" idx="6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39" name="Text Placeholder 4">
            <a:extLst>
              <a:ext uri="{FF2B5EF4-FFF2-40B4-BE49-F238E27FC236}">
                <a16:creationId xmlns:a16="http://schemas.microsoft.com/office/drawing/2014/main" id="{1B66C276-44E8-433F-9CFB-2C5032B7306D}"/>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909005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38" name="Picture Placeholder 4">
            <a:extLst>
              <a:ext uri="{FF2B5EF4-FFF2-40B4-BE49-F238E27FC236}">
                <a16:creationId xmlns:a16="http://schemas.microsoft.com/office/drawing/2014/main" id="{EC13E70C-589A-40D0-83ED-C913136ACD7E}"/>
              </a:ext>
            </a:extLst>
          </p:cNvPr>
          <p:cNvSpPr>
            <a:spLocks noGrp="1"/>
          </p:cNvSpPr>
          <p:nvPr>
            <p:ph type="pic" sz="quarter" idx="14" hasCustomPrompt="1"/>
          </p:nvPr>
        </p:nvSpPr>
        <p:spPr>
          <a:xfrm>
            <a:off x="601200" y="1952049"/>
            <a:ext cx="1476951" cy="1476951"/>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39" name="Text Placeholder 8">
            <a:extLst>
              <a:ext uri="{FF2B5EF4-FFF2-40B4-BE49-F238E27FC236}">
                <a16:creationId xmlns:a16="http://schemas.microsoft.com/office/drawing/2014/main" id="{A975B89D-7E01-4CB2-ABC7-5CFAB076441A}"/>
              </a:ext>
            </a:extLst>
          </p:cNvPr>
          <p:cNvSpPr>
            <a:spLocks noGrp="1"/>
          </p:cNvSpPr>
          <p:nvPr>
            <p:ph type="body" sz="quarter" idx="15" hasCustomPrompt="1"/>
          </p:nvPr>
        </p:nvSpPr>
        <p:spPr>
          <a:xfrm>
            <a:off x="601200"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2" name="Text Placeholder 10">
            <a:extLst>
              <a:ext uri="{FF2B5EF4-FFF2-40B4-BE49-F238E27FC236}">
                <a16:creationId xmlns:a16="http://schemas.microsoft.com/office/drawing/2014/main" id="{A4230AA3-993A-4092-A471-053453DEF31B}"/>
              </a:ext>
            </a:extLst>
          </p:cNvPr>
          <p:cNvSpPr>
            <a:spLocks noGrp="1"/>
          </p:cNvSpPr>
          <p:nvPr>
            <p:ph type="body" sz="quarter" idx="16" hasCustomPrompt="1"/>
          </p:nvPr>
        </p:nvSpPr>
        <p:spPr>
          <a:xfrm>
            <a:off x="601200"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3" name="Text Placeholder 8">
            <a:extLst>
              <a:ext uri="{FF2B5EF4-FFF2-40B4-BE49-F238E27FC236}">
                <a16:creationId xmlns:a16="http://schemas.microsoft.com/office/drawing/2014/main" id="{91052B18-094B-44AE-B97A-C724CAB4A96B}"/>
              </a:ext>
            </a:extLst>
          </p:cNvPr>
          <p:cNvSpPr>
            <a:spLocks noGrp="1"/>
          </p:cNvSpPr>
          <p:nvPr>
            <p:ph type="body" sz="quarter" idx="33" hasCustomPrompt="1"/>
          </p:nvPr>
        </p:nvSpPr>
        <p:spPr>
          <a:xfrm>
            <a:off x="601200"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4" name="Picture Placeholder 4">
            <a:extLst>
              <a:ext uri="{FF2B5EF4-FFF2-40B4-BE49-F238E27FC236}">
                <a16:creationId xmlns:a16="http://schemas.microsoft.com/office/drawing/2014/main" id="{45BB7166-E008-49D6-8450-A5312FEF5DA3}"/>
              </a:ext>
            </a:extLst>
          </p:cNvPr>
          <p:cNvSpPr>
            <a:spLocks noGrp="1"/>
          </p:cNvSpPr>
          <p:nvPr>
            <p:ph type="pic" sz="quarter" idx="34" hasCustomPrompt="1"/>
          </p:nvPr>
        </p:nvSpPr>
        <p:spPr>
          <a:xfrm>
            <a:off x="4172997" y="1952049"/>
            <a:ext cx="1476951" cy="1476951"/>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5" name="Text Placeholder 8">
            <a:extLst>
              <a:ext uri="{FF2B5EF4-FFF2-40B4-BE49-F238E27FC236}">
                <a16:creationId xmlns:a16="http://schemas.microsoft.com/office/drawing/2014/main" id="{0AE9D0EE-057F-4334-8F2F-646129CE3052}"/>
              </a:ext>
            </a:extLst>
          </p:cNvPr>
          <p:cNvSpPr>
            <a:spLocks noGrp="1"/>
          </p:cNvSpPr>
          <p:nvPr>
            <p:ph type="body" sz="quarter" idx="35" hasCustomPrompt="1"/>
          </p:nvPr>
        </p:nvSpPr>
        <p:spPr>
          <a:xfrm>
            <a:off x="4172997"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46" name="Text Placeholder 10">
            <a:extLst>
              <a:ext uri="{FF2B5EF4-FFF2-40B4-BE49-F238E27FC236}">
                <a16:creationId xmlns:a16="http://schemas.microsoft.com/office/drawing/2014/main" id="{63EC5DB9-C6BA-4136-BE69-07558AC30E96}"/>
              </a:ext>
            </a:extLst>
          </p:cNvPr>
          <p:cNvSpPr>
            <a:spLocks noGrp="1"/>
          </p:cNvSpPr>
          <p:nvPr>
            <p:ph type="body" sz="quarter" idx="36" hasCustomPrompt="1"/>
          </p:nvPr>
        </p:nvSpPr>
        <p:spPr>
          <a:xfrm>
            <a:off x="4172997"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7" name="Text Placeholder 8">
            <a:extLst>
              <a:ext uri="{FF2B5EF4-FFF2-40B4-BE49-F238E27FC236}">
                <a16:creationId xmlns:a16="http://schemas.microsoft.com/office/drawing/2014/main" id="{99CC3712-4773-4EA8-B93D-6D6062E08631}"/>
              </a:ext>
            </a:extLst>
          </p:cNvPr>
          <p:cNvSpPr>
            <a:spLocks noGrp="1"/>
          </p:cNvSpPr>
          <p:nvPr>
            <p:ph type="body" sz="quarter" idx="37" hasCustomPrompt="1"/>
          </p:nvPr>
        </p:nvSpPr>
        <p:spPr>
          <a:xfrm>
            <a:off x="4172997"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8" name="Picture Placeholder 4">
            <a:extLst>
              <a:ext uri="{FF2B5EF4-FFF2-40B4-BE49-F238E27FC236}">
                <a16:creationId xmlns:a16="http://schemas.microsoft.com/office/drawing/2014/main" id="{B8CCF0D9-2E35-46E1-9212-1B3509896D23}"/>
              </a:ext>
            </a:extLst>
          </p:cNvPr>
          <p:cNvSpPr>
            <a:spLocks noGrp="1"/>
          </p:cNvSpPr>
          <p:nvPr>
            <p:ph type="pic" sz="quarter" idx="38" hasCustomPrompt="1"/>
          </p:nvPr>
        </p:nvSpPr>
        <p:spPr>
          <a:xfrm>
            <a:off x="7744794" y="1952049"/>
            <a:ext cx="1476951" cy="1476951"/>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49" name="Text Placeholder 8">
            <a:extLst>
              <a:ext uri="{FF2B5EF4-FFF2-40B4-BE49-F238E27FC236}">
                <a16:creationId xmlns:a16="http://schemas.microsoft.com/office/drawing/2014/main" id="{D919871E-8721-4C49-8AB2-C0D348DAFA5B}"/>
              </a:ext>
            </a:extLst>
          </p:cNvPr>
          <p:cNvSpPr>
            <a:spLocks noGrp="1"/>
          </p:cNvSpPr>
          <p:nvPr>
            <p:ph type="body" sz="quarter" idx="39" hasCustomPrompt="1"/>
          </p:nvPr>
        </p:nvSpPr>
        <p:spPr>
          <a:xfrm>
            <a:off x="7744794" y="3557684"/>
            <a:ext cx="2830441" cy="395805"/>
          </a:xfrm>
        </p:spPr>
        <p:txBody>
          <a:bodyPr anchor="b"/>
          <a:lstStyle>
            <a:lvl1pPr marL="0" indent="0" algn="l">
              <a:buFont typeface="Arial" panose="020B0604020202020204" pitchFamily="34" charset="0"/>
              <a:buNone/>
              <a:defRPr sz="2400"/>
            </a:lvl1pPr>
          </a:lstStyle>
          <a:p>
            <a:pPr lvl="0"/>
            <a:r>
              <a:rPr lang="en-US" noProof="0"/>
              <a:t>Name</a:t>
            </a:r>
          </a:p>
        </p:txBody>
      </p:sp>
      <p:sp>
        <p:nvSpPr>
          <p:cNvPr id="50" name="Text Placeholder 10">
            <a:extLst>
              <a:ext uri="{FF2B5EF4-FFF2-40B4-BE49-F238E27FC236}">
                <a16:creationId xmlns:a16="http://schemas.microsoft.com/office/drawing/2014/main" id="{7D780DEF-5C9E-4113-965F-1F5355E35E52}"/>
              </a:ext>
            </a:extLst>
          </p:cNvPr>
          <p:cNvSpPr>
            <a:spLocks noGrp="1"/>
          </p:cNvSpPr>
          <p:nvPr>
            <p:ph type="body" sz="quarter" idx="40" hasCustomPrompt="1"/>
          </p:nvPr>
        </p:nvSpPr>
        <p:spPr>
          <a:xfrm>
            <a:off x="7744794" y="4452773"/>
            <a:ext cx="2830441" cy="1250615"/>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51" name="Text Placeholder 8">
            <a:extLst>
              <a:ext uri="{FF2B5EF4-FFF2-40B4-BE49-F238E27FC236}">
                <a16:creationId xmlns:a16="http://schemas.microsoft.com/office/drawing/2014/main" id="{3BC28981-C986-493A-8659-FAE5C4402348}"/>
              </a:ext>
            </a:extLst>
          </p:cNvPr>
          <p:cNvSpPr>
            <a:spLocks noGrp="1"/>
          </p:cNvSpPr>
          <p:nvPr>
            <p:ph type="body" sz="quarter" idx="41" hasCustomPrompt="1"/>
          </p:nvPr>
        </p:nvSpPr>
        <p:spPr>
          <a:xfrm>
            <a:off x="7744794" y="4082173"/>
            <a:ext cx="2830441"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 name="Title 3">
            <a:extLst>
              <a:ext uri="{FF2B5EF4-FFF2-40B4-BE49-F238E27FC236}">
                <a16:creationId xmlns:a16="http://schemas.microsoft.com/office/drawing/2014/main" id="{8A4988E9-7A39-4529-8C9C-2B5DB99D3311}"/>
              </a:ext>
            </a:extLst>
          </p:cNvPr>
          <p:cNvSpPr>
            <a:spLocks noGrp="1"/>
          </p:cNvSpPr>
          <p:nvPr>
            <p:ph type="title"/>
          </p:nvPr>
        </p:nvSpPr>
        <p:spPr>
          <a:xfrm>
            <a:off x="601682" y="432000"/>
            <a:ext cx="9973553" cy="432000"/>
          </a:xfrm>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BF9ED8-9A9C-443A-BA3F-560FC1AF9653}"/>
              </a:ext>
            </a:extLst>
          </p:cNvPr>
          <p:cNvSpPr>
            <a:spLocks noGrp="1"/>
          </p:cNvSpPr>
          <p:nvPr>
            <p:ph type="ftr" sz="quarter" idx="4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1F118C2-75B3-4BD8-82FE-6B58FA497537}"/>
              </a:ext>
            </a:extLst>
          </p:cNvPr>
          <p:cNvSpPr>
            <a:spLocks noGrp="1"/>
          </p:cNvSpPr>
          <p:nvPr>
            <p:ph type="sldNum" sz="quarter" idx="4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21" name="Text Placeholder 4">
            <a:extLst>
              <a:ext uri="{FF2B5EF4-FFF2-40B4-BE49-F238E27FC236}">
                <a16:creationId xmlns:a16="http://schemas.microsoft.com/office/drawing/2014/main" id="{E5815719-95C6-4247-B73D-C26587602667}"/>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32126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52B871F-F800-4B02-8408-FF5D438CFEC4}"/>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Picture Placeholder 15">
            <a:extLst>
              <a:ext uri="{FF2B5EF4-FFF2-40B4-BE49-F238E27FC236}">
                <a16:creationId xmlns:a16="http://schemas.microsoft.com/office/drawing/2014/main" id="{12424001-B070-42CA-89F1-75B99FC8EDEF}"/>
              </a:ext>
            </a:extLst>
          </p:cNvPr>
          <p:cNvSpPr>
            <a:spLocks noGrp="1"/>
          </p:cNvSpPr>
          <p:nvPr>
            <p:ph type="pic" sz="quarter" idx="41" hasCustomPrompt="1"/>
          </p:nvPr>
        </p:nvSpPr>
        <p:spPr>
          <a:xfrm>
            <a:off x="624882" y="2256300"/>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l">
              <a:buNone/>
              <a:defRPr lang="en-ZA" sz="1100" i="1" dirty="0">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18" name="Text Placeholder 8">
            <a:extLst>
              <a:ext uri="{FF2B5EF4-FFF2-40B4-BE49-F238E27FC236}">
                <a16:creationId xmlns:a16="http://schemas.microsoft.com/office/drawing/2014/main" id="{CCB83A93-C7AE-47A8-B9E0-8263B17F95ED}"/>
              </a:ext>
            </a:extLst>
          </p:cNvPr>
          <p:cNvSpPr>
            <a:spLocks noGrp="1"/>
          </p:cNvSpPr>
          <p:nvPr>
            <p:ph type="body" sz="quarter" idx="17" hasCustomPrompt="1"/>
          </p:nvPr>
        </p:nvSpPr>
        <p:spPr>
          <a:xfrm>
            <a:off x="1999635"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19" name="Text Placeholder 10">
            <a:extLst>
              <a:ext uri="{FF2B5EF4-FFF2-40B4-BE49-F238E27FC236}">
                <a16:creationId xmlns:a16="http://schemas.microsoft.com/office/drawing/2014/main" id="{39B06680-6760-4677-A285-43552615E9EA}"/>
              </a:ext>
            </a:extLst>
          </p:cNvPr>
          <p:cNvSpPr>
            <a:spLocks noGrp="1"/>
          </p:cNvSpPr>
          <p:nvPr>
            <p:ph type="body" sz="quarter" idx="18" hasCustomPrompt="1"/>
          </p:nvPr>
        </p:nvSpPr>
        <p:spPr>
          <a:xfrm>
            <a:off x="2015449"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9" name="Picture Placeholder 15">
            <a:extLst>
              <a:ext uri="{FF2B5EF4-FFF2-40B4-BE49-F238E27FC236}">
                <a16:creationId xmlns:a16="http://schemas.microsoft.com/office/drawing/2014/main" id="{06D803D4-7F73-49F7-9CC0-E376C2AB01D5}"/>
              </a:ext>
            </a:extLst>
          </p:cNvPr>
          <p:cNvSpPr>
            <a:spLocks noGrp="1"/>
          </p:cNvSpPr>
          <p:nvPr>
            <p:ph type="pic" sz="quarter" idx="42" hasCustomPrompt="1"/>
          </p:nvPr>
        </p:nvSpPr>
        <p:spPr>
          <a:xfrm>
            <a:off x="4634095" y="2256300"/>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36" name="Text Placeholder 8">
            <a:extLst>
              <a:ext uri="{FF2B5EF4-FFF2-40B4-BE49-F238E27FC236}">
                <a16:creationId xmlns:a16="http://schemas.microsoft.com/office/drawing/2014/main" id="{699E3971-F6B4-4373-8EB1-BC6983DD8270}"/>
              </a:ext>
            </a:extLst>
          </p:cNvPr>
          <p:cNvSpPr>
            <a:spLocks noGrp="1"/>
          </p:cNvSpPr>
          <p:nvPr>
            <p:ph type="body" sz="quarter" idx="49" hasCustomPrompt="1"/>
          </p:nvPr>
        </p:nvSpPr>
        <p:spPr>
          <a:xfrm>
            <a:off x="6008849"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37" name="Text Placeholder 10">
            <a:extLst>
              <a:ext uri="{FF2B5EF4-FFF2-40B4-BE49-F238E27FC236}">
                <a16:creationId xmlns:a16="http://schemas.microsoft.com/office/drawing/2014/main" id="{3DF8F758-B96D-49B8-83B7-07FA39EFE0AB}"/>
              </a:ext>
            </a:extLst>
          </p:cNvPr>
          <p:cNvSpPr>
            <a:spLocks noGrp="1"/>
          </p:cNvSpPr>
          <p:nvPr>
            <p:ph type="body" sz="quarter" idx="50" hasCustomPrompt="1"/>
          </p:nvPr>
        </p:nvSpPr>
        <p:spPr>
          <a:xfrm>
            <a:off x="6016756"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30" name="Picture Placeholder 15">
            <a:extLst>
              <a:ext uri="{FF2B5EF4-FFF2-40B4-BE49-F238E27FC236}">
                <a16:creationId xmlns:a16="http://schemas.microsoft.com/office/drawing/2014/main" id="{55A4F561-30F1-443F-9FFB-05E1EC71524E}"/>
              </a:ext>
            </a:extLst>
          </p:cNvPr>
          <p:cNvSpPr>
            <a:spLocks noGrp="1"/>
          </p:cNvSpPr>
          <p:nvPr>
            <p:ph type="pic" sz="quarter" idx="43" hasCustomPrompt="1"/>
          </p:nvPr>
        </p:nvSpPr>
        <p:spPr>
          <a:xfrm>
            <a:off x="8643308" y="2256300"/>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40" name="Text Placeholder 8">
            <a:extLst>
              <a:ext uri="{FF2B5EF4-FFF2-40B4-BE49-F238E27FC236}">
                <a16:creationId xmlns:a16="http://schemas.microsoft.com/office/drawing/2014/main" id="{DE4E9879-1917-4C45-A8A2-C6A2856F5F24}"/>
              </a:ext>
            </a:extLst>
          </p:cNvPr>
          <p:cNvSpPr>
            <a:spLocks noGrp="1"/>
          </p:cNvSpPr>
          <p:nvPr>
            <p:ph type="body" sz="quarter" idx="51" hasCustomPrompt="1"/>
          </p:nvPr>
        </p:nvSpPr>
        <p:spPr>
          <a:xfrm>
            <a:off x="10018063" y="2418150"/>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41" name="Text Placeholder 10">
            <a:extLst>
              <a:ext uri="{FF2B5EF4-FFF2-40B4-BE49-F238E27FC236}">
                <a16:creationId xmlns:a16="http://schemas.microsoft.com/office/drawing/2014/main" id="{80B361D9-9110-42D7-8F62-08046E843CF1}"/>
              </a:ext>
            </a:extLst>
          </p:cNvPr>
          <p:cNvSpPr>
            <a:spLocks noGrp="1"/>
          </p:cNvSpPr>
          <p:nvPr>
            <p:ph type="body" sz="quarter" idx="52" hasCustomPrompt="1"/>
          </p:nvPr>
        </p:nvSpPr>
        <p:spPr>
          <a:xfrm>
            <a:off x="10018063" y="3118312"/>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4" name="Picture Placeholder 15">
            <a:extLst>
              <a:ext uri="{FF2B5EF4-FFF2-40B4-BE49-F238E27FC236}">
                <a16:creationId xmlns:a16="http://schemas.microsoft.com/office/drawing/2014/main" id="{E9836B2F-D2CC-4A47-A3FE-016E92B80252}"/>
              </a:ext>
            </a:extLst>
          </p:cNvPr>
          <p:cNvSpPr>
            <a:spLocks noGrp="1"/>
          </p:cNvSpPr>
          <p:nvPr>
            <p:ph type="pic" sz="quarter" idx="55" hasCustomPrompt="1"/>
          </p:nvPr>
        </p:nvSpPr>
        <p:spPr>
          <a:xfrm>
            <a:off x="624882" y="4023015"/>
            <a:ext cx="1217130" cy="1217130"/>
          </a:xfrm>
          <a:prstGeom prst="ellipse">
            <a:avLst/>
          </a:prstGeom>
          <a:solidFill>
            <a:schemeClr val="tx1">
              <a:lumMod val="95000"/>
              <a:lumOff val="5000"/>
              <a:alpha val="70000"/>
            </a:schemeClr>
          </a:solidFill>
          <a:ln w="12700" cap="flat">
            <a:solidFill>
              <a:schemeClr val="bg1"/>
            </a:solidFill>
            <a:miter lim="800000"/>
          </a:ln>
          <a:effectLst>
            <a:glow rad="101600">
              <a:schemeClr val="bg1">
                <a:alpha val="18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2" name="Text Placeholder 8">
            <a:extLst>
              <a:ext uri="{FF2B5EF4-FFF2-40B4-BE49-F238E27FC236}">
                <a16:creationId xmlns:a16="http://schemas.microsoft.com/office/drawing/2014/main" id="{DF76BDBD-A22E-4EFB-A3D1-749F2F3F7894}"/>
              </a:ext>
            </a:extLst>
          </p:cNvPr>
          <p:cNvSpPr>
            <a:spLocks noGrp="1"/>
          </p:cNvSpPr>
          <p:nvPr>
            <p:ph type="body" sz="quarter" idx="53" hasCustomPrompt="1"/>
          </p:nvPr>
        </p:nvSpPr>
        <p:spPr>
          <a:xfrm>
            <a:off x="1999635"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3" name="Text Placeholder 10">
            <a:extLst>
              <a:ext uri="{FF2B5EF4-FFF2-40B4-BE49-F238E27FC236}">
                <a16:creationId xmlns:a16="http://schemas.microsoft.com/office/drawing/2014/main" id="{24F46B22-F83C-498E-920C-FE194F8F2E56}"/>
              </a:ext>
            </a:extLst>
          </p:cNvPr>
          <p:cNvSpPr>
            <a:spLocks noGrp="1"/>
          </p:cNvSpPr>
          <p:nvPr>
            <p:ph type="body" sz="quarter" idx="54" hasCustomPrompt="1"/>
          </p:nvPr>
        </p:nvSpPr>
        <p:spPr>
          <a:xfrm>
            <a:off x="2015449"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Picture Placeholder 15">
            <a:extLst>
              <a:ext uri="{FF2B5EF4-FFF2-40B4-BE49-F238E27FC236}">
                <a16:creationId xmlns:a16="http://schemas.microsoft.com/office/drawing/2014/main" id="{02EC6DDF-472F-47FF-AB50-84DEB99BB340}"/>
              </a:ext>
            </a:extLst>
          </p:cNvPr>
          <p:cNvSpPr>
            <a:spLocks noGrp="1"/>
          </p:cNvSpPr>
          <p:nvPr>
            <p:ph type="pic" sz="quarter" idx="56" hasCustomPrompt="1"/>
          </p:nvPr>
        </p:nvSpPr>
        <p:spPr>
          <a:xfrm>
            <a:off x="4634095" y="4023015"/>
            <a:ext cx="1217130" cy="1217130"/>
          </a:xfrm>
          <a:prstGeom prst="ellipse">
            <a:avLst/>
          </a:prstGeom>
          <a:solidFill>
            <a:schemeClr val="tx1">
              <a:lumMod val="95000"/>
              <a:lumOff val="5000"/>
              <a:alpha val="70000"/>
            </a:schemeClr>
          </a:solidFill>
          <a:ln w="63500" cap="flat">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marL="0" indent="0" algn="ctr">
              <a:buNone/>
              <a:defRPr lang="en-ZA" sz="1100" i="1">
                <a:solidFill>
                  <a:schemeClr val="tx1">
                    <a:lumMod val="65000"/>
                    <a:lumOff val="35000"/>
                  </a:schemeClr>
                </a:solidFill>
                <a:latin typeface="+mn-lt"/>
                <a:cs typeface="Times New Roman" panose="02020603050405020304" pitchFamily="18" charset="0"/>
              </a:defRPr>
            </a:lvl1pPr>
          </a:lstStyle>
          <a:p>
            <a:pPr marL="266700" lvl="0" indent="-266700" algn="ctr"/>
            <a:r>
              <a:rPr lang="en-US" noProof="0" dirty="0"/>
              <a:t>Profile Photo</a:t>
            </a:r>
          </a:p>
        </p:txBody>
      </p:sp>
      <p:sp>
        <p:nvSpPr>
          <p:cNvPr id="57" name="Text Placeholder 8">
            <a:extLst>
              <a:ext uri="{FF2B5EF4-FFF2-40B4-BE49-F238E27FC236}">
                <a16:creationId xmlns:a16="http://schemas.microsoft.com/office/drawing/2014/main" id="{AF5761D3-6448-4A50-A12B-FA61DEC69082}"/>
              </a:ext>
            </a:extLst>
          </p:cNvPr>
          <p:cNvSpPr>
            <a:spLocks noGrp="1"/>
          </p:cNvSpPr>
          <p:nvPr>
            <p:ph type="body" sz="quarter" idx="58" hasCustomPrompt="1"/>
          </p:nvPr>
        </p:nvSpPr>
        <p:spPr>
          <a:xfrm>
            <a:off x="6008849"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9614D939-F32E-421B-AA15-1AAE280558C2}"/>
              </a:ext>
            </a:extLst>
          </p:cNvPr>
          <p:cNvSpPr>
            <a:spLocks noGrp="1"/>
          </p:cNvSpPr>
          <p:nvPr>
            <p:ph type="body" sz="quarter" idx="59" hasCustomPrompt="1"/>
          </p:nvPr>
        </p:nvSpPr>
        <p:spPr>
          <a:xfrm>
            <a:off x="6016756"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6" name="Picture Placeholder 15">
            <a:extLst>
              <a:ext uri="{FF2B5EF4-FFF2-40B4-BE49-F238E27FC236}">
                <a16:creationId xmlns:a16="http://schemas.microsoft.com/office/drawing/2014/main" id="{B6BBF386-2A9D-4CE1-BEA4-F34ECCB54C5B}"/>
              </a:ext>
            </a:extLst>
          </p:cNvPr>
          <p:cNvSpPr>
            <a:spLocks noGrp="1"/>
          </p:cNvSpPr>
          <p:nvPr>
            <p:ph type="pic" sz="quarter" idx="57" hasCustomPrompt="1"/>
          </p:nvPr>
        </p:nvSpPr>
        <p:spPr>
          <a:xfrm>
            <a:off x="8643308" y="4023015"/>
            <a:ext cx="1217130" cy="1217130"/>
          </a:xfrm>
          <a:prstGeom prst="ellipse">
            <a:avLst/>
          </a:prstGeom>
          <a:solidFill>
            <a:schemeClr val="tx1">
              <a:lumMod val="95000"/>
              <a:lumOff val="5000"/>
              <a:alpha val="70000"/>
            </a:schemeClr>
          </a:solidFill>
          <a:ln w="107950" cap="flat">
            <a:solidFill>
              <a:schemeClr val="tx1">
                <a:lumMod val="75000"/>
                <a:lumOff val="25000"/>
                <a:alpha val="4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lvl1pPr>
              <a:defRPr lang="en-ZA" sz="1100" i="1" dirty="0">
                <a:solidFill>
                  <a:schemeClr val="tx1">
                    <a:lumMod val="50000"/>
                    <a:lumOff val="50000"/>
                  </a:schemeClr>
                </a:solidFill>
                <a:latin typeface="+mn-lt"/>
                <a:cs typeface="Times New Roman" panose="02020603050405020304" pitchFamily="18" charset="0"/>
              </a:defRPr>
            </a:lvl1pPr>
          </a:lstStyle>
          <a:p>
            <a:pPr lvl="0" algn="ctr">
              <a:buNone/>
            </a:pPr>
            <a:r>
              <a:rPr lang="en-US" noProof="0" dirty="0"/>
              <a:t>Profile Photo</a:t>
            </a:r>
          </a:p>
        </p:txBody>
      </p:sp>
      <p:sp>
        <p:nvSpPr>
          <p:cNvPr id="59" name="Text Placeholder 8">
            <a:extLst>
              <a:ext uri="{FF2B5EF4-FFF2-40B4-BE49-F238E27FC236}">
                <a16:creationId xmlns:a16="http://schemas.microsoft.com/office/drawing/2014/main" id="{B91087F7-10AB-48EF-BA8D-F8FA69431013}"/>
              </a:ext>
            </a:extLst>
          </p:cNvPr>
          <p:cNvSpPr>
            <a:spLocks noGrp="1"/>
          </p:cNvSpPr>
          <p:nvPr>
            <p:ph type="body" sz="quarter" idx="60" hasCustomPrompt="1"/>
          </p:nvPr>
        </p:nvSpPr>
        <p:spPr>
          <a:xfrm>
            <a:off x="10018063" y="4184865"/>
            <a:ext cx="1572736" cy="656544"/>
          </a:xfrm>
        </p:spPr>
        <p:txBody>
          <a:bodyPr tIns="0" bIns="0" anchor="b"/>
          <a:lstStyle>
            <a:lvl1pPr marL="0" indent="0" algn="l">
              <a:buFont typeface="Arial" panose="020B0604020202020204" pitchFamily="34" charset="0"/>
              <a:buNone/>
              <a:defRPr sz="2400"/>
            </a:lvl1pPr>
          </a:lstStyle>
          <a:p>
            <a:pPr lvl="0"/>
            <a:r>
              <a:rPr lang="en-US" noProof="0"/>
              <a:t>Full Name</a:t>
            </a:r>
          </a:p>
        </p:txBody>
      </p:sp>
      <p:sp>
        <p:nvSpPr>
          <p:cNvPr id="60" name="Text Placeholder 10">
            <a:extLst>
              <a:ext uri="{FF2B5EF4-FFF2-40B4-BE49-F238E27FC236}">
                <a16:creationId xmlns:a16="http://schemas.microsoft.com/office/drawing/2014/main" id="{66D5770C-6F0D-4847-9DCB-025E17E91441}"/>
              </a:ext>
            </a:extLst>
          </p:cNvPr>
          <p:cNvSpPr>
            <a:spLocks noGrp="1"/>
          </p:cNvSpPr>
          <p:nvPr>
            <p:ph type="body" sz="quarter" idx="61" hasCustomPrompt="1"/>
          </p:nvPr>
        </p:nvSpPr>
        <p:spPr>
          <a:xfrm>
            <a:off x="10018063" y="4885027"/>
            <a:ext cx="1572736" cy="355118"/>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4" name="Title 3">
            <a:extLst>
              <a:ext uri="{FF2B5EF4-FFF2-40B4-BE49-F238E27FC236}">
                <a16:creationId xmlns:a16="http://schemas.microsoft.com/office/drawing/2014/main" id="{69E86487-436E-4E20-818F-6FE245920CEE}"/>
              </a:ext>
            </a:extLst>
          </p:cNvPr>
          <p:cNvSpPr>
            <a:spLocks noGrp="1"/>
          </p:cNvSpPr>
          <p:nvPr>
            <p:ph type="title"/>
          </p:nvPr>
        </p:nvSpPr>
        <p:spPr/>
        <p:txBody>
          <a:bodyPr/>
          <a:lstStyle/>
          <a:p>
            <a:r>
              <a:rPr lang="en-US" noProof="0"/>
              <a:t>Click to edit Master title style</a:t>
            </a:r>
          </a:p>
        </p:txBody>
      </p:sp>
      <p:sp>
        <p:nvSpPr>
          <p:cNvPr id="6" name="Footer Placeholder 5">
            <a:extLst>
              <a:ext uri="{FF2B5EF4-FFF2-40B4-BE49-F238E27FC236}">
                <a16:creationId xmlns:a16="http://schemas.microsoft.com/office/drawing/2014/main" id="{7EC773E5-5A1D-47F5-A9E8-22ED16ACFB98}"/>
              </a:ext>
            </a:extLst>
          </p:cNvPr>
          <p:cNvSpPr>
            <a:spLocks noGrp="1"/>
          </p:cNvSpPr>
          <p:nvPr>
            <p:ph type="ftr" sz="quarter" idx="62"/>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86BC18B1-2A69-45F2-9E64-4039A1621DF4}"/>
              </a:ext>
            </a:extLst>
          </p:cNvPr>
          <p:cNvSpPr>
            <a:spLocks noGrp="1"/>
          </p:cNvSpPr>
          <p:nvPr>
            <p:ph type="sldNum" sz="quarter" idx="63"/>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321289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2378066"/>
            <a:ext cx="5008820" cy="4382304"/>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2644738"/>
            <a:ext cx="4456700" cy="2167600"/>
          </a:xfrm>
        </p:spPr>
        <p:txBody>
          <a:bodyPr anchor="b"/>
          <a:lstStyle>
            <a:lvl1pPr marL="0" algn="r" defTabSz="914400" rtl="0" eaLnBrk="1" latinLnBrk="0" hangingPunct="1">
              <a:lnSpc>
                <a:spcPct val="90000"/>
              </a:lnSpc>
              <a:spcBef>
                <a:spcPct val="0"/>
              </a:spcBef>
              <a:buNone/>
              <a:defRPr lang="en-ZA" sz="8000" b="1" kern="1200" cap="all" spc="-150" baseline="0" dirty="0">
                <a:solidFill>
                  <a:schemeClr val="bg1"/>
                </a:solidFill>
                <a:latin typeface="+mj-lt"/>
                <a:ea typeface="+mj-ea"/>
                <a:cs typeface="+mj-cs"/>
              </a:defRPr>
            </a:lvl1pPr>
          </a:lstStyle>
          <a:p>
            <a:r>
              <a:rPr lang="en-US" noProof="0"/>
              <a:t>Thank </a:t>
            </a:r>
            <a:br>
              <a:rPr lang="en-US" noProof="0"/>
            </a:br>
            <a:r>
              <a:rPr lang="en-US" noProof="0"/>
              <a:t>YOU</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BCBEEC5-D921-4710-B8FF-692DAB4797FF}"/>
              </a:ext>
            </a:extLst>
          </p:cNvPr>
          <p:cNvSpPr>
            <a:spLocks noGrp="1"/>
          </p:cNvSpPr>
          <p:nvPr>
            <p:ph type="subTitle" idx="1" hasCustomPrompt="1"/>
          </p:nvPr>
        </p:nvSpPr>
        <p:spPr>
          <a:xfrm>
            <a:off x="7162798" y="5025053"/>
            <a:ext cx="4123927" cy="271807"/>
          </a:xfrm>
        </p:spPr>
        <p:txBody>
          <a:bodyPr/>
          <a:lstStyle>
            <a:lvl1pPr marL="0" indent="0" algn="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18" name="Text Placeholder 4">
            <a:extLst>
              <a:ext uri="{FF2B5EF4-FFF2-40B4-BE49-F238E27FC236}">
                <a16:creationId xmlns:a16="http://schemas.microsoft.com/office/drawing/2014/main" id="{DB91AC62-3ECA-4CD6-9D68-BD76E467EDB5}"/>
              </a:ext>
            </a:extLst>
          </p:cNvPr>
          <p:cNvSpPr>
            <a:spLocks noGrp="1"/>
          </p:cNvSpPr>
          <p:nvPr>
            <p:ph type="body" sz="quarter" idx="15" hasCustomPrompt="1"/>
          </p:nvPr>
        </p:nvSpPr>
        <p:spPr>
          <a:xfrm>
            <a:off x="7162798" y="5431223"/>
            <a:ext cx="4123927" cy="252000"/>
          </a:xfrm>
        </p:spPr>
        <p:txBody>
          <a:bodyPr/>
          <a:lstStyle>
            <a:lvl1pPr marL="0" indent="0" algn="r">
              <a:buNone/>
              <a:defRPr sz="1600">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a:t>
            </a:r>
          </a:p>
        </p:txBody>
      </p:sp>
      <p:sp>
        <p:nvSpPr>
          <p:cNvPr id="19" name="Text Placeholder 10">
            <a:extLst>
              <a:ext uri="{FF2B5EF4-FFF2-40B4-BE49-F238E27FC236}">
                <a16:creationId xmlns:a16="http://schemas.microsoft.com/office/drawing/2014/main" id="{ADDC2574-9CF3-4678-9FEE-004CF6F47033}"/>
              </a:ext>
            </a:extLst>
          </p:cNvPr>
          <p:cNvSpPr>
            <a:spLocks noGrp="1"/>
          </p:cNvSpPr>
          <p:nvPr>
            <p:ph type="body" sz="quarter" idx="16" hasCustomPrompt="1"/>
          </p:nvPr>
        </p:nvSpPr>
        <p:spPr>
          <a:xfrm>
            <a:off x="7162798" y="5817586"/>
            <a:ext cx="4123927" cy="252000"/>
          </a:xfrm>
        </p:spPr>
        <p:txBody>
          <a:bodyPr/>
          <a:lstStyle>
            <a:lvl1pPr marL="0" indent="0" algn="r">
              <a:buNone/>
              <a:defRPr sz="1600">
                <a:solidFill>
                  <a:schemeClr val="bg1"/>
                </a:solidFill>
              </a:defRPr>
            </a:lvl1pPr>
          </a:lstStyle>
          <a:p>
            <a:pPr lvl="0"/>
            <a:r>
              <a:rPr lang="en-US" noProof="0"/>
              <a:t>Email</a:t>
            </a:r>
          </a:p>
        </p:txBody>
      </p:sp>
      <p:sp>
        <p:nvSpPr>
          <p:cNvPr id="24" name="Text Placeholder 15">
            <a:extLst>
              <a:ext uri="{FF2B5EF4-FFF2-40B4-BE49-F238E27FC236}">
                <a16:creationId xmlns:a16="http://schemas.microsoft.com/office/drawing/2014/main" id="{4CC733C3-A907-460A-8AD7-49363E9AAB1C}"/>
              </a:ext>
            </a:extLst>
          </p:cNvPr>
          <p:cNvSpPr>
            <a:spLocks noGrp="1"/>
          </p:cNvSpPr>
          <p:nvPr>
            <p:ph type="body" sz="quarter" idx="17" hasCustomPrompt="1"/>
          </p:nvPr>
        </p:nvSpPr>
        <p:spPr>
          <a:xfrm>
            <a:off x="7163009" y="6203950"/>
            <a:ext cx="4125482" cy="252413"/>
          </a:xfrm>
        </p:spPr>
        <p:txBody>
          <a:bodyPr/>
          <a:lstStyle>
            <a:lvl1pPr marL="0" indent="0" algn="r">
              <a:buNone/>
              <a:defRPr sz="1600">
                <a:solidFill>
                  <a:schemeClr val="bg1"/>
                </a:solidFill>
              </a:defRPr>
            </a:lvl1pPr>
          </a:lstStyle>
          <a:p>
            <a:pPr lvl="0"/>
            <a:r>
              <a:rPr lang="en-US" noProof="0"/>
              <a:t>Website</a:t>
            </a:r>
          </a:p>
        </p:txBody>
      </p:sp>
      <p:sp>
        <p:nvSpPr>
          <p:cNvPr id="16" name="Oval 15">
            <a:extLst>
              <a:ext uri="{FF2B5EF4-FFF2-40B4-BE49-F238E27FC236}">
                <a16:creationId xmlns:a16="http://schemas.microsoft.com/office/drawing/2014/main" id="{883FB367-9560-41D1-B4DB-0D0284D31E3E}"/>
              </a:ext>
            </a:extLst>
          </p:cNvPr>
          <p:cNvSpPr/>
          <p:nvPr userDrawn="1"/>
        </p:nvSpPr>
        <p:spPr>
          <a:xfrm>
            <a:off x="3004667" y="2917733"/>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id="{7765916E-A562-4EC7-BECD-E09320F7CE22}"/>
              </a:ext>
            </a:extLst>
          </p:cNvPr>
          <p:cNvSpPr/>
          <p:nvPr userDrawn="1"/>
        </p:nvSpPr>
        <p:spPr>
          <a:xfrm>
            <a:off x="3477091" y="3390157"/>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Oval 26">
            <a:extLst>
              <a:ext uri="{FF2B5EF4-FFF2-40B4-BE49-F238E27FC236}">
                <a16:creationId xmlns:a16="http://schemas.microsoft.com/office/drawing/2014/main" id="{5F3BE85F-A442-4F7A-B17E-B0AD0A1A5A32}"/>
              </a:ext>
            </a:extLst>
          </p:cNvPr>
          <p:cNvSpPr/>
          <p:nvPr userDrawn="1"/>
        </p:nvSpPr>
        <p:spPr>
          <a:xfrm>
            <a:off x="2176606" y="2068627"/>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8" name="Oval 27">
            <a:extLst>
              <a:ext uri="{FF2B5EF4-FFF2-40B4-BE49-F238E27FC236}">
                <a16:creationId xmlns:a16="http://schemas.microsoft.com/office/drawing/2014/main" id="{41024262-F018-4B83-BC12-AE595F2BBD39}"/>
              </a:ext>
            </a:extLst>
          </p:cNvPr>
          <p:cNvSpPr/>
          <p:nvPr userDrawn="1"/>
        </p:nvSpPr>
        <p:spPr>
          <a:xfrm>
            <a:off x="3497933" y="2018703"/>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Oval 28">
            <a:extLst>
              <a:ext uri="{FF2B5EF4-FFF2-40B4-BE49-F238E27FC236}">
                <a16:creationId xmlns:a16="http://schemas.microsoft.com/office/drawing/2014/main" id="{39AA664F-1891-4089-A1EC-D4D78A20D903}"/>
              </a:ext>
            </a:extLst>
          </p:cNvPr>
          <p:cNvSpPr/>
          <p:nvPr userDrawn="1"/>
        </p:nvSpPr>
        <p:spPr>
          <a:xfrm>
            <a:off x="3438860" y="4711087"/>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5574B58-F4FB-4017-9DA9-6F879B9007C3}"/>
              </a:ext>
            </a:extLst>
          </p:cNvPr>
          <p:cNvCxnSpPr>
            <a:cxnSpLocks/>
          </p:cNvCxnSpPr>
          <p:nvPr userDrawn="1"/>
        </p:nvCxnSpPr>
        <p:spPr>
          <a:xfrm flipV="1">
            <a:off x="2874362" y="4154407"/>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BCF129E-ECF4-486F-B299-1D7AB5F17351}"/>
              </a:ext>
            </a:extLst>
          </p:cNvPr>
          <p:cNvCxnSpPr>
            <a:cxnSpLocks/>
          </p:cNvCxnSpPr>
          <p:nvPr userDrawn="1"/>
        </p:nvCxnSpPr>
        <p:spPr>
          <a:xfrm flipH="1" flipV="1">
            <a:off x="2874362" y="1401738"/>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20721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0294365-4003-437C-A0F5-524248E374DD}"/>
              </a:ext>
            </a:extLst>
          </p:cNvPr>
          <p:cNvSpPr/>
          <p:nvPr userDrawn="1"/>
        </p:nvSpPr>
        <p:spPr>
          <a:xfrm>
            <a:off x="0"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7EFA281E-522D-4FF3-9C5D-ABFB832C7091}"/>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title="Overlay Graphic">
            <a:extLst>
              <a:ext uri="{FF2B5EF4-FFF2-40B4-BE49-F238E27FC236}">
                <a16:creationId xmlns:a16="http://schemas.microsoft.com/office/drawing/2014/main" id="{91AAC7D0-2F52-4711-BE35-1406E978A9C9}"/>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itle 1">
            <a:extLst>
              <a:ext uri="{FF2B5EF4-FFF2-40B4-BE49-F238E27FC236}">
                <a16:creationId xmlns:a16="http://schemas.microsoft.com/office/drawing/2014/main" id="{E5F6BFFB-AC1F-469E-BF67-102C61E468AE}"/>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25" name="Subtitle 2">
            <a:extLst>
              <a:ext uri="{FF2B5EF4-FFF2-40B4-BE49-F238E27FC236}">
                <a16:creationId xmlns:a16="http://schemas.microsoft.com/office/drawing/2014/main" id="{569475B0-300D-4DAC-9037-4A7165C20127}"/>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26" name="Rectangle 25" title="Overlay Graphic">
            <a:extLst>
              <a:ext uri="{FF2B5EF4-FFF2-40B4-BE49-F238E27FC236}">
                <a16:creationId xmlns:a16="http://schemas.microsoft.com/office/drawing/2014/main" id="{AD6363D5-DBCE-486B-BFAD-F4486CCB439E}"/>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7" name="Picture 26">
            <a:extLst>
              <a:ext uri="{FF2B5EF4-FFF2-40B4-BE49-F238E27FC236}">
                <a16:creationId xmlns:a16="http://schemas.microsoft.com/office/drawing/2014/main" id="{8ADF6F8F-C843-46C9-BCAE-3A814A33C0F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33" name="Straight Connector 32">
            <a:extLst>
              <a:ext uri="{FF2B5EF4-FFF2-40B4-BE49-F238E27FC236}">
                <a16:creationId xmlns:a16="http://schemas.microsoft.com/office/drawing/2014/main" id="{FE3C30B5-B1F5-4F75-B228-FD8CA3FBF33D}"/>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1ECDD84-471C-4235-9B29-BC10612DDC1E}"/>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3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71354EEE-2DC5-4D1B-9807-25660421A04D}"/>
              </a:ext>
            </a:extLst>
          </p:cNvPr>
          <p:cNvSpPr>
            <a:spLocks noGrp="1"/>
          </p:cNvSpPr>
          <p:nvPr>
            <p:ph type="pic" sz="quarter" idx="10" hasCustomPrompt="1"/>
          </p:nvPr>
        </p:nvSpPr>
        <p:spPr>
          <a:xfrm>
            <a:off x="0" y="0"/>
            <a:ext cx="12192000" cy="6704013"/>
          </a:xfrm>
        </p:spPr>
        <p:txBody>
          <a:bodyPr rIns="396000" anchor="ctr"/>
          <a:lstStyle>
            <a:lvl1pPr marL="0" indent="0" algn="r">
              <a:buNone/>
              <a:defRPr i="1"/>
            </a:lvl1pPr>
          </a:lstStyle>
          <a:p>
            <a:r>
              <a:rPr lang="en-US" noProof="0" dirty="0"/>
              <a:t>Insert or Drag &amp; Drop your Photo</a:t>
            </a:r>
          </a:p>
        </p:txBody>
      </p:sp>
      <p:sp>
        <p:nvSpPr>
          <p:cNvPr id="27" name="Rectangle 26">
            <a:extLst>
              <a:ext uri="{FF2B5EF4-FFF2-40B4-BE49-F238E27FC236}">
                <a16:creationId xmlns:a16="http://schemas.microsoft.com/office/drawing/2014/main" id="{65618A6D-2D01-4E48-A214-E027E1DF2926}"/>
              </a:ext>
            </a:extLst>
          </p:cNvPr>
          <p:cNvSpPr/>
          <p:nvPr userDrawn="1"/>
        </p:nvSpPr>
        <p:spPr>
          <a:xfrm>
            <a:off x="-1" y="6704160"/>
            <a:ext cx="12191999"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6D3A6A3E-8350-4459-B8CC-EAD99A470244}"/>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title="Overlay Graphic">
            <a:extLst>
              <a:ext uri="{FF2B5EF4-FFF2-40B4-BE49-F238E27FC236}">
                <a16:creationId xmlns:a16="http://schemas.microsoft.com/office/drawing/2014/main" id="{116BA484-94A7-491B-8880-A549E58F3024}"/>
              </a:ext>
            </a:extLst>
          </p:cNvPr>
          <p:cNvSpPr/>
          <p:nvPr userDrawn="1"/>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58917" y="3907857"/>
            <a:ext cx="5167824" cy="1532849"/>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Presentation cover option</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58152" y="5489089"/>
            <a:ext cx="5167824" cy="691666"/>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9" name="Rectangle 8" title="Overlay Graphic">
            <a:extLst>
              <a:ext uri="{FF2B5EF4-FFF2-40B4-BE49-F238E27FC236}">
                <a16:creationId xmlns:a16="http://schemas.microsoft.com/office/drawing/2014/main" id="{C7502B15-7A29-47F1-B4E2-978F0C462B12}"/>
              </a:ext>
            </a:extLst>
          </p:cNvPr>
          <p:cNvSpPr/>
          <p:nvPr userDrawn="1"/>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1" name="Picture 10">
            <a:extLst>
              <a:ext uri="{FF2B5EF4-FFF2-40B4-BE49-F238E27FC236}">
                <a16:creationId xmlns:a16="http://schemas.microsoft.com/office/drawing/2014/main" id="{3EF8196B-825A-4D0A-BFD3-FE474A8D026F}"/>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644589" y="580702"/>
            <a:ext cx="1346855" cy="519653"/>
          </a:xfrm>
          <a:prstGeom prst="rect">
            <a:avLst/>
          </a:prstGeom>
        </p:spPr>
      </p:pic>
      <p:cxnSp>
        <p:nvCxnSpPr>
          <p:cNvPr id="22" name="Straight Connector 21">
            <a:extLst>
              <a:ext uri="{FF2B5EF4-FFF2-40B4-BE49-F238E27FC236}">
                <a16:creationId xmlns:a16="http://schemas.microsoft.com/office/drawing/2014/main" id="{61788227-A423-4EF0-AD07-12996A738B02}"/>
              </a:ext>
            </a:extLst>
          </p:cNvPr>
          <p:cNvCxnSpPr>
            <a:cxnSpLocks/>
          </p:cNvCxnSpPr>
          <p:nvPr userDrawn="1"/>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BA9D355-57CC-4CE6-BAD3-D2C3735E3850}"/>
              </a:ext>
            </a:extLst>
          </p:cNvPr>
          <p:cNvCxnSpPr>
            <a:cxnSpLocks/>
          </p:cNvCxnSpPr>
          <p:nvPr userDrawn="1"/>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0" name="Oval 19" descr="Cover Title Graphic (Move me around)">
            <a:extLst>
              <a:ext uri="{FF2B5EF4-FFF2-40B4-BE49-F238E27FC236}">
                <a16:creationId xmlns:a16="http://schemas.microsoft.com/office/drawing/2014/main" id="{22DB2211-43FB-4DED-A78D-B675BA45FB49}"/>
              </a:ext>
            </a:extLst>
          </p:cNvPr>
          <p:cNvSpPr/>
          <p:nvPr userDrawn="1"/>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nvGrpSpPr>
          <p:cNvPr id="21" name="Group 20" descr="Cover Title Graphic (Move me around)">
            <a:extLst>
              <a:ext uri="{FF2B5EF4-FFF2-40B4-BE49-F238E27FC236}">
                <a16:creationId xmlns:a16="http://schemas.microsoft.com/office/drawing/2014/main" id="{AD95DECB-9715-4C50-BF9D-619FD8182B17}"/>
              </a:ext>
            </a:extLst>
          </p:cNvPr>
          <p:cNvGrpSpPr/>
          <p:nvPr userDrawn="1"/>
        </p:nvGrpSpPr>
        <p:grpSpPr>
          <a:xfrm>
            <a:off x="3752763" y="2652121"/>
            <a:ext cx="1022532" cy="1022532"/>
            <a:chOff x="3775686" y="2602347"/>
            <a:chExt cx="1022532" cy="1022532"/>
          </a:xfrm>
        </p:grpSpPr>
        <p:sp>
          <p:nvSpPr>
            <p:cNvPr id="23" name="Oval 22">
              <a:extLst>
                <a:ext uri="{FF2B5EF4-FFF2-40B4-BE49-F238E27FC236}">
                  <a16:creationId xmlns:a16="http://schemas.microsoft.com/office/drawing/2014/main" id="{CB44883B-F11E-41B5-9FEB-ED560A239A0E}"/>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id="{A0712D12-C314-4A6A-9003-E94F4CC995C4}"/>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26" name="Group 25" descr="Cover Title Graphic (Rotate me)">
            <a:extLst>
              <a:ext uri="{FF2B5EF4-FFF2-40B4-BE49-F238E27FC236}">
                <a16:creationId xmlns:a16="http://schemas.microsoft.com/office/drawing/2014/main" id="{4CDDFE0A-CF92-4F5D-9A01-CDE02D1D5B61}"/>
              </a:ext>
            </a:extLst>
          </p:cNvPr>
          <p:cNvGrpSpPr/>
          <p:nvPr userDrawn="1"/>
        </p:nvGrpSpPr>
        <p:grpSpPr>
          <a:xfrm>
            <a:off x="1952144" y="833521"/>
            <a:ext cx="2678654" cy="2720745"/>
            <a:chOff x="1952144" y="833521"/>
            <a:chExt cx="2678654" cy="2720745"/>
          </a:xfrm>
        </p:grpSpPr>
        <p:sp>
          <p:nvSpPr>
            <p:cNvPr id="29" name="Oval 28">
              <a:extLst>
                <a:ext uri="{FF2B5EF4-FFF2-40B4-BE49-F238E27FC236}">
                  <a16:creationId xmlns:a16="http://schemas.microsoft.com/office/drawing/2014/main" id="{CE218AD4-04AC-496E-81D4-3E9AB3797536}"/>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0" name="Straight Connector 29">
              <a:extLst>
                <a:ext uri="{FF2B5EF4-FFF2-40B4-BE49-F238E27FC236}">
                  <a16:creationId xmlns:a16="http://schemas.microsoft.com/office/drawing/2014/main" id="{C4E3872F-2849-4F1E-AA5C-000A13FFE98A}"/>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89872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1DE6450-88E3-478B-8298-FD7C76A2FAB8}"/>
              </a:ext>
            </a:extLst>
          </p:cNvPr>
          <p:cNvSpPr/>
          <p:nvPr userDrawn="1"/>
        </p:nvSpPr>
        <p:spPr>
          <a:xfrm>
            <a:off x="2176606" y="2187602"/>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585302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with Photo">
    <p:bg>
      <p:bgPr>
        <a:solidFill>
          <a:schemeClr val="tx1"/>
        </a:solidFill>
        <a:effectLst/>
      </p:bgPr>
    </p:bg>
    <p:spTree>
      <p:nvGrpSpPr>
        <p:cNvPr id="1" name=""/>
        <p:cNvGrpSpPr/>
        <p:nvPr/>
      </p:nvGrpSpPr>
      <p:grpSpPr>
        <a:xfrm>
          <a:off x="0" y="0"/>
          <a:ext cx="0" cy="0"/>
          <a:chOff x="0" y="0"/>
          <a:chExt cx="0" cy="0"/>
        </a:xfrm>
      </p:grpSpPr>
      <p:sp>
        <p:nvSpPr>
          <p:cNvPr id="19" name="Picture Placeholder 4">
            <a:extLst>
              <a:ext uri="{FF2B5EF4-FFF2-40B4-BE49-F238E27FC236}">
                <a16:creationId xmlns:a16="http://schemas.microsoft.com/office/drawing/2014/main" id="{EBC7E09B-F6F8-4471-974B-65A91E899D25}"/>
              </a:ext>
            </a:extLst>
          </p:cNvPr>
          <p:cNvSpPr>
            <a:spLocks noGrp="1"/>
          </p:cNvSpPr>
          <p:nvPr>
            <p:ph type="pic" sz="quarter" idx="10" hasCustomPrompt="1"/>
          </p:nvPr>
        </p:nvSpPr>
        <p:spPr>
          <a:xfrm>
            <a:off x="0" y="0"/>
            <a:ext cx="12192000" cy="6704013"/>
          </a:xfrm>
        </p:spPr>
        <p:txBody>
          <a:bodyPr lIns="396000" rIns="0" anchor="ctr"/>
          <a:lstStyle>
            <a:lvl1pPr marL="0" indent="0" algn="l">
              <a:buNone/>
              <a:defRPr i="1"/>
            </a:lvl1pPr>
          </a:lstStyle>
          <a:p>
            <a:r>
              <a:rPr lang="en-US" noProof="0" dirty="0"/>
              <a:t>Insert or Drag &amp; Drop your Photo2</a:t>
            </a:r>
          </a:p>
        </p:txBody>
      </p:sp>
      <p:sp>
        <p:nvSpPr>
          <p:cNvPr id="13" name="Rectangle 12">
            <a:extLst>
              <a:ext uri="{FF2B5EF4-FFF2-40B4-BE49-F238E27FC236}">
                <a16:creationId xmlns:a16="http://schemas.microsoft.com/office/drawing/2014/main" id="{AAB17F09-2FB8-477A-B617-7C7DF00E790D}"/>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5766666C-26CB-43F7-98BE-26169B9B534F}"/>
              </a:ext>
            </a:extLst>
          </p:cNvPr>
          <p:cNvSpPr/>
          <p:nvPr userDrawn="1"/>
        </p:nvSpPr>
        <p:spPr>
          <a:xfrm>
            <a:off x="-1" y="6704160"/>
            <a:ext cx="1219200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title="Overlay Graphic">
            <a:extLst>
              <a:ext uri="{FF2B5EF4-FFF2-40B4-BE49-F238E27FC236}">
                <a16:creationId xmlns:a16="http://schemas.microsoft.com/office/drawing/2014/main" id="{1FE4E1AC-B5B2-4E9A-91BE-8FD5C03079FD}"/>
              </a:ext>
            </a:extLst>
          </p:cNvPr>
          <p:cNvSpPr/>
          <p:nvPr userDrawn="1"/>
        </p:nvSpPr>
        <p:spPr bwMode="ltGray">
          <a:xfrm>
            <a:off x="6894288" y="3897168"/>
            <a:ext cx="5008820"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title="Overlay Graphic">
            <a:extLst>
              <a:ext uri="{FF2B5EF4-FFF2-40B4-BE49-F238E27FC236}">
                <a16:creationId xmlns:a16="http://schemas.microsoft.com/office/drawing/2014/main" id="{F99B621E-651C-4C89-A9C4-28A012B85846}"/>
              </a:ext>
            </a:extLst>
          </p:cNvPr>
          <p:cNvSpPr/>
          <p:nvPr userDrawn="1"/>
        </p:nvSpPr>
        <p:spPr bwMode="ltGray">
          <a:xfrm>
            <a:off x="6894288" y="210465"/>
            <a:ext cx="5008820"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E6CBB339-4EA4-4FD1-9BB3-701EE80B5088}"/>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30CE77-54B1-4849-AFD3-A4118B3B1380}"/>
              </a:ext>
            </a:extLst>
          </p:cNvPr>
          <p:cNvCxnSpPr>
            <a:cxnSpLocks/>
          </p:cNvCxnSpPr>
          <p:nvPr userDrawn="1"/>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970E0FA-1A52-40A2-A249-316F9C37CA42}"/>
              </a:ext>
            </a:extLst>
          </p:cNvPr>
          <p:cNvSpPr>
            <a:spLocks noGrp="1"/>
          </p:cNvSpPr>
          <p:nvPr>
            <p:ph type="ctrTitle" hasCustomPrompt="1"/>
          </p:nvPr>
        </p:nvSpPr>
        <p:spPr>
          <a:xfrm>
            <a:off x="7162799" y="3897168"/>
            <a:ext cx="4456700" cy="1610532"/>
          </a:xfrm>
        </p:spPr>
        <p:txBody>
          <a:bodyPr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7" name="Subtitle 2">
            <a:extLst>
              <a:ext uri="{FF2B5EF4-FFF2-40B4-BE49-F238E27FC236}">
                <a16:creationId xmlns:a16="http://schemas.microsoft.com/office/drawing/2014/main" id="{79D4DA45-533D-4DE3-AFCB-71AD09187A4C}"/>
              </a:ext>
            </a:extLst>
          </p:cNvPr>
          <p:cNvSpPr>
            <a:spLocks noGrp="1"/>
          </p:cNvSpPr>
          <p:nvPr>
            <p:ph type="subTitle" idx="1"/>
          </p:nvPr>
        </p:nvSpPr>
        <p:spPr>
          <a:xfrm>
            <a:off x="7162800" y="5558598"/>
            <a:ext cx="4456699" cy="1048939"/>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pic>
        <p:nvPicPr>
          <p:cNvPr id="10" name="Picture 9">
            <a:extLst>
              <a:ext uri="{FF2B5EF4-FFF2-40B4-BE49-F238E27FC236}">
                <a16:creationId xmlns:a16="http://schemas.microsoft.com/office/drawing/2014/main" id="{22CF4172-29E1-4D30-904A-8BD5113C18A0}"/>
              </a:ext>
            </a:extLst>
          </p:cNvPr>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5" name="Straight Connector 24">
            <a:extLst>
              <a:ext uri="{FF2B5EF4-FFF2-40B4-BE49-F238E27FC236}">
                <a16:creationId xmlns:a16="http://schemas.microsoft.com/office/drawing/2014/main" id="{719794C5-08DF-4384-90C5-733845C8C7D9}"/>
              </a:ext>
            </a:extLst>
          </p:cNvPr>
          <p:cNvCxnSpPr>
            <a:cxnSpLocks/>
          </p:cNvCxnSpPr>
          <p:nvPr userDrawn="1"/>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0714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601682" y="1152000"/>
            <a:ext cx="10999767" cy="503925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D93E3A8D-44B7-4CCB-AEEA-A0EF560F1504}"/>
              </a:ext>
            </a:extLst>
          </p:cNvPr>
          <p:cNvSpPr>
            <a:spLocks noGrp="1"/>
          </p:cNvSpPr>
          <p:nvPr>
            <p:ph type="sldNum" sz="quarter" idx="13"/>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6" name="Title 5">
            <a:extLst>
              <a:ext uri="{FF2B5EF4-FFF2-40B4-BE49-F238E27FC236}">
                <a16:creationId xmlns:a16="http://schemas.microsoft.com/office/drawing/2014/main" id="{9E58A019-6601-4FFB-9A68-628873651CF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34501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as Icons 5X">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CA47B37-80B0-5A4F-BDC3-DE42D5B2D34F}"/>
              </a:ext>
              <a:ext uri="{C183D7F6-B498-43B3-948B-1728B52AA6E4}">
                <adec:decorative xmlns:adec="http://schemas.microsoft.com/office/drawing/2017/decorative" val="1"/>
              </a:ext>
            </a:extLst>
          </p:cNvPr>
          <p:cNvSpPr/>
          <p:nvPr userDrawn="1"/>
        </p:nvSpPr>
        <p:spPr>
          <a:xfrm>
            <a:off x="1226695"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7" name="Picture Placeholder 15">
            <a:extLst>
              <a:ext uri="{FF2B5EF4-FFF2-40B4-BE49-F238E27FC236}">
                <a16:creationId xmlns:a16="http://schemas.microsoft.com/office/drawing/2014/main" id="{9BEFB849-10AA-4702-9225-F101A3158C66}"/>
              </a:ext>
            </a:extLst>
          </p:cNvPr>
          <p:cNvSpPr>
            <a:spLocks noGrp="1"/>
          </p:cNvSpPr>
          <p:nvPr>
            <p:ph type="pic" sz="quarter" idx="41" hasCustomPrompt="1"/>
          </p:nvPr>
        </p:nvSpPr>
        <p:spPr>
          <a:xfrm>
            <a:off x="152387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F1427EE8-A6A1-4664-99FB-B4F84FEE6037}"/>
              </a:ext>
            </a:extLst>
          </p:cNvPr>
          <p:cNvSpPr>
            <a:spLocks noGrp="1"/>
          </p:cNvSpPr>
          <p:nvPr>
            <p:ph type="body" sz="quarter" idx="17" hasCustomPrompt="1"/>
          </p:nvPr>
        </p:nvSpPr>
        <p:spPr>
          <a:xfrm>
            <a:off x="102428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A9EE837D-7E70-4B33-89AA-1B0A10FAEEFD}"/>
              </a:ext>
            </a:extLst>
          </p:cNvPr>
          <p:cNvSpPr>
            <a:spLocks noGrp="1"/>
          </p:cNvSpPr>
          <p:nvPr>
            <p:ph type="body" sz="quarter" idx="18" hasCustomPrompt="1"/>
          </p:nvPr>
        </p:nvSpPr>
        <p:spPr>
          <a:xfrm>
            <a:off x="102428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3" name="Oval 22">
            <a:extLst>
              <a:ext uri="{FF2B5EF4-FFF2-40B4-BE49-F238E27FC236}">
                <a16:creationId xmlns:a16="http://schemas.microsoft.com/office/drawing/2014/main" id="{1A6AC2DF-47CD-A743-A120-FBE75B801CF3}"/>
              </a:ext>
              <a:ext uri="{C183D7F6-B498-43B3-948B-1728B52AA6E4}">
                <adec:decorative xmlns:adec="http://schemas.microsoft.com/office/drawing/2017/decorative" val="1"/>
              </a:ext>
            </a:extLst>
          </p:cNvPr>
          <p:cNvSpPr/>
          <p:nvPr userDrawn="1"/>
        </p:nvSpPr>
        <p:spPr>
          <a:xfrm>
            <a:off x="3357554"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8" name="Picture Placeholder 15">
            <a:extLst>
              <a:ext uri="{FF2B5EF4-FFF2-40B4-BE49-F238E27FC236}">
                <a16:creationId xmlns:a16="http://schemas.microsoft.com/office/drawing/2014/main" id="{950FDCA0-F98B-4045-84D2-96B0C07C3261}"/>
              </a:ext>
            </a:extLst>
          </p:cNvPr>
          <p:cNvSpPr>
            <a:spLocks noGrp="1"/>
          </p:cNvSpPr>
          <p:nvPr>
            <p:ph type="pic" sz="quarter" idx="47" hasCustomPrompt="1"/>
          </p:nvPr>
        </p:nvSpPr>
        <p:spPr>
          <a:xfrm>
            <a:off x="365473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FAC72777-DABE-4857-9555-EC68421F02A3}"/>
              </a:ext>
            </a:extLst>
          </p:cNvPr>
          <p:cNvSpPr>
            <a:spLocks noGrp="1"/>
          </p:cNvSpPr>
          <p:nvPr>
            <p:ph type="body" sz="quarter" idx="33" hasCustomPrompt="1"/>
          </p:nvPr>
        </p:nvSpPr>
        <p:spPr>
          <a:xfrm>
            <a:off x="315514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F5D4A1CD-8452-4E28-8B2B-1A89277B89BF}"/>
              </a:ext>
            </a:extLst>
          </p:cNvPr>
          <p:cNvSpPr>
            <a:spLocks noGrp="1"/>
          </p:cNvSpPr>
          <p:nvPr>
            <p:ph type="body" sz="quarter" idx="34" hasCustomPrompt="1"/>
          </p:nvPr>
        </p:nvSpPr>
        <p:spPr>
          <a:xfrm>
            <a:off x="315514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4" name="Oval 23">
            <a:extLst>
              <a:ext uri="{FF2B5EF4-FFF2-40B4-BE49-F238E27FC236}">
                <a16:creationId xmlns:a16="http://schemas.microsoft.com/office/drawing/2014/main" id="{17E0F6BC-FBF2-3048-B833-61609739028C}"/>
              </a:ext>
              <a:ext uri="{C183D7F6-B498-43B3-948B-1728B52AA6E4}">
                <adec:decorative xmlns:adec="http://schemas.microsoft.com/office/drawing/2017/decorative" val="1"/>
              </a:ext>
            </a:extLst>
          </p:cNvPr>
          <p:cNvSpPr/>
          <p:nvPr userDrawn="1"/>
        </p:nvSpPr>
        <p:spPr>
          <a:xfrm>
            <a:off x="5488413"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9" name="Picture Placeholder 15">
            <a:extLst>
              <a:ext uri="{FF2B5EF4-FFF2-40B4-BE49-F238E27FC236}">
                <a16:creationId xmlns:a16="http://schemas.microsoft.com/office/drawing/2014/main" id="{6C44DD27-06F8-5E4B-A3C6-697621E92BE8}"/>
              </a:ext>
            </a:extLst>
          </p:cNvPr>
          <p:cNvSpPr>
            <a:spLocks noGrp="1"/>
          </p:cNvSpPr>
          <p:nvPr>
            <p:ph type="pic" sz="quarter" idx="48" hasCustomPrompt="1"/>
          </p:nvPr>
        </p:nvSpPr>
        <p:spPr>
          <a:xfrm>
            <a:off x="578559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86592013-2150-45F9-9877-1E4E3C1AFC32}"/>
              </a:ext>
            </a:extLst>
          </p:cNvPr>
          <p:cNvSpPr>
            <a:spLocks noGrp="1"/>
          </p:cNvSpPr>
          <p:nvPr>
            <p:ph type="body" sz="quarter" idx="35" hasCustomPrompt="1"/>
          </p:nvPr>
        </p:nvSpPr>
        <p:spPr>
          <a:xfrm>
            <a:off x="5286000"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3A7F7E8E-86F4-45B9-8D2D-E2C1A4FF3612}"/>
              </a:ext>
            </a:extLst>
          </p:cNvPr>
          <p:cNvSpPr>
            <a:spLocks noGrp="1"/>
          </p:cNvSpPr>
          <p:nvPr>
            <p:ph type="body" sz="quarter" idx="36" hasCustomPrompt="1"/>
          </p:nvPr>
        </p:nvSpPr>
        <p:spPr>
          <a:xfrm>
            <a:off x="5286000"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5" name="Oval 24">
            <a:extLst>
              <a:ext uri="{FF2B5EF4-FFF2-40B4-BE49-F238E27FC236}">
                <a16:creationId xmlns:a16="http://schemas.microsoft.com/office/drawing/2014/main" id="{D0B0310F-833E-864C-9FB7-B2B2A6714808}"/>
              </a:ext>
              <a:ext uri="{C183D7F6-B498-43B3-948B-1728B52AA6E4}">
                <adec:decorative xmlns:adec="http://schemas.microsoft.com/office/drawing/2017/decorative" val="1"/>
              </a:ext>
            </a:extLst>
          </p:cNvPr>
          <p:cNvSpPr/>
          <p:nvPr userDrawn="1"/>
        </p:nvSpPr>
        <p:spPr>
          <a:xfrm>
            <a:off x="7619272"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0" name="Picture Placeholder 15">
            <a:extLst>
              <a:ext uri="{FF2B5EF4-FFF2-40B4-BE49-F238E27FC236}">
                <a16:creationId xmlns:a16="http://schemas.microsoft.com/office/drawing/2014/main" id="{B5386843-2347-C744-B933-1DD36A7C8E7D}"/>
              </a:ext>
            </a:extLst>
          </p:cNvPr>
          <p:cNvSpPr>
            <a:spLocks noGrp="1"/>
          </p:cNvSpPr>
          <p:nvPr>
            <p:ph type="pic" sz="quarter" idx="49" hasCustomPrompt="1"/>
          </p:nvPr>
        </p:nvSpPr>
        <p:spPr>
          <a:xfrm>
            <a:off x="7916452"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3" name="Text Placeholder 8">
            <a:extLst>
              <a:ext uri="{FF2B5EF4-FFF2-40B4-BE49-F238E27FC236}">
                <a16:creationId xmlns:a16="http://schemas.microsoft.com/office/drawing/2014/main" id="{B788C19C-2FDB-4A6C-969F-32022D374E97}"/>
              </a:ext>
            </a:extLst>
          </p:cNvPr>
          <p:cNvSpPr>
            <a:spLocks noGrp="1"/>
          </p:cNvSpPr>
          <p:nvPr>
            <p:ph type="body" sz="quarter" idx="37" hasCustomPrompt="1"/>
          </p:nvPr>
        </p:nvSpPr>
        <p:spPr>
          <a:xfrm>
            <a:off x="7416859"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4" name="Text Placeholder 10">
            <a:extLst>
              <a:ext uri="{FF2B5EF4-FFF2-40B4-BE49-F238E27FC236}">
                <a16:creationId xmlns:a16="http://schemas.microsoft.com/office/drawing/2014/main" id="{CCD08E75-AE8E-4E97-AD27-167DA938152E}"/>
              </a:ext>
            </a:extLst>
          </p:cNvPr>
          <p:cNvSpPr>
            <a:spLocks noGrp="1"/>
          </p:cNvSpPr>
          <p:nvPr>
            <p:ph type="body" sz="quarter" idx="38" hasCustomPrompt="1"/>
          </p:nvPr>
        </p:nvSpPr>
        <p:spPr>
          <a:xfrm>
            <a:off x="7416859"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906D597-BA39-4C4D-833F-CC0EE989B51C}"/>
              </a:ext>
              <a:ext uri="{C183D7F6-B498-43B3-948B-1728B52AA6E4}">
                <adec:decorative xmlns:adec="http://schemas.microsoft.com/office/drawing/2017/decorative" val="1"/>
              </a:ext>
            </a:extLst>
          </p:cNvPr>
          <p:cNvSpPr/>
          <p:nvPr userDrawn="1"/>
        </p:nvSpPr>
        <p:spPr>
          <a:xfrm>
            <a:off x="9750130"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31" name="Picture Placeholder 15">
            <a:extLst>
              <a:ext uri="{FF2B5EF4-FFF2-40B4-BE49-F238E27FC236}">
                <a16:creationId xmlns:a16="http://schemas.microsoft.com/office/drawing/2014/main" id="{A768E49A-CED3-8F42-97CF-C7E360393704}"/>
              </a:ext>
            </a:extLst>
          </p:cNvPr>
          <p:cNvSpPr>
            <a:spLocks noGrp="1"/>
          </p:cNvSpPr>
          <p:nvPr>
            <p:ph type="pic" sz="quarter" idx="50" hasCustomPrompt="1"/>
          </p:nvPr>
        </p:nvSpPr>
        <p:spPr>
          <a:xfrm>
            <a:off x="1004731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5" name="Text Placeholder 8">
            <a:extLst>
              <a:ext uri="{FF2B5EF4-FFF2-40B4-BE49-F238E27FC236}">
                <a16:creationId xmlns:a16="http://schemas.microsoft.com/office/drawing/2014/main" id="{3A12930B-8731-45E4-B3E3-DC1419155EC3}"/>
              </a:ext>
            </a:extLst>
          </p:cNvPr>
          <p:cNvSpPr>
            <a:spLocks noGrp="1"/>
          </p:cNvSpPr>
          <p:nvPr>
            <p:ph type="body" sz="quarter" idx="39" hasCustomPrompt="1"/>
          </p:nvPr>
        </p:nvSpPr>
        <p:spPr>
          <a:xfrm>
            <a:off x="954771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6" name="Text Placeholder 10">
            <a:extLst>
              <a:ext uri="{FF2B5EF4-FFF2-40B4-BE49-F238E27FC236}">
                <a16:creationId xmlns:a16="http://schemas.microsoft.com/office/drawing/2014/main" id="{5E102C08-A9A7-47C6-82C1-58FFBD85289D}"/>
              </a:ext>
            </a:extLst>
          </p:cNvPr>
          <p:cNvSpPr>
            <a:spLocks noGrp="1"/>
          </p:cNvSpPr>
          <p:nvPr>
            <p:ph type="body" sz="quarter" idx="40" hasCustomPrompt="1"/>
          </p:nvPr>
        </p:nvSpPr>
        <p:spPr>
          <a:xfrm>
            <a:off x="954771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7" name="Footer Placeholder 6">
            <a:extLst>
              <a:ext uri="{FF2B5EF4-FFF2-40B4-BE49-F238E27FC236}">
                <a16:creationId xmlns:a16="http://schemas.microsoft.com/office/drawing/2014/main" id="{70DA538E-510B-4461-9710-1A6EAA4B8948}"/>
              </a:ext>
            </a:extLst>
          </p:cNvPr>
          <p:cNvSpPr>
            <a:spLocks noGrp="1"/>
          </p:cNvSpPr>
          <p:nvPr>
            <p:ph type="ftr" sz="quarter" idx="51"/>
          </p:nvPr>
        </p:nvSpPr>
        <p:spPr/>
        <p:txBody>
          <a:bodyPr/>
          <a:lstStyle/>
          <a:p>
            <a:r>
              <a:rPr lang="en-US" noProof="0" dirty="0"/>
              <a:t>Add a footer</a:t>
            </a:r>
          </a:p>
        </p:txBody>
      </p:sp>
      <p:sp>
        <p:nvSpPr>
          <p:cNvPr id="18" name="Slide Number Placeholder 17">
            <a:extLst>
              <a:ext uri="{FF2B5EF4-FFF2-40B4-BE49-F238E27FC236}">
                <a16:creationId xmlns:a16="http://schemas.microsoft.com/office/drawing/2014/main" id="{B47FA9C2-43A2-4271-ABC9-7BAD6464148D}"/>
              </a:ext>
            </a:extLst>
          </p:cNvPr>
          <p:cNvSpPr>
            <a:spLocks noGrp="1"/>
          </p:cNvSpPr>
          <p:nvPr>
            <p:ph type="sldNum" sz="quarter" idx="52"/>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9" name="Title 18">
            <a:extLst>
              <a:ext uri="{FF2B5EF4-FFF2-40B4-BE49-F238E27FC236}">
                <a16:creationId xmlns:a16="http://schemas.microsoft.com/office/drawing/2014/main" id="{8350FCD5-4151-44A8-917B-4D66C8F1475E}"/>
              </a:ext>
            </a:extLst>
          </p:cNvPr>
          <p:cNvSpPr>
            <a:spLocks noGrp="1"/>
          </p:cNvSpPr>
          <p:nvPr>
            <p:ph type="title"/>
          </p:nvPr>
        </p:nvSpPr>
        <p:spPr/>
        <p:txBody>
          <a:bodyPr/>
          <a:lstStyle/>
          <a:p>
            <a:r>
              <a:rPr lang="en-US" noProof="0"/>
              <a:t>Click to edit Master title style</a:t>
            </a:r>
          </a:p>
        </p:txBody>
      </p:sp>
      <p:sp>
        <p:nvSpPr>
          <p:cNvPr id="32" name="Text Placeholder 4">
            <a:extLst>
              <a:ext uri="{FF2B5EF4-FFF2-40B4-BE49-F238E27FC236}">
                <a16:creationId xmlns:a16="http://schemas.microsoft.com/office/drawing/2014/main" id="{2D65EEF7-301B-486F-AC58-F8095230D28B}"/>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5" name="Oval 34">
            <a:extLst>
              <a:ext uri="{FF2B5EF4-FFF2-40B4-BE49-F238E27FC236}">
                <a16:creationId xmlns:a16="http://schemas.microsoft.com/office/drawing/2014/main" id="{7D27D67C-932D-4270-A0E5-6F1F9315A231}"/>
              </a:ext>
              <a:ext uri="{C183D7F6-B498-43B3-948B-1728B52AA6E4}">
                <adec:decorative xmlns:adec="http://schemas.microsoft.com/office/drawing/2017/decorative" val="1"/>
              </a:ext>
            </a:extLst>
          </p:cNvPr>
          <p:cNvSpPr/>
          <p:nvPr userDrawn="1"/>
        </p:nvSpPr>
        <p:spPr>
          <a:xfrm>
            <a:off x="8799424"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id="{C987A1EC-DB2A-4AA3-8590-C488A6082E11}"/>
              </a:ext>
              <a:ext uri="{C183D7F6-B498-43B3-948B-1728B52AA6E4}">
                <adec:decorative xmlns:adec="http://schemas.microsoft.com/office/drawing/2017/decorative" val="1"/>
              </a:ext>
            </a:extLst>
          </p:cNvPr>
          <p:cNvSpPr/>
          <p:nvPr userDrawn="1"/>
        </p:nvSpPr>
        <p:spPr>
          <a:xfrm>
            <a:off x="2761124" y="2942103"/>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34217508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1681" y="1152000"/>
            <a:ext cx="5400000" cy="504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5">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190318" y="1152525"/>
            <a:ext cx="5400000" cy="503872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Footer Placeholder 1">
            <a:extLst>
              <a:ext uri="{FF2B5EF4-FFF2-40B4-BE49-F238E27FC236}">
                <a16:creationId xmlns:a16="http://schemas.microsoft.com/office/drawing/2014/main" id="{DCA7A7A7-C80D-4495-B14B-6296A7579845}"/>
              </a:ext>
            </a:extLst>
          </p:cNvPr>
          <p:cNvSpPr>
            <a:spLocks noGrp="1"/>
          </p:cNvSpPr>
          <p:nvPr>
            <p:ph type="ftr" sz="quarter" idx="13"/>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9A841D61-5F98-4EC4-B787-EB5615085709}"/>
              </a:ext>
            </a:extLst>
          </p:cNvPr>
          <p:cNvSpPr>
            <a:spLocks noGrp="1"/>
          </p:cNvSpPr>
          <p:nvPr>
            <p:ph type="sldNum" sz="quarter" idx="14"/>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9" name="Title 8">
            <a:extLst>
              <a:ext uri="{FF2B5EF4-FFF2-40B4-BE49-F238E27FC236}">
                <a16:creationId xmlns:a16="http://schemas.microsoft.com/office/drawing/2014/main" id="{2C05FD31-A7DF-49EF-9D28-882C100E5830}"/>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8915521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601682" y="1152000"/>
            <a:ext cx="5400000" cy="360000"/>
          </a:xfrm>
        </p:spPr>
        <p:txBody>
          <a:bodyPr anchor="t"/>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601682" y="1584000"/>
            <a:ext cx="5400000" cy="460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190318" y="1584325"/>
            <a:ext cx="5400000" cy="46069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190318" y="1152525"/>
            <a:ext cx="5400000" cy="358775"/>
          </a:xfrm>
        </p:spPr>
        <p:txBody>
          <a:bodyPr/>
          <a:lstStyle>
            <a:lvl1pPr marL="0" indent="0">
              <a:buNone/>
              <a:defRPr sz="2400" b="1"/>
            </a:lvl1pPr>
          </a:lstStyle>
          <a:p>
            <a:pPr lvl="0"/>
            <a:r>
              <a:rPr lang="en-US" noProof="0"/>
              <a:t>Edit Master text styles</a:t>
            </a:r>
          </a:p>
        </p:txBody>
      </p:sp>
      <p:sp>
        <p:nvSpPr>
          <p:cNvPr id="2" name="Footer Placeholder 1">
            <a:extLst>
              <a:ext uri="{FF2B5EF4-FFF2-40B4-BE49-F238E27FC236}">
                <a16:creationId xmlns:a16="http://schemas.microsoft.com/office/drawing/2014/main" id="{AA35D8ED-2066-4E08-8401-49E9FAEFB9B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60DB73A6-9F9E-4741-8EA1-ACBEE74D0131}"/>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0" name="Title 9">
            <a:extLst>
              <a:ext uri="{FF2B5EF4-FFF2-40B4-BE49-F238E27FC236}">
                <a16:creationId xmlns:a16="http://schemas.microsoft.com/office/drawing/2014/main" id="{9BB8B9F0-A458-406A-93FD-B51037C08306}"/>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90986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D481522-201F-4996-9579-5F11FA4F26ED}"/>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D944CE59-25C2-4E40-866A-15718DC5A8F3}"/>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8" name="Title 7">
            <a:extLst>
              <a:ext uri="{FF2B5EF4-FFF2-40B4-BE49-F238E27FC236}">
                <a16:creationId xmlns:a16="http://schemas.microsoft.com/office/drawing/2014/main" id="{AEE8C60A-4B89-4ABC-BBDC-C63574125C5B}"/>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505855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C79C6B-1E44-4A07-A0FA-161D3AE6E50D}"/>
              </a:ext>
            </a:extLst>
          </p:cNvPr>
          <p:cNvSpPr>
            <a:spLocks noGrp="1"/>
          </p:cNvSpPr>
          <p:nvPr>
            <p:ph type="ftr" sz="quarter" idx="10"/>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8B871DF8-D19E-460F-92D7-165B9EBE2BCD}"/>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8423A-8ECB-46CC-AA96-AFD30DF27259}"/>
              </a:ext>
            </a:extLst>
          </p:cNvPr>
          <p:cNvSpPr>
            <a:spLocks noGrp="1"/>
          </p:cNvSpPr>
          <p:nvPr>
            <p:ph idx="1" hasCustomPrompt="1"/>
          </p:nvPr>
        </p:nvSpPr>
        <p:spPr>
          <a:xfrm>
            <a:off x="5092700" y="1016000"/>
            <a:ext cx="6486481" cy="5108938"/>
          </a:xfrm>
        </p:spPr>
        <p:txBody>
          <a:bodyPr/>
          <a:lstStyle>
            <a:lvl1pPr>
              <a:defRPr sz="2100"/>
            </a:lvl1pPr>
            <a:lvl2pPr>
              <a:defRPr sz="1800"/>
            </a:lvl2pPr>
            <a:lvl3pPr>
              <a:defRPr sz="1600"/>
            </a:lvl3pPr>
            <a:lvl4pPr>
              <a:defRPr sz="1400"/>
            </a:lvl4pPr>
            <a:lvl5pPr>
              <a:defRPr sz="12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0CA8C527-C631-42AF-94C4-70728E24506E}"/>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9">
            <a:extLst>
              <a:ext uri="{FF2B5EF4-FFF2-40B4-BE49-F238E27FC236}">
                <a16:creationId xmlns:a16="http://schemas.microsoft.com/office/drawing/2014/main" id="{7674D4AD-4133-4DB9-B1FD-CF7D8D1B5034}"/>
              </a:ext>
            </a:extLst>
          </p:cNvPr>
          <p:cNvSpPr>
            <a:spLocks noGrp="1"/>
          </p:cNvSpPr>
          <p:nvPr>
            <p:ph type="title"/>
          </p:nvPr>
        </p:nvSpPr>
        <p:spPr>
          <a:xfrm>
            <a:off x="601681" y="1016000"/>
            <a:ext cx="4114800"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2" name="Footer Placeholder 1">
            <a:extLst>
              <a:ext uri="{FF2B5EF4-FFF2-40B4-BE49-F238E27FC236}">
                <a16:creationId xmlns:a16="http://schemas.microsoft.com/office/drawing/2014/main" id="{EDB90D34-30D8-41A0-8277-15FABE7B46E4}"/>
              </a:ext>
            </a:extLst>
          </p:cNvPr>
          <p:cNvSpPr>
            <a:spLocks noGrp="1"/>
          </p:cNvSpPr>
          <p:nvPr>
            <p:ph type="ftr" sz="quarter" idx="10"/>
          </p:nvPr>
        </p:nvSpPr>
        <p:spPr>
          <a:xfrm>
            <a:off x="601682" y="6320622"/>
            <a:ext cx="4114800" cy="226714"/>
          </a:xfrm>
        </p:spPr>
        <p:txBody>
          <a:bodyPr/>
          <a:lstStyle/>
          <a:p>
            <a:r>
              <a:rPr lang="en-US" noProof="0" dirty="0"/>
              <a:t>Add a footer</a:t>
            </a:r>
          </a:p>
        </p:txBody>
      </p:sp>
      <p:sp>
        <p:nvSpPr>
          <p:cNvPr id="5" name="Slide Number Placeholder 4">
            <a:extLst>
              <a:ext uri="{FF2B5EF4-FFF2-40B4-BE49-F238E27FC236}">
                <a16:creationId xmlns:a16="http://schemas.microsoft.com/office/drawing/2014/main" id="{2E3E9349-1106-4A24-B492-C0D854F00F1F}"/>
              </a:ext>
            </a:extLst>
          </p:cNvPr>
          <p:cNvSpPr>
            <a:spLocks noGrp="1"/>
          </p:cNvSpPr>
          <p:nvPr>
            <p:ph type="sldNum" sz="quarter" idx="11"/>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7951968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98FA49-168B-4F86-89CF-B8C8344F3316}"/>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515E1821-75EB-4FF2-8952-E1945C42D14F}"/>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Picture Placeholder 2" descr="Image Placeholder">
            <a:extLst>
              <a:ext uri="{FF2B5EF4-FFF2-40B4-BE49-F238E27FC236}">
                <a16:creationId xmlns:a16="http://schemas.microsoft.com/office/drawing/2014/main" id="{6E51F880-E841-47CE-8E64-B0D1C6EF00F8}"/>
              </a:ext>
            </a:extLst>
          </p:cNvPr>
          <p:cNvSpPr>
            <a:spLocks noGrp="1"/>
          </p:cNvSpPr>
          <p:nvPr>
            <p:ph type="pic" idx="1" hasCustomPrompt="1"/>
          </p:nvPr>
        </p:nvSpPr>
        <p:spPr>
          <a:xfrm>
            <a:off x="5092699" y="1"/>
            <a:ext cx="6486482" cy="6687110"/>
          </a:xfrm>
          <a:solidFill>
            <a:schemeClr val="tx1">
              <a:lumMod val="95000"/>
              <a:lumOff val="5000"/>
            </a:schemeClr>
          </a:solidFill>
        </p:spPr>
        <p:txBody>
          <a:bodyPr anchor="ctr"/>
          <a:lstStyle>
            <a:lvl1pPr marL="0" indent="0" algn="ctr">
              <a:buNone/>
              <a:defRPr sz="1200" i="1">
                <a:latin typeface="+mn-lt"/>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Insert or Drag &amp; Drop your Photo</a:t>
            </a:r>
          </a:p>
        </p:txBody>
      </p:sp>
      <p:sp>
        <p:nvSpPr>
          <p:cNvPr id="12" name="Text Placeholder 3">
            <a:extLst>
              <a:ext uri="{FF2B5EF4-FFF2-40B4-BE49-F238E27FC236}">
                <a16:creationId xmlns:a16="http://schemas.microsoft.com/office/drawing/2014/main" id="{F13AC73C-8104-4F0B-B04E-FB14DCFDBDF9}"/>
              </a:ext>
            </a:extLst>
          </p:cNvPr>
          <p:cNvSpPr>
            <a:spLocks noGrp="1"/>
          </p:cNvSpPr>
          <p:nvPr>
            <p:ph type="body" sz="half" idx="2" hasCustomPrompt="1"/>
          </p:nvPr>
        </p:nvSpPr>
        <p:spPr>
          <a:xfrm>
            <a:off x="601681" y="3960000"/>
            <a:ext cx="4114800" cy="2164938"/>
          </a:xfrm>
        </p:spPr>
        <p:txBody>
          <a:bodyPr/>
          <a:lstStyle>
            <a:lvl1pPr marL="0" indent="0">
              <a:buNone/>
              <a:defRPr lang="en-US"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90000"/>
              </a:lnSpc>
              <a:spcBef>
                <a:spcPts val="1000"/>
              </a:spcBef>
              <a:buFont typeface="Arial" panose="020B0604020202020204" pitchFamily="34" charset="0"/>
              <a:buNone/>
            </a:pPr>
            <a:r>
              <a:rPr lang="en-US" noProof="0"/>
              <a:t>Edit Master text styles</a:t>
            </a:r>
          </a:p>
        </p:txBody>
      </p:sp>
      <p:sp>
        <p:nvSpPr>
          <p:cNvPr id="2" name="Title 1">
            <a:extLst>
              <a:ext uri="{FF2B5EF4-FFF2-40B4-BE49-F238E27FC236}">
                <a16:creationId xmlns:a16="http://schemas.microsoft.com/office/drawing/2014/main" id="{82207D3A-6D77-4068-8652-5FE1DE2DBC22}"/>
              </a:ext>
            </a:extLst>
          </p:cNvPr>
          <p:cNvSpPr>
            <a:spLocks noGrp="1"/>
          </p:cNvSpPr>
          <p:nvPr>
            <p:ph type="title"/>
          </p:nvPr>
        </p:nvSpPr>
        <p:spPr>
          <a:xfrm>
            <a:off x="601679" y="1016000"/>
            <a:ext cx="4114801" cy="2744226"/>
          </a:xfrm>
        </p:spPr>
        <p:txBody>
          <a:bodyPr anchor="b"/>
          <a:lstStyle>
            <a:lvl1pPr marL="0" algn="l"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Master title style</a:t>
            </a:r>
          </a:p>
        </p:txBody>
      </p:sp>
      <p:sp>
        <p:nvSpPr>
          <p:cNvPr id="4" name="Footer Placeholder 3">
            <a:extLst>
              <a:ext uri="{FF2B5EF4-FFF2-40B4-BE49-F238E27FC236}">
                <a16:creationId xmlns:a16="http://schemas.microsoft.com/office/drawing/2014/main" id="{876306C0-C390-4360-B704-9B0A7311FF21}"/>
              </a:ext>
            </a:extLst>
          </p:cNvPr>
          <p:cNvSpPr>
            <a:spLocks noGrp="1"/>
          </p:cNvSpPr>
          <p:nvPr>
            <p:ph type="ftr" sz="quarter" idx="14"/>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333A53F-6548-4F5B-AAEE-2E862AEB1A4C}"/>
              </a:ext>
            </a:extLst>
          </p:cNvPr>
          <p:cNvSpPr>
            <a:spLocks noGrp="1"/>
          </p:cNvSpPr>
          <p:nvPr>
            <p:ph type="sldNum" sz="quarter" idx="15"/>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1571505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s as Icons 3X Option 1">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4790D010-2852-DE49-BD36-340D6725D1D5}"/>
              </a:ext>
              <a:ext uri="{C183D7F6-B498-43B3-948B-1728B52AA6E4}">
                <adec:decorative xmlns:adec="http://schemas.microsoft.com/office/drawing/2017/decorative" val="1"/>
              </a:ext>
            </a:extLst>
          </p:cNvPr>
          <p:cNvSpPr/>
          <p:nvPr userDrawn="1"/>
        </p:nvSpPr>
        <p:spPr>
          <a:xfrm>
            <a:off x="3211925" y="2412312"/>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0" name="Picture Placeholder 15">
            <a:extLst>
              <a:ext uri="{FF2B5EF4-FFF2-40B4-BE49-F238E27FC236}">
                <a16:creationId xmlns:a16="http://schemas.microsoft.com/office/drawing/2014/main" id="{24F79A85-3789-254D-AF3D-5265B6140421}"/>
              </a:ext>
            </a:extLst>
          </p:cNvPr>
          <p:cNvSpPr>
            <a:spLocks noGrp="1"/>
          </p:cNvSpPr>
          <p:nvPr>
            <p:ph type="pic" sz="quarter" idx="47" hasCustomPrompt="1"/>
          </p:nvPr>
        </p:nvSpPr>
        <p:spPr>
          <a:xfrm>
            <a:off x="3509105"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6" name="Text Placeholder 8">
            <a:extLst>
              <a:ext uri="{FF2B5EF4-FFF2-40B4-BE49-F238E27FC236}">
                <a16:creationId xmlns:a16="http://schemas.microsoft.com/office/drawing/2014/main" id="{9FBB7671-0660-45EB-8712-824ACCFDD4C4}"/>
              </a:ext>
            </a:extLst>
          </p:cNvPr>
          <p:cNvSpPr>
            <a:spLocks noGrp="1"/>
          </p:cNvSpPr>
          <p:nvPr>
            <p:ph type="body" sz="quarter" idx="17" hasCustomPrompt="1"/>
          </p:nvPr>
        </p:nvSpPr>
        <p:spPr>
          <a:xfrm>
            <a:off x="3012253"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8" name="Text Placeholder 10">
            <a:extLst>
              <a:ext uri="{FF2B5EF4-FFF2-40B4-BE49-F238E27FC236}">
                <a16:creationId xmlns:a16="http://schemas.microsoft.com/office/drawing/2014/main" id="{1014D08D-BF9C-44A1-8635-70B551FEFA4C}"/>
              </a:ext>
            </a:extLst>
          </p:cNvPr>
          <p:cNvSpPr>
            <a:spLocks noGrp="1"/>
          </p:cNvSpPr>
          <p:nvPr>
            <p:ph type="body" sz="quarter" idx="18" hasCustomPrompt="1"/>
          </p:nvPr>
        </p:nvSpPr>
        <p:spPr>
          <a:xfrm>
            <a:off x="3012253"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8" name="Oval 17">
            <a:extLst>
              <a:ext uri="{FF2B5EF4-FFF2-40B4-BE49-F238E27FC236}">
                <a16:creationId xmlns:a16="http://schemas.microsoft.com/office/drawing/2014/main" id="{C5D02C68-EB7D-E044-99A9-658364A3B2F0}"/>
              </a:ext>
              <a:ext uri="{C183D7F6-B498-43B3-948B-1728B52AA6E4}">
                <adec:decorative xmlns:adec="http://schemas.microsoft.com/office/drawing/2017/decorative" val="1"/>
              </a:ext>
            </a:extLst>
          </p:cNvPr>
          <p:cNvSpPr/>
          <p:nvPr userDrawn="1"/>
        </p:nvSpPr>
        <p:spPr>
          <a:xfrm>
            <a:off x="5487924" y="2412312"/>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1" name="Picture Placeholder 15">
            <a:extLst>
              <a:ext uri="{FF2B5EF4-FFF2-40B4-BE49-F238E27FC236}">
                <a16:creationId xmlns:a16="http://schemas.microsoft.com/office/drawing/2014/main" id="{3826F102-F281-614F-8445-F1FD4CA62E4A}"/>
              </a:ext>
            </a:extLst>
          </p:cNvPr>
          <p:cNvSpPr>
            <a:spLocks noGrp="1"/>
          </p:cNvSpPr>
          <p:nvPr>
            <p:ph type="pic" sz="quarter" idx="48" hasCustomPrompt="1"/>
          </p:nvPr>
        </p:nvSpPr>
        <p:spPr>
          <a:xfrm>
            <a:off x="5785104"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9" name="Text Placeholder 8">
            <a:extLst>
              <a:ext uri="{FF2B5EF4-FFF2-40B4-BE49-F238E27FC236}">
                <a16:creationId xmlns:a16="http://schemas.microsoft.com/office/drawing/2014/main" id="{4339CB16-5C66-4617-AF19-7700AD97524A}"/>
              </a:ext>
            </a:extLst>
          </p:cNvPr>
          <p:cNvSpPr>
            <a:spLocks noGrp="1"/>
          </p:cNvSpPr>
          <p:nvPr>
            <p:ph type="body" sz="quarter" idx="33" hasCustomPrompt="1"/>
          </p:nvPr>
        </p:nvSpPr>
        <p:spPr>
          <a:xfrm>
            <a:off x="5288252"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0" name="Text Placeholder 10">
            <a:extLst>
              <a:ext uri="{FF2B5EF4-FFF2-40B4-BE49-F238E27FC236}">
                <a16:creationId xmlns:a16="http://schemas.microsoft.com/office/drawing/2014/main" id="{8DFFD868-459F-47BA-BA47-B6CC7A09E8E9}"/>
              </a:ext>
            </a:extLst>
          </p:cNvPr>
          <p:cNvSpPr>
            <a:spLocks noGrp="1"/>
          </p:cNvSpPr>
          <p:nvPr>
            <p:ph type="body" sz="quarter" idx="34" hasCustomPrompt="1"/>
          </p:nvPr>
        </p:nvSpPr>
        <p:spPr>
          <a:xfrm>
            <a:off x="5288252"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9" name="Oval 18">
            <a:extLst>
              <a:ext uri="{FF2B5EF4-FFF2-40B4-BE49-F238E27FC236}">
                <a16:creationId xmlns:a16="http://schemas.microsoft.com/office/drawing/2014/main" id="{45962E1D-1D13-2B48-9F3B-CE31039DD236}"/>
              </a:ext>
              <a:ext uri="{C183D7F6-B498-43B3-948B-1728B52AA6E4}">
                <adec:decorative xmlns:adec="http://schemas.microsoft.com/office/drawing/2017/decorative" val="1"/>
              </a:ext>
            </a:extLst>
          </p:cNvPr>
          <p:cNvSpPr/>
          <p:nvPr userDrawn="1"/>
        </p:nvSpPr>
        <p:spPr>
          <a:xfrm>
            <a:off x="7763923" y="2412312"/>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2" name="Picture Placeholder 15">
            <a:extLst>
              <a:ext uri="{FF2B5EF4-FFF2-40B4-BE49-F238E27FC236}">
                <a16:creationId xmlns:a16="http://schemas.microsoft.com/office/drawing/2014/main" id="{CD06C66D-CFA0-9B4B-8F90-2B01B8C524BE}"/>
              </a:ext>
            </a:extLst>
          </p:cNvPr>
          <p:cNvSpPr>
            <a:spLocks noGrp="1"/>
          </p:cNvSpPr>
          <p:nvPr>
            <p:ph type="pic" sz="quarter" idx="49" hasCustomPrompt="1"/>
          </p:nvPr>
        </p:nvSpPr>
        <p:spPr>
          <a:xfrm>
            <a:off x="8061103"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1" name="Text Placeholder 8">
            <a:extLst>
              <a:ext uri="{FF2B5EF4-FFF2-40B4-BE49-F238E27FC236}">
                <a16:creationId xmlns:a16="http://schemas.microsoft.com/office/drawing/2014/main" id="{2C2CF09F-AE9E-47DD-899E-02CEAEFE3CC1}"/>
              </a:ext>
            </a:extLst>
          </p:cNvPr>
          <p:cNvSpPr>
            <a:spLocks noGrp="1"/>
          </p:cNvSpPr>
          <p:nvPr>
            <p:ph type="body" sz="quarter" idx="35" hasCustomPrompt="1"/>
          </p:nvPr>
        </p:nvSpPr>
        <p:spPr>
          <a:xfrm>
            <a:off x="7564251"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2" name="Text Placeholder 10">
            <a:extLst>
              <a:ext uri="{FF2B5EF4-FFF2-40B4-BE49-F238E27FC236}">
                <a16:creationId xmlns:a16="http://schemas.microsoft.com/office/drawing/2014/main" id="{7AA959D8-F91C-4891-A16D-51CF31166B71}"/>
              </a:ext>
            </a:extLst>
          </p:cNvPr>
          <p:cNvSpPr>
            <a:spLocks noGrp="1"/>
          </p:cNvSpPr>
          <p:nvPr>
            <p:ph type="body" sz="quarter" idx="36" hasCustomPrompt="1"/>
          </p:nvPr>
        </p:nvSpPr>
        <p:spPr>
          <a:xfrm>
            <a:off x="7564251"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4" name="Footer Placeholder 3">
            <a:extLst>
              <a:ext uri="{FF2B5EF4-FFF2-40B4-BE49-F238E27FC236}">
                <a16:creationId xmlns:a16="http://schemas.microsoft.com/office/drawing/2014/main" id="{BDD481DA-8671-472C-B2CF-B134EDAD7A53}"/>
              </a:ext>
            </a:extLst>
          </p:cNvPr>
          <p:cNvSpPr>
            <a:spLocks noGrp="1"/>
          </p:cNvSpPr>
          <p:nvPr>
            <p:ph type="ftr" sz="quarter" idx="5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B0ACC5C2-09E7-4586-9B5F-3532B87B93D0}"/>
              </a:ext>
            </a:extLst>
          </p:cNvPr>
          <p:cNvSpPr>
            <a:spLocks noGrp="1"/>
          </p:cNvSpPr>
          <p:nvPr>
            <p:ph type="sldNum" sz="quarter" idx="51"/>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itle 12">
            <a:extLst>
              <a:ext uri="{FF2B5EF4-FFF2-40B4-BE49-F238E27FC236}">
                <a16:creationId xmlns:a16="http://schemas.microsoft.com/office/drawing/2014/main" id="{1E54F41B-75D5-471F-9187-384BD10C883D}"/>
              </a:ext>
            </a:extLst>
          </p:cNvPr>
          <p:cNvSpPr>
            <a:spLocks noGrp="1"/>
          </p:cNvSpPr>
          <p:nvPr>
            <p:ph type="title"/>
          </p:nvPr>
        </p:nvSpPr>
        <p:spPr/>
        <p:txBody>
          <a:bodyPr/>
          <a:lstStyle/>
          <a:p>
            <a:r>
              <a:rPr lang="en-US" noProof="0"/>
              <a:t>Click to edit Master title style</a:t>
            </a:r>
          </a:p>
        </p:txBody>
      </p:sp>
      <p:sp>
        <p:nvSpPr>
          <p:cNvPr id="23" name="Text Placeholder 4">
            <a:extLst>
              <a:ext uri="{FF2B5EF4-FFF2-40B4-BE49-F238E27FC236}">
                <a16:creationId xmlns:a16="http://schemas.microsoft.com/office/drawing/2014/main" id="{0E99A070-0D10-4FD0-959D-54B40AD04926}"/>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5" name="Oval 24">
            <a:extLst>
              <a:ext uri="{FF2B5EF4-FFF2-40B4-BE49-F238E27FC236}">
                <a16:creationId xmlns:a16="http://schemas.microsoft.com/office/drawing/2014/main" id="{B9777B06-12C0-49D3-A18F-49D1E0574CE3}"/>
              </a:ext>
              <a:ext uri="{C183D7F6-B498-43B3-948B-1728B52AA6E4}">
                <adec:decorative xmlns:adec="http://schemas.microsoft.com/office/drawing/2017/decorative" val="1"/>
              </a:ext>
            </a:extLst>
          </p:cNvPr>
          <p:cNvSpPr/>
          <p:nvPr userDrawn="1"/>
        </p:nvSpPr>
        <p:spPr>
          <a:xfrm>
            <a:off x="7725080" y="29815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31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 as Icons 3X Option 2">
    <p:bg>
      <p:bgPr>
        <a:solidFill>
          <a:schemeClr val="tx1"/>
        </a:solidFill>
        <a:effectLst/>
      </p:bgPr>
    </p:bg>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5E3B0AD5-3645-8443-891F-C0E1D9763D7A}"/>
              </a:ext>
              <a:ext uri="{C183D7F6-B498-43B3-948B-1728B52AA6E4}">
                <adec:decorative xmlns:adec="http://schemas.microsoft.com/office/drawing/2017/decorative" val="1"/>
              </a:ext>
            </a:extLst>
          </p:cNvPr>
          <p:cNvSpPr/>
          <p:nvPr userDrawn="1"/>
        </p:nvSpPr>
        <p:spPr>
          <a:xfrm>
            <a:off x="5957894" y="2284616"/>
            <a:ext cx="1471544" cy="1471544"/>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Picture Placeholder 15">
            <a:extLst>
              <a:ext uri="{FF2B5EF4-FFF2-40B4-BE49-F238E27FC236}">
                <a16:creationId xmlns:a16="http://schemas.microsoft.com/office/drawing/2014/main" id="{58E0D31A-DD56-EF4B-A0DC-8130892CA19D}"/>
              </a:ext>
            </a:extLst>
          </p:cNvPr>
          <p:cNvSpPr>
            <a:spLocks noGrp="1"/>
          </p:cNvSpPr>
          <p:nvPr userDrawn="1">
            <p:ph type="pic" sz="quarter" idx="45" hasCustomPrompt="1"/>
          </p:nvPr>
        </p:nvSpPr>
        <p:spPr>
          <a:xfrm>
            <a:off x="6382770"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6" name="Text Placeholder 8">
            <a:extLst>
              <a:ext uri="{FF2B5EF4-FFF2-40B4-BE49-F238E27FC236}">
                <a16:creationId xmlns:a16="http://schemas.microsoft.com/office/drawing/2014/main" id="{DB2281E6-0C7F-4B74-AABC-FC737C5B9605}"/>
              </a:ext>
            </a:extLst>
          </p:cNvPr>
          <p:cNvSpPr>
            <a:spLocks noGrp="1"/>
          </p:cNvSpPr>
          <p:nvPr userDrawn="1">
            <p:ph type="body" sz="quarter" idx="17" hasCustomPrompt="1"/>
          </p:nvPr>
        </p:nvSpPr>
        <p:spPr>
          <a:xfrm>
            <a:off x="5883177"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7" name="Text Placeholder 10">
            <a:extLst>
              <a:ext uri="{FF2B5EF4-FFF2-40B4-BE49-F238E27FC236}">
                <a16:creationId xmlns:a16="http://schemas.microsoft.com/office/drawing/2014/main" id="{0A536C56-F4CA-43D8-98A9-E597F5B81368}"/>
              </a:ext>
            </a:extLst>
          </p:cNvPr>
          <p:cNvSpPr>
            <a:spLocks noGrp="1"/>
          </p:cNvSpPr>
          <p:nvPr userDrawn="1">
            <p:ph type="body" sz="quarter" idx="18" hasCustomPrompt="1"/>
          </p:nvPr>
        </p:nvSpPr>
        <p:spPr>
          <a:xfrm>
            <a:off x="5883177"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2" name="Oval 31">
            <a:extLst>
              <a:ext uri="{FF2B5EF4-FFF2-40B4-BE49-F238E27FC236}">
                <a16:creationId xmlns:a16="http://schemas.microsoft.com/office/drawing/2014/main" id="{BE9B724A-B58C-CD4D-8980-C0DFE08B79B5}"/>
              </a:ext>
              <a:ext uri="{C183D7F6-B498-43B3-948B-1728B52AA6E4}">
                <adec:decorative xmlns:adec="http://schemas.microsoft.com/office/drawing/2017/decorative" val="1"/>
              </a:ext>
            </a:extLst>
          </p:cNvPr>
          <p:cNvSpPr/>
          <p:nvPr userDrawn="1"/>
        </p:nvSpPr>
        <p:spPr>
          <a:xfrm>
            <a:off x="7943613" y="2284616"/>
            <a:ext cx="1471544" cy="1471544"/>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5" name="Picture Placeholder 15">
            <a:extLst>
              <a:ext uri="{FF2B5EF4-FFF2-40B4-BE49-F238E27FC236}">
                <a16:creationId xmlns:a16="http://schemas.microsoft.com/office/drawing/2014/main" id="{49A7B2CE-81BA-D944-BE88-232214C60554}"/>
              </a:ext>
            </a:extLst>
          </p:cNvPr>
          <p:cNvSpPr>
            <a:spLocks noGrp="1"/>
          </p:cNvSpPr>
          <p:nvPr userDrawn="1">
            <p:ph type="pic" sz="quarter" idx="47" hasCustomPrompt="1"/>
          </p:nvPr>
        </p:nvSpPr>
        <p:spPr>
          <a:xfrm>
            <a:off x="8368489"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18" name="Text Placeholder 8">
            <a:extLst>
              <a:ext uri="{FF2B5EF4-FFF2-40B4-BE49-F238E27FC236}">
                <a16:creationId xmlns:a16="http://schemas.microsoft.com/office/drawing/2014/main" id="{CC4D12C2-93C1-4E0C-B8E5-7ABB260F3F80}"/>
              </a:ext>
            </a:extLst>
          </p:cNvPr>
          <p:cNvSpPr>
            <a:spLocks noGrp="1"/>
          </p:cNvSpPr>
          <p:nvPr userDrawn="1">
            <p:ph type="body" sz="quarter" idx="33" hasCustomPrompt="1"/>
          </p:nvPr>
        </p:nvSpPr>
        <p:spPr>
          <a:xfrm>
            <a:off x="7868896"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19" name="Text Placeholder 10">
            <a:extLst>
              <a:ext uri="{FF2B5EF4-FFF2-40B4-BE49-F238E27FC236}">
                <a16:creationId xmlns:a16="http://schemas.microsoft.com/office/drawing/2014/main" id="{11327781-DAAF-4F83-B459-FCB50CCFE896}"/>
              </a:ext>
            </a:extLst>
          </p:cNvPr>
          <p:cNvSpPr>
            <a:spLocks noGrp="1"/>
          </p:cNvSpPr>
          <p:nvPr userDrawn="1">
            <p:ph type="body" sz="quarter" idx="34" hasCustomPrompt="1"/>
          </p:nvPr>
        </p:nvSpPr>
        <p:spPr>
          <a:xfrm>
            <a:off x="7868896"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33" name="Oval 32">
            <a:extLst>
              <a:ext uri="{FF2B5EF4-FFF2-40B4-BE49-F238E27FC236}">
                <a16:creationId xmlns:a16="http://schemas.microsoft.com/office/drawing/2014/main" id="{28894D68-6E31-8646-BFD7-2C0D8C4CD961}"/>
              </a:ext>
              <a:ext uri="{C183D7F6-B498-43B3-948B-1728B52AA6E4}">
                <adec:decorative xmlns:adec="http://schemas.microsoft.com/office/drawing/2017/decorative" val="1"/>
              </a:ext>
            </a:extLst>
          </p:cNvPr>
          <p:cNvSpPr/>
          <p:nvPr userDrawn="1"/>
        </p:nvSpPr>
        <p:spPr>
          <a:xfrm>
            <a:off x="9929332" y="2284616"/>
            <a:ext cx="1471544" cy="1471544"/>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Picture Placeholder 15">
            <a:extLst>
              <a:ext uri="{FF2B5EF4-FFF2-40B4-BE49-F238E27FC236}">
                <a16:creationId xmlns:a16="http://schemas.microsoft.com/office/drawing/2014/main" id="{7228B3AA-7CEF-C740-B9D8-656B168288C0}"/>
              </a:ext>
            </a:extLst>
          </p:cNvPr>
          <p:cNvSpPr>
            <a:spLocks noGrp="1"/>
          </p:cNvSpPr>
          <p:nvPr userDrawn="1">
            <p:ph type="pic" sz="quarter" idx="48" hasCustomPrompt="1"/>
          </p:nvPr>
        </p:nvSpPr>
        <p:spPr>
          <a:xfrm>
            <a:off x="10354208" y="2709492"/>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0" name="Text Placeholder 8">
            <a:extLst>
              <a:ext uri="{FF2B5EF4-FFF2-40B4-BE49-F238E27FC236}">
                <a16:creationId xmlns:a16="http://schemas.microsoft.com/office/drawing/2014/main" id="{1BE88C8C-9E13-4109-9608-6DC4B7B0DF14}"/>
              </a:ext>
            </a:extLst>
          </p:cNvPr>
          <p:cNvSpPr>
            <a:spLocks noGrp="1"/>
          </p:cNvSpPr>
          <p:nvPr userDrawn="1">
            <p:ph type="body" sz="quarter" idx="35" hasCustomPrompt="1"/>
          </p:nvPr>
        </p:nvSpPr>
        <p:spPr>
          <a:xfrm>
            <a:off x="9854615" y="3971432"/>
            <a:ext cx="1620000" cy="360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1" name="Text Placeholder 10">
            <a:extLst>
              <a:ext uri="{FF2B5EF4-FFF2-40B4-BE49-F238E27FC236}">
                <a16:creationId xmlns:a16="http://schemas.microsoft.com/office/drawing/2014/main" id="{903C64D8-B655-49E0-A776-8C6594DF12C9}"/>
              </a:ext>
            </a:extLst>
          </p:cNvPr>
          <p:cNvSpPr>
            <a:spLocks noGrp="1"/>
          </p:cNvSpPr>
          <p:nvPr userDrawn="1">
            <p:ph type="body" sz="quarter" idx="36" hasCustomPrompt="1"/>
          </p:nvPr>
        </p:nvSpPr>
        <p:spPr>
          <a:xfrm>
            <a:off x="9854615" y="4471987"/>
            <a:ext cx="1620000" cy="720000"/>
          </a:xfrm>
        </p:spPr>
        <p:txBody>
          <a:bodyPr/>
          <a:lstStyle>
            <a:lvl1pPr marL="0" indent="0" algn="ctr">
              <a:buNone/>
              <a:defRPr sz="1400">
                <a:solidFill>
                  <a:schemeClr val="bg1"/>
                </a:solidFill>
              </a:defRPr>
            </a:lvl1pPr>
          </a:lstStyle>
          <a:p>
            <a:pPr lvl="0"/>
            <a:r>
              <a:rPr lang="en-US" noProof="0"/>
              <a:t>Bullet Description</a:t>
            </a:r>
          </a:p>
        </p:txBody>
      </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99D3E8CF-7C38-4321-A56A-49D7CA2A814B}"/>
              </a:ext>
              <a:ext uri="{C183D7F6-B498-43B3-948B-1728B52AA6E4}">
                <adec:decorative xmlns:adec="http://schemas.microsoft.com/office/drawing/2017/decorative" val="1"/>
              </a:ext>
            </a:extLst>
          </p:cNvPr>
          <p:cNvSpPr/>
          <p:nvPr userDrawn="1"/>
        </p:nvSpPr>
        <p:spPr>
          <a:xfrm>
            <a:off x="9397157" y="3025950"/>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3" name="Group 22">
            <a:extLst>
              <a:ext uri="{FF2B5EF4-FFF2-40B4-BE49-F238E27FC236}">
                <a16:creationId xmlns:a16="http://schemas.microsoft.com/office/drawing/2014/main" id="{326A7FE8-1975-474D-B747-D7B028C10D81}"/>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24" name="Straight Connector 23">
              <a:extLst>
                <a:ext uri="{FF2B5EF4-FFF2-40B4-BE49-F238E27FC236}">
                  <a16:creationId xmlns:a16="http://schemas.microsoft.com/office/drawing/2014/main" id="{7975FF3E-1E22-42B2-A043-163B207792B9}"/>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571B2B-DE4E-494A-8C0A-567D1523D790}"/>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498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s as Icons 4X">
    <p:bg>
      <p:bgPr>
        <a:solidFill>
          <a:schemeClr val="tx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9D5DB0A-C96D-4B82-95B6-E7A7B8E6687B}"/>
              </a:ext>
              <a:ext uri="{C183D7F6-B498-43B3-948B-1728B52AA6E4}">
                <adec:decorative xmlns:adec="http://schemas.microsoft.com/office/drawing/2017/decorative" val="1"/>
              </a:ext>
            </a:extLst>
          </p:cNvPr>
          <p:cNvGrpSpPr/>
          <p:nvPr userDrawn="1"/>
        </p:nvGrpSpPr>
        <p:grpSpPr>
          <a:xfrm>
            <a:off x="441324" y="3136900"/>
            <a:ext cx="5008820" cy="3566319"/>
            <a:chOff x="441324" y="3897168"/>
            <a:chExt cx="5008820" cy="2806051"/>
          </a:xfrm>
        </p:grpSpPr>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3897168"/>
              <a:ext cx="0" cy="2806051"/>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grpSp>
      <p:sp>
        <p:nvSpPr>
          <p:cNvPr id="10" name="Picture Placeholder 22">
            <a:extLst>
              <a:ext uri="{FF2B5EF4-FFF2-40B4-BE49-F238E27FC236}">
                <a16:creationId xmlns:a16="http://schemas.microsoft.com/office/drawing/2014/main" id="{785590BE-5BE1-4AF5-B0F8-7D999658F3F8}"/>
              </a:ext>
            </a:extLst>
          </p:cNvPr>
          <p:cNvSpPr>
            <a:spLocks noGrp="1"/>
          </p:cNvSpPr>
          <p:nvPr userDrawn="1">
            <p:ph type="pic" sz="quarter" idx="10" hasCustomPrompt="1"/>
          </p:nvPr>
        </p:nvSpPr>
        <p:spPr>
          <a:xfrm>
            <a:off x="456330" y="0"/>
            <a:ext cx="4993814" cy="6760369"/>
          </a:xfrm>
          <a:solidFill>
            <a:schemeClr val="accent4">
              <a:lumMod val="50000"/>
            </a:schemeClr>
          </a:solidFill>
        </p:spPr>
        <p:txBody>
          <a:bodyPr lIns="0" tIns="1368000" rIns="0" bIns="0" anchor="t"/>
          <a:lstStyle>
            <a:lvl1pPr marL="0" indent="0" algn="ctr">
              <a:buNone/>
              <a:defRPr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Photo </a:t>
            </a:r>
            <a:br>
              <a:rPr lang="en-US" noProof="0" dirty="0"/>
            </a:br>
            <a:r>
              <a:rPr lang="en-US" noProof="0" dirty="0"/>
              <a:t>then Send to Back for overlay effect</a:t>
            </a:r>
          </a:p>
        </p:txBody>
      </p: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3149601"/>
            <a:ext cx="4993813" cy="3610768"/>
          </a:xfrm>
          <a:solidFill>
            <a:schemeClr val="tx1">
              <a:alpha val="70000"/>
            </a:schemeClr>
          </a:solidFill>
        </p:spPr>
        <p:txBody>
          <a:bodyPr rIns="252000" bIns="1188000" anchor="b"/>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5558599"/>
            <a:ext cx="4283297" cy="762024"/>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p:ph type="ftr" sz="quarter" idx="51"/>
          </p:nvPr>
        </p:nvSpPr>
        <p:spPr>
          <a:xfrm>
            <a:off x="5883177" y="6320622"/>
            <a:ext cx="4114800" cy="226714"/>
          </a:xfrm>
        </p:spPr>
        <p:txBody>
          <a:bodyPr/>
          <a:lstStyle/>
          <a:p>
            <a:r>
              <a:rPr lang="en-US" noProof="0" dirty="0"/>
              <a:t>Add a footer</a:t>
            </a:r>
          </a:p>
        </p:txBody>
      </p:sp>
      <p:sp>
        <p:nvSpPr>
          <p:cNvPr id="22" name="Oval 21">
            <a:extLst>
              <a:ext uri="{FF2B5EF4-FFF2-40B4-BE49-F238E27FC236}">
                <a16:creationId xmlns:a16="http://schemas.microsoft.com/office/drawing/2014/main" id="{390CA185-E043-470F-95CF-875B2290368D}"/>
              </a:ext>
              <a:ext uri="{C183D7F6-B498-43B3-948B-1728B52AA6E4}">
                <adec:decorative xmlns:adec="http://schemas.microsoft.com/office/drawing/2017/decorative" val="1"/>
              </a:ext>
            </a:extLst>
          </p:cNvPr>
          <p:cNvSpPr/>
          <p:nvPr userDrawn="1"/>
        </p:nvSpPr>
        <p:spPr>
          <a:xfrm>
            <a:off x="7101332" y="773488"/>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3" name="Picture Placeholder 15">
            <a:extLst>
              <a:ext uri="{FF2B5EF4-FFF2-40B4-BE49-F238E27FC236}">
                <a16:creationId xmlns:a16="http://schemas.microsoft.com/office/drawing/2014/main" id="{B284336B-BAAE-481C-8386-97B014DFC438}"/>
              </a:ext>
            </a:extLst>
          </p:cNvPr>
          <p:cNvSpPr>
            <a:spLocks noGrp="1"/>
          </p:cNvSpPr>
          <p:nvPr>
            <p:ph type="pic" sz="quarter" idx="52" hasCustomPrompt="1"/>
          </p:nvPr>
        </p:nvSpPr>
        <p:spPr>
          <a:xfrm>
            <a:off x="7398512"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4" name="Text Placeholder 8">
            <a:extLst>
              <a:ext uri="{FF2B5EF4-FFF2-40B4-BE49-F238E27FC236}">
                <a16:creationId xmlns:a16="http://schemas.microsoft.com/office/drawing/2014/main" id="{CFDB63C1-8C36-4108-975B-33B0DBB80A29}"/>
              </a:ext>
            </a:extLst>
          </p:cNvPr>
          <p:cNvSpPr>
            <a:spLocks noGrp="1"/>
          </p:cNvSpPr>
          <p:nvPr>
            <p:ph type="body" sz="quarter" idx="17" hasCustomPrompt="1"/>
          </p:nvPr>
        </p:nvSpPr>
        <p:spPr>
          <a:xfrm>
            <a:off x="6898919"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1</a:t>
            </a:r>
          </a:p>
        </p:txBody>
      </p:sp>
      <p:sp>
        <p:nvSpPr>
          <p:cNvPr id="25" name="Text Placeholder 10">
            <a:extLst>
              <a:ext uri="{FF2B5EF4-FFF2-40B4-BE49-F238E27FC236}">
                <a16:creationId xmlns:a16="http://schemas.microsoft.com/office/drawing/2014/main" id="{A75A12D0-6487-4916-9346-CEBAF2AFB78A}"/>
              </a:ext>
            </a:extLst>
          </p:cNvPr>
          <p:cNvSpPr>
            <a:spLocks noGrp="1"/>
          </p:cNvSpPr>
          <p:nvPr>
            <p:ph type="body" sz="quarter" idx="18" hasCustomPrompt="1"/>
          </p:nvPr>
        </p:nvSpPr>
        <p:spPr>
          <a:xfrm>
            <a:off x="6898919"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26" name="Oval 25">
            <a:extLst>
              <a:ext uri="{FF2B5EF4-FFF2-40B4-BE49-F238E27FC236}">
                <a16:creationId xmlns:a16="http://schemas.microsoft.com/office/drawing/2014/main" id="{F1A887C7-02BE-4F5E-8DCF-A46A0C58093F}"/>
              </a:ext>
              <a:ext uri="{C183D7F6-B498-43B3-948B-1728B52AA6E4}">
                <adec:decorative xmlns:adec="http://schemas.microsoft.com/office/drawing/2017/decorative" val="1"/>
              </a:ext>
            </a:extLst>
          </p:cNvPr>
          <p:cNvSpPr/>
          <p:nvPr userDrawn="1"/>
        </p:nvSpPr>
        <p:spPr>
          <a:xfrm>
            <a:off x="9232191" y="773488"/>
            <a:ext cx="1216152" cy="1216152"/>
          </a:xfrm>
          <a:prstGeom prst="ellipse">
            <a:avLst/>
          </a:prstGeom>
          <a:noFill/>
          <a:ln w="3175">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27" name="Picture Placeholder 15">
            <a:extLst>
              <a:ext uri="{FF2B5EF4-FFF2-40B4-BE49-F238E27FC236}">
                <a16:creationId xmlns:a16="http://schemas.microsoft.com/office/drawing/2014/main" id="{B5A932A2-E3A1-45CA-994D-EEDA802E0EAD}"/>
              </a:ext>
            </a:extLst>
          </p:cNvPr>
          <p:cNvSpPr>
            <a:spLocks noGrp="1"/>
          </p:cNvSpPr>
          <p:nvPr>
            <p:ph type="pic" sz="quarter" idx="53" hasCustomPrompt="1"/>
          </p:nvPr>
        </p:nvSpPr>
        <p:spPr>
          <a:xfrm>
            <a:off x="9529371" y="1070668"/>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28" name="Text Placeholder 8">
            <a:extLst>
              <a:ext uri="{FF2B5EF4-FFF2-40B4-BE49-F238E27FC236}">
                <a16:creationId xmlns:a16="http://schemas.microsoft.com/office/drawing/2014/main" id="{BBCF784F-456C-4904-BC40-A4B0A58C6431}"/>
              </a:ext>
            </a:extLst>
          </p:cNvPr>
          <p:cNvSpPr>
            <a:spLocks noGrp="1"/>
          </p:cNvSpPr>
          <p:nvPr>
            <p:ph type="body" sz="quarter" idx="33" hasCustomPrompt="1"/>
          </p:nvPr>
        </p:nvSpPr>
        <p:spPr>
          <a:xfrm>
            <a:off x="9029778" y="2310044"/>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2</a:t>
            </a:r>
          </a:p>
        </p:txBody>
      </p:sp>
      <p:sp>
        <p:nvSpPr>
          <p:cNvPr id="29" name="Text Placeholder 10">
            <a:extLst>
              <a:ext uri="{FF2B5EF4-FFF2-40B4-BE49-F238E27FC236}">
                <a16:creationId xmlns:a16="http://schemas.microsoft.com/office/drawing/2014/main" id="{673EE3E7-3A9B-466C-9FD3-98D33887F408}"/>
              </a:ext>
            </a:extLst>
          </p:cNvPr>
          <p:cNvSpPr>
            <a:spLocks noGrp="1"/>
          </p:cNvSpPr>
          <p:nvPr>
            <p:ph type="body" sz="quarter" idx="34" hasCustomPrompt="1"/>
          </p:nvPr>
        </p:nvSpPr>
        <p:spPr>
          <a:xfrm>
            <a:off x="9029778" y="2702598"/>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0" name="Oval 29">
            <a:extLst>
              <a:ext uri="{FF2B5EF4-FFF2-40B4-BE49-F238E27FC236}">
                <a16:creationId xmlns:a16="http://schemas.microsoft.com/office/drawing/2014/main" id="{22D0F7D1-0D65-4376-B381-E7B5C5F9EA0E}"/>
              </a:ext>
              <a:ext uri="{C183D7F6-B498-43B3-948B-1728B52AA6E4}">
                <adec:decorative xmlns:adec="http://schemas.microsoft.com/office/drawing/2017/decorative" val="1"/>
              </a:ext>
            </a:extLst>
          </p:cNvPr>
          <p:cNvSpPr/>
          <p:nvPr userDrawn="1"/>
        </p:nvSpPr>
        <p:spPr>
          <a:xfrm>
            <a:off x="7100354" y="3771131"/>
            <a:ext cx="1216152" cy="121615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7" name="Picture Placeholder 15">
            <a:extLst>
              <a:ext uri="{FF2B5EF4-FFF2-40B4-BE49-F238E27FC236}">
                <a16:creationId xmlns:a16="http://schemas.microsoft.com/office/drawing/2014/main" id="{FB596127-06BD-4C58-8ACA-B5598699CDCC}"/>
              </a:ext>
            </a:extLst>
          </p:cNvPr>
          <p:cNvSpPr>
            <a:spLocks noGrp="1"/>
          </p:cNvSpPr>
          <p:nvPr>
            <p:ph type="pic" sz="quarter" idx="54" hasCustomPrompt="1"/>
          </p:nvPr>
        </p:nvSpPr>
        <p:spPr>
          <a:xfrm>
            <a:off x="7397534"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38" name="Text Placeholder 8">
            <a:extLst>
              <a:ext uri="{FF2B5EF4-FFF2-40B4-BE49-F238E27FC236}">
                <a16:creationId xmlns:a16="http://schemas.microsoft.com/office/drawing/2014/main" id="{9D601562-9249-47A2-9550-804AE9F10FDB}"/>
              </a:ext>
            </a:extLst>
          </p:cNvPr>
          <p:cNvSpPr>
            <a:spLocks noGrp="1"/>
          </p:cNvSpPr>
          <p:nvPr>
            <p:ph type="body" sz="quarter" idx="45" hasCustomPrompt="1"/>
          </p:nvPr>
        </p:nvSpPr>
        <p:spPr>
          <a:xfrm>
            <a:off x="6898919"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3</a:t>
            </a:r>
          </a:p>
        </p:txBody>
      </p:sp>
      <p:sp>
        <p:nvSpPr>
          <p:cNvPr id="39" name="Text Placeholder 10">
            <a:extLst>
              <a:ext uri="{FF2B5EF4-FFF2-40B4-BE49-F238E27FC236}">
                <a16:creationId xmlns:a16="http://schemas.microsoft.com/office/drawing/2014/main" id="{F8B9D875-2C45-4EDA-9273-6A61CA99C815}"/>
              </a:ext>
            </a:extLst>
          </p:cNvPr>
          <p:cNvSpPr>
            <a:spLocks noGrp="1"/>
          </p:cNvSpPr>
          <p:nvPr>
            <p:ph type="body" sz="quarter" idx="46" hasCustomPrompt="1"/>
          </p:nvPr>
        </p:nvSpPr>
        <p:spPr>
          <a:xfrm>
            <a:off x="6898919"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40" name="Oval 39">
            <a:extLst>
              <a:ext uri="{FF2B5EF4-FFF2-40B4-BE49-F238E27FC236}">
                <a16:creationId xmlns:a16="http://schemas.microsoft.com/office/drawing/2014/main" id="{7402406B-416D-47F8-A75D-831B8879AA66}"/>
              </a:ext>
              <a:ext uri="{C183D7F6-B498-43B3-948B-1728B52AA6E4}">
                <adec:decorative xmlns:adec="http://schemas.microsoft.com/office/drawing/2017/decorative" val="1"/>
              </a:ext>
            </a:extLst>
          </p:cNvPr>
          <p:cNvSpPr/>
          <p:nvPr userDrawn="1"/>
        </p:nvSpPr>
        <p:spPr>
          <a:xfrm>
            <a:off x="9231213" y="3771131"/>
            <a:ext cx="1216152" cy="1216152"/>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41" name="Picture Placeholder 15">
            <a:extLst>
              <a:ext uri="{FF2B5EF4-FFF2-40B4-BE49-F238E27FC236}">
                <a16:creationId xmlns:a16="http://schemas.microsoft.com/office/drawing/2014/main" id="{52443373-B630-41A4-AD86-A84619AC81F1}"/>
              </a:ext>
            </a:extLst>
          </p:cNvPr>
          <p:cNvSpPr>
            <a:spLocks noGrp="1"/>
          </p:cNvSpPr>
          <p:nvPr>
            <p:ph type="pic" sz="quarter" idx="55" hasCustomPrompt="1"/>
          </p:nvPr>
        </p:nvSpPr>
        <p:spPr>
          <a:xfrm>
            <a:off x="9528393" y="4068311"/>
            <a:ext cx="621792" cy="621792"/>
          </a:xfrm>
          <a:no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l">
              <a:buNone/>
              <a:defRPr lang="en-ZA" sz="9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Icon</a:t>
            </a:r>
          </a:p>
        </p:txBody>
      </p:sp>
      <p:sp>
        <p:nvSpPr>
          <p:cNvPr id="42" name="Text Placeholder 8">
            <a:extLst>
              <a:ext uri="{FF2B5EF4-FFF2-40B4-BE49-F238E27FC236}">
                <a16:creationId xmlns:a16="http://schemas.microsoft.com/office/drawing/2014/main" id="{6BDB8BBD-CC0D-49EF-B446-80DF35EDE4F6}"/>
              </a:ext>
            </a:extLst>
          </p:cNvPr>
          <p:cNvSpPr>
            <a:spLocks noGrp="1"/>
          </p:cNvSpPr>
          <p:nvPr>
            <p:ph type="body" sz="quarter" idx="47" hasCustomPrompt="1"/>
          </p:nvPr>
        </p:nvSpPr>
        <p:spPr>
          <a:xfrm>
            <a:off x="9029778" y="5329272"/>
            <a:ext cx="1620000" cy="252000"/>
          </a:xfrm>
        </p:spPr>
        <p:txBody>
          <a:bodyPr/>
          <a:lstStyle>
            <a:lvl1pPr marL="0" indent="0" algn="ctr">
              <a:buFont typeface="Arial" panose="020B0604020202020204" pitchFamily="34" charset="0"/>
              <a:buNone/>
              <a:defRPr sz="1800">
                <a:solidFill>
                  <a:schemeClr val="bg1"/>
                </a:solidFill>
              </a:defRPr>
            </a:lvl1pPr>
          </a:lstStyle>
          <a:p>
            <a:pPr lvl="0"/>
            <a:r>
              <a:rPr lang="en-US" noProof="0"/>
              <a:t>Bullet 4</a:t>
            </a:r>
          </a:p>
        </p:txBody>
      </p:sp>
      <p:sp>
        <p:nvSpPr>
          <p:cNvPr id="43" name="Text Placeholder 10">
            <a:extLst>
              <a:ext uri="{FF2B5EF4-FFF2-40B4-BE49-F238E27FC236}">
                <a16:creationId xmlns:a16="http://schemas.microsoft.com/office/drawing/2014/main" id="{A277C0EF-3DAB-495B-AA7A-69450D86197A}"/>
              </a:ext>
            </a:extLst>
          </p:cNvPr>
          <p:cNvSpPr>
            <a:spLocks noGrp="1"/>
          </p:cNvSpPr>
          <p:nvPr>
            <p:ph type="body" sz="quarter" idx="48" hasCustomPrompt="1"/>
          </p:nvPr>
        </p:nvSpPr>
        <p:spPr>
          <a:xfrm>
            <a:off x="9029778" y="5721826"/>
            <a:ext cx="1620000" cy="434302"/>
          </a:xfrm>
        </p:spPr>
        <p:txBody>
          <a:bodyPr/>
          <a:lstStyle>
            <a:lvl1pPr marL="0" indent="0" algn="ctr">
              <a:buNone/>
              <a:defRPr sz="1400">
                <a:solidFill>
                  <a:schemeClr val="bg1"/>
                </a:solidFill>
              </a:defRPr>
            </a:lvl1pPr>
          </a:lstStyle>
          <a:p>
            <a:pPr lvl="0"/>
            <a:r>
              <a:rPr lang="en-US" noProof="0"/>
              <a:t>Bullet Description</a:t>
            </a:r>
          </a:p>
        </p:txBody>
      </p:sp>
      <p:sp>
        <p:nvSpPr>
          <p:cNvPr id="31" name="Oval 30">
            <a:extLst>
              <a:ext uri="{FF2B5EF4-FFF2-40B4-BE49-F238E27FC236}">
                <a16:creationId xmlns:a16="http://schemas.microsoft.com/office/drawing/2014/main" id="{8E1008A4-54EE-4B43-9BCF-279C5CEA2D52}"/>
              </a:ext>
              <a:ext uri="{C183D7F6-B498-43B3-948B-1728B52AA6E4}">
                <adec:decorative xmlns:adec="http://schemas.microsoft.com/office/drawing/2017/decorative" val="1"/>
              </a:ext>
            </a:extLst>
          </p:cNvPr>
          <p:cNvSpPr/>
          <p:nvPr userDrawn="1"/>
        </p:nvSpPr>
        <p:spPr>
          <a:xfrm>
            <a:off x="9839289" y="3753131"/>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8BD3F08B-8063-4DB3-9FBB-D9B9215CBA7C}"/>
              </a:ext>
              <a:ext uri="{C183D7F6-B498-43B3-948B-1728B52AA6E4}">
                <adec:decorative xmlns:adec="http://schemas.microsoft.com/office/drawing/2017/decorative" val="1"/>
              </a:ext>
            </a:extLst>
          </p:cNvPr>
          <p:cNvSpPr/>
          <p:nvPr userDrawn="1"/>
        </p:nvSpPr>
        <p:spPr>
          <a:xfrm>
            <a:off x="8293206" y="1345564"/>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8240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gital Product">
    <p:bg>
      <p:bgPr>
        <a:solidFill>
          <a:schemeClr val="tx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4965CF9A-6F29-4DC3-B1BB-34A23DB8E5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486167" y="799242"/>
            <a:ext cx="10705833" cy="6195852"/>
          </a:xfrm>
          <a:prstGeom prst="rect">
            <a:avLst/>
          </a:prstGeom>
        </p:spPr>
      </p:pic>
      <p:cxnSp>
        <p:nvCxnSpPr>
          <p:cNvPr id="46" name="Straight Connector 45">
            <a:extLst>
              <a:ext uri="{FF2B5EF4-FFF2-40B4-BE49-F238E27FC236}">
                <a16:creationId xmlns:a16="http://schemas.microsoft.com/office/drawing/2014/main" id="{B6D532F9-49C3-47DF-8512-474441940275}"/>
              </a:ext>
            </a:extLst>
          </p:cNvPr>
          <p:cNvCxnSpPr>
            <a:cxnSpLocks/>
          </p:cNvCxnSpPr>
          <p:nvPr userDrawn="1"/>
        </p:nvCxnSpPr>
        <p:spPr>
          <a:xfrm>
            <a:off x="545014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18F5508-636D-4B8E-B220-493139AF2313}"/>
              </a:ext>
            </a:extLst>
          </p:cNvPr>
          <p:cNvCxnSpPr>
            <a:cxnSpLocks/>
          </p:cNvCxnSpPr>
          <p:nvPr userDrawn="1"/>
        </p:nvCxnSpPr>
        <p:spPr>
          <a:xfrm>
            <a:off x="441324" y="1230900"/>
            <a:ext cx="0" cy="5472319"/>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F514DBA9-43A9-4950-8C14-971E2AACAD93}"/>
              </a:ext>
            </a:extLst>
          </p:cNvPr>
          <p:cNvSpPr>
            <a:spLocks noGrp="1"/>
          </p:cNvSpPr>
          <p:nvPr userDrawn="1">
            <p:ph type="sldNum" sz="quarter" idx="50"/>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51" name="Title 1">
            <a:extLst>
              <a:ext uri="{FF2B5EF4-FFF2-40B4-BE49-F238E27FC236}">
                <a16:creationId xmlns:a16="http://schemas.microsoft.com/office/drawing/2014/main" id="{BD91656C-40D7-4517-A75F-92EA6C2BC61F}"/>
              </a:ext>
            </a:extLst>
          </p:cNvPr>
          <p:cNvSpPr>
            <a:spLocks noGrp="1"/>
          </p:cNvSpPr>
          <p:nvPr userDrawn="1">
            <p:ph type="ctrTitle" hasCustomPrompt="1"/>
          </p:nvPr>
        </p:nvSpPr>
        <p:spPr>
          <a:xfrm>
            <a:off x="456327" y="1288050"/>
            <a:ext cx="4993813" cy="5472319"/>
          </a:xfrm>
          <a:solidFill>
            <a:schemeClr val="tx1">
              <a:alpha val="70000"/>
            </a:schemeClr>
          </a:solidFill>
        </p:spPr>
        <p:txBody>
          <a:bodyPr tIns="288000" rIns="252000" bIns="1188000" anchor="t"/>
          <a:lstStyle>
            <a:lvl1pPr marL="0" algn="r" defTabSz="914400" rtl="0" eaLnBrk="1" latinLnBrk="0" hangingPunct="1">
              <a:lnSpc>
                <a:spcPct val="90000"/>
              </a:lnSpc>
              <a:spcBef>
                <a:spcPct val="0"/>
              </a:spcBef>
              <a:buNone/>
              <a:defRPr lang="en-ZA" sz="4500" b="1" kern="1200" cap="all" spc="-150" baseline="0" dirty="0">
                <a:solidFill>
                  <a:schemeClr val="bg1"/>
                </a:solidFill>
                <a:latin typeface="+mj-lt"/>
                <a:ea typeface="+mj-ea"/>
                <a:cs typeface="+mj-cs"/>
              </a:defRPr>
            </a:lvl1pPr>
          </a:lstStyle>
          <a:p>
            <a:r>
              <a:rPr lang="en-US" noProof="0"/>
              <a:t>Click to edit title style</a:t>
            </a:r>
          </a:p>
        </p:txBody>
      </p:sp>
      <p:sp>
        <p:nvSpPr>
          <p:cNvPr id="52" name="Subtitle 2">
            <a:extLst>
              <a:ext uri="{FF2B5EF4-FFF2-40B4-BE49-F238E27FC236}">
                <a16:creationId xmlns:a16="http://schemas.microsoft.com/office/drawing/2014/main" id="{4EFBEF46-9F40-4406-AE22-794A74FEF021}"/>
              </a:ext>
            </a:extLst>
          </p:cNvPr>
          <p:cNvSpPr>
            <a:spLocks noGrp="1"/>
          </p:cNvSpPr>
          <p:nvPr userDrawn="1">
            <p:ph type="subTitle" idx="1"/>
          </p:nvPr>
        </p:nvSpPr>
        <p:spPr>
          <a:xfrm>
            <a:off x="890787" y="2971788"/>
            <a:ext cx="4283297" cy="474448"/>
          </a:xfrm>
        </p:spPr>
        <p:txBody>
          <a:bodyPr/>
          <a:lstStyle>
            <a:lvl1pPr marL="0" indent="0" algn="r">
              <a:buNone/>
              <a:defRPr lang="en-ZA" sz="1800" kern="1200" cap="all" baseline="0" dirty="0">
                <a:solidFill>
                  <a:schemeClr val="bg1"/>
                </a:solidFill>
                <a:latin typeface="Calibri" panose="020F0502020204030204" pitchFamily="34" charset="0"/>
                <a:ea typeface="+mn-ea"/>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Footer Placeholder 11">
            <a:extLst>
              <a:ext uri="{FF2B5EF4-FFF2-40B4-BE49-F238E27FC236}">
                <a16:creationId xmlns:a16="http://schemas.microsoft.com/office/drawing/2014/main" id="{97C8985C-2F2E-4023-BF66-5BBA9C57A891}"/>
              </a:ext>
            </a:extLst>
          </p:cNvPr>
          <p:cNvSpPr>
            <a:spLocks noGrp="1"/>
          </p:cNvSpPr>
          <p:nvPr userDrawn="1">
            <p:ph type="ftr" sz="quarter" idx="51"/>
          </p:nvPr>
        </p:nvSpPr>
        <p:spPr>
          <a:xfrm>
            <a:off x="5883177" y="6320622"/>
            <a:ext cx="4114800" cy="226714"/>
          </a:xfrm>
        </p:spPr>
        <p:txBody>
          <a:bodyPr/>
          <a:lstStyle/>
          <a:p>
            <a:r>
              <a:rPr lang="en-US" noProof="0" dirty="0"/>
              <a:t>Add a footer</a:t>
            </a:r>
          </a:p>
        </p:txBody>
      </p:sp>
      <p:sp>
        <p:nvSpPr>
          <p:cNvPr id="32" name="Picture Placeholder 10">
            <a:extLst>
              <a:ext uri="{FF2B5EF4-FFF2-40B4-BE49-F238E27FC236}">
                <a16:creationId xmlns:a16="http://schemas.microsoft.com/office/drawing/2014/main" id="{3F940399-0EA2-4F26-93EA-6EF93D869CE8}"/>
              </a:ext>
            </a:extLst>
          </p:cNvPr>
          <p:cNvSpPr>
            <a:spLocks noGrp="1"/>
          </p:cNvSpPr>
          <p:nvPr userDrawn="1">
            <p:ph type="pic" sz="quarter" idx="13" hasCustomPrompt="1"/>
          </p:nvPr>
        </p:nvSpPr>
        <p:spPr>
          <a:xfrm>
            <a:off x="6488111" y="1288050"/>
            <a:ext cx="5703889" cy="4320000"/>
          </a:xfrm>
          <a:solidFill>
            <a:schemeClr val="tx1"/>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mn-lt"/>
                <a:cs typeface="Times New Roman" panose="02020603050405020304" pitchFamily="18" charset="0"/>
              </a:defRPr>
            </a:lvl1pPr>
          </a:lstStyle>
          <a:p>
            <a:pPr marL="266700" lvl="0" indent="-266700" algn="ctr"/>
            <a:r>
              <a:rPr lang="en-US" noProof="0" dirty="0"/>
              <a:t>Insert or Drag and Drop your Screen Design here</a:t>
            </a:r>
          </a:p>
        </p:txBody>
      </p:sp>
      <p:sp>
        <p:nvSpPr>
          <p:cNvPr id="33" name="Content Placeholder 2">
            <a:extLst>
              <a:ext uri="{FF2B5EF4-FFF2-40B4-BE49-F238E27FC236}">
                <a16:creationId xmlns:a16="http://schemas.microsoft.com/office/drawing/2014/main" id="{3DD41659-75CD-4A77-8E99-4A04870C7FE0}"/>
              </a:ext>
            </a:extLst>
          </p:cNvPr>
          <p:cNvSpPr>
            <a:spLocks noGrp="1"/>
          </p:cNvSpPr>
          <p:nvPr userDrawn="1">
            <p:ph idx="52" hasCustomPrompt="1"/>
          </p:nvPr>
        </p:nvSpPr>
        <p:spPr>
          <a:xfrm>
            <a:off x="890787" y="3639469"/>
            <a:ext cx="4283297" cy="1800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1688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322B50D-6A7D-41C6-BA57-613BC231DF36}"/>
              </a:ext>
            </a:extLst>
          </p:cNvPr>
          <p:cNvSpPr>
            <a:spLocks noGrp="1"/>
          </p:cNvSpPr>
          <p:nvPr>
            <p:ph type="body" idx="1" hasCustomPrompt="1"/>
          </p:nvPr>
        </p:nvSpPr>
        <p:spPr>
          <a:xfrm>
            <a:off x="1616210" y="2143124"/>
            <a:ext cx="3069500" cy="997168"/>
          </a:xfrm>
        </p:spPr>
        <p:txBody>
          <a:bodyPr anchor="t"/>
          <a:lstStyle>
            <a:lvl1pPr marL="0" indent="0">
              <a:lnSpc>
                <a:spcPts val="7200"/>
              </a:lnSpc>
              <a:buNone/>
              <a:defRPr sz="7200" b="1">
                <a:solidFill>
                  <a:schemeClr val="bg1"/>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hasCustomPrompt="1"/>
          </p:nvPr>
        </p:nvSpPr>
        <p:spPr>
          <a:xfrm>
            <a:off x="1631968" y="3314505"/>
            <a:ext cx="3069500" cy="305190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11">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753360" y="2143124"/>
            <a:ext cx="3069500" cy="1008000"/>
          </a:xfrm>
        </p:spPr>
        <p:txBody>
          <a:bodyPr anchor="t"/>
          <a:lstStyle>
            <a:lvl1pPr marL="0" indent="0">
              <a:lnSpc>
                <a:spcPts val="7200"/>
              </a:lnSpc>
              <a:buNone/>
              <a:defRPr sz="7200" b="1">
                <a:solidFill>
                  <a:schemeClr val="bg1"/>
                </a:solidFill>
                <a:latin typeface="+mj-lt"/>
                <a:cs typeface="Arial" panose="020B0604020202020204" pitchFamily="34" charset="0"/>
              </a:defRPr>
            </a:lvl1pPr>
          </a:lstStyle>
          <a:p>
            <a:pPr lvl="0"/>
            <a:r>
              <a:rPr lang="en-US" noProof="0"/>
              <a:t>2</a:t>
            </a:r>
          </a:p>
        </p:txBody>
      </p:sp>
      <p:sp>
        <p:nvSpPr>
          <p:cNvPr id="8" name="Text Placeholder 7">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753360" y="3314701"/>
            <a:ext cx="3069500" cy="3051192"/>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CEE124F1-8800-42C8-84AC-ADC1E7EDAAA9}"/>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5E0BC414-34B2-428E-A2A3-9A5865619848}"/>
              </a:ext>
            </a:extLst>
          </p:cNvPr>
          <p:cNvSpPr>
            <a:spLocks noGrp="1"/>
          </p:cNvSpPr>
          <p:nvPr>
            <p:ph type="ftr" sz="quarter" idx="18"/>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3552ADA-7D42-4A8D-A7EE-45243B688064}"/>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3" name="Text Placeholder 4">
            <a:extLst>
              <a:ext uri="{FF2B5EF4-FFF2-40B4-BE49-F238E27FC236}">
                <a16:creationId xmlns:a16="http://schemas.microsoft.com/office/drawing/2014/main" id="{49527026-8CF5-41F5-92D1-B7C6EF5B81FA}"/>
              </a:ext>
            </a:extLst>
          </p:cNvPr>
          <p:cNvSpPr>
            <a:spLocks noGrp="1"/>
          </p:cNvSpPr>
          <p:nvPr>
            <p:ph type="body" sz="quarter" idx="20"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Tree>
    <p:extLst>
      <p:ext uri="{BB962C8B-B14F-4D97-AF65-F5344CB8AC3E}">
        <p14:creationId xmlns:p14="http://schemas.microsoft.com/office/powerpoint/2010/main" val="472371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Numbers Option 2">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760B0B05-57EC-42F8-B1E3-6386C1E9C600}"/>
              </a:ext>
            </a:extLst>
          </p:cNvPr>
          <p:cNvSpPr>
            <a:spLocks noGrp="1"/>
          </p:cNvSpPr>
          <p:nvPr>
            <p:ph type="body" sz="quarter" idx="29" hasCustomPrompt="1"/>
          </p:nvPr>
        </p:nvSpPr>
        <p:spPr>
          <a:xfrm>
            <a:off x="7454997" y="2207063"/>
            <a:ext cx="3120238" cy="3120238"/>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ctr">
              <a:buFont typeface="Arial" panose="020B0604020202020204" pitchFamily="34" charset="0"/>
              <a:buNone/>
              <a:defRPr lang="en-ZA" dirty="0">
                <a:solidFill>
                  <a:schemeClr val="lt1"/>
                </a:solidFill>
              </a:defRPr>
            </a:lvl1pPr>
          </a:lstStyle>
          <a:p>
            <a:pPr marL="0" lvl="0" algn="ctr"/>
            <a:r>
              <a:rPr lang="en-US" noProof="0"/>
              <a:t>Section Header</a:t>
            </a:r>
          </a:p>
        </p:txBody>
      </p:sp>
      <p:sp>
        <p:nvSpPr>
          <p:cNvPr id="6" name="Text Placeholder 3">
            <a:extLst>
              <a:ext uri="{FF2B5EF4-FFF2-40B4-BE49-F238E27FC236}">
                <a16:creationId xmlns:a16="http://schemas.microsoft.com/office/drawing/2014/main" id="{AD3903B4-7169-4D4B-A4EE-98E908F47924}"/>
              </a:ext>
            </a:extLst>
          </p:cNvPr>
          <p:cNvSpPr>
            <a:spLocks noGrp="1"/>
          </p:cNvSpPr>
          <p:nvPr>
            <p:ph type="body" sz="quarter" idx="27" hasCustomPrompt="1"/>
          </p:nvPr>
        </p:nvSpPr>
        <p:spPr>
          <a:xfrm>
            <a:off x="431800" y="1593150"/>
            <a:ext cx="4348065" cy="4348065"/>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en-ZA" dirty="0">
                <a:solidFill>
                  <a:schemeClr val="lt1"/>
                </a:solidFill>
              </a:defRPr>
            </a:lvl1pPr>
          </a:lstStyle>
          <a:p>
            <a:pPr marL="0" lvl="0" algn="ctr"/>
            <a:r>
              <a:rPr lang="en-US" noProof="0"/>
              <a:t>Section Header</a:t>
            </a:r>
          </a:p>
        </p:txBody>
      </p:sp>
      <p:sp>
        <p:nvSpPr>
          <p:cNvPr id="8" name="Text Placeholder 9">
            <a:extLst>
              <a:ext uri="{FF2B5EF4-FFF2-40B4-BE49-F238E27FC236}">
                <a16:creationId xmlns:a16="http://schemas.microsoft.com/office/drawing/2014/main" id="{35BD4359-D385-4BCD-B33E-EF9B611693CD}"/>
              </a:ext>
            </a:extLst>
          </p:cNvPr>
          <p:cNvSpPr>
            <a:spLocks noGrp="1"/>
          </p:cNvSpPr>
          <p:nvPr>
            <p:ph type="body" sz="quarter" idx="28" hasCustomPrompt="1"/>
          </p:nvPr>
        </p:nvSpPr>
        <p:spPr>
          <a:xfrm>
            <a:off x="4123559" y="1864921"/>
            <a:ext cx="3804522" cy="3804522"/>
          </a:xfrm>
          <a:prstGeom prst="ellipse">
            <a:avLst/>
          </a:prstGeom>
          <a:solidFill>
            <a:schemeClr val="accent2">
              <a:alpha val="10000"/>
            </a:schemeClr>
          </a:solidFill>
          <a:ln>
            <a:solidFill>
              <a:schemeClr val="accent2"/>
            </a:solidFill>
          </a:ln>
        </p:spPr>
        <p:txBody>
          <a:bodyPr vert="horz" lIns="0" tIns="0" rIns="0" bIns="0" rtlCol="0" anchor="ctr">
            <a:noAutofit/>
          </a:bodyPr>
          <a:lstStyle>
            <a:lvl1pPr marL="0" indent="0" algn="ctr">
              <a:buNone/>
              <a:defRPr lang="en-ZA" dirty="0"/>
            </a:lvl1pPr>
          </a:lstStyle>
          <a:p>
            <a:pPr marL="266700" lvl="0" indent="-266700" algn="ctr"/>
            <a:r>
              <a:rPr lang="en-US" noProof="0"/>
              <a:t>Section Header</a:t>
            </a:r>
          </a:p>
        </p:txBody>
      </p:sp>
      <p:sp>
        <p:nvSpPr>
          <p:cNvPr id="34" name="Freeform: Shape 33">
            <a:extLst>
              <a:ext uri="{FF2B5EF4-FFF2-40B4-BE49-F238E27FC236}">
                <a16:creationId xmlns:a16="http://schemas.microsoft.com/office/drawing/2014/main" id="{130F96C7-098F-4133-9155-82499E25F7EC}"/>
              </a:ext>
            </a:extLst>
          </p:cNvPr>
          <p:cNvSpPr/>
          <p:nvPr userDrawn="1"/>
        </p:nvSpPr>
        <p:spPr>
          <a:xfrm>
            <a:off x="4123560" y="2671832"/>
            <a:ext cx="646927" cy="2190705"/>
          </a:xfrm>
          <a:custGeom>
            <a:avLst/>
            <a:gdLst>
              <a:gd name="connsiteX0" fmla="*/ 348641 w 646927"/>
              <a:gd name="connsiteY0" fmla="*/ 0 h 2190705"/>
              <a:gd name="connsiteX1" fmla="*/ 384533 w 646927"/>
              <a:gd name="connsiteY1" fmla="*/ 59080 h 2190705"/>
              <a:gd name="connsiteX2" fmla="*/ 646927 w 646927"/>
              <a:gd name="connsiteY2" fmla="*/ 1095353 h 2190705"/>
              <a:gd name="connsiteX3" fmla="*/ 384533 w 646927"/>
              <a:gd name="connsiteY3" fmla="*/ 2131626 h 2190705"/>
              <a:gd name="connsiteX4" fmla="*/ 348642 w 646927"/>
              <a:gd name="connsiteY4" fmla="*/ 2190705 h 2190705"/>
              <a:gd name="connsiteX5" fmla="*/ 324877 w 646927"/>
              <a:gd name="connsiteY5" fmla="*/ 2158925 h 2190705"/>
              <a:gd name="connsiteX6" fmla="*/ 0 w 646927"/>
              <a:gd name="connsiteY6" fmla="*/ 1095352 h 2190705"/>
              <a:gd name="connsiteX7" fmla="*/ 324877 w 646927"/>
              <a:gd name="connsiteY7" fmla="*/ 31780 h 219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6927" h="2190705">
                <a:moveTo>
                  <a:pt x="348641" y="0"/>
                </a:moveTo>
                <a:lnTo>
                  <a:pt x="384533" y="59080"/>
                </a:lnTo>
                <a:cubicBezTo>
                  <a:pt x="551874" y="367126"/>
                  <a:pt x="646927" y="720139"/>
                  <a:pt x="646927" y="1095353"/>
                </a:cubicBezTo>
                <a:cubicBezTo>
                  <a:pt x="646927" y="1470567"/>
                  <a:pt x="551874" y="1823580"/>
                  <a:pt x="384533" y="2131626"/>
                </a:cubicBezTo>
                <a:lnTo>
                  <a:pt x="348642" y="2190705"/>
                </a:lnTo>
                <a:lnTo>
                  <a:pt x="324877" y="2158925"/>
                </a:lnTo>
                <a:cubicBezTo>
                  <a:pt x="119767" y="1855322"/>
                  <a:pt x="0" y="1489323"/>
                  <a:pt x="0" y="1095352"/>
                </a:cubicBezTo>
                <a:cubicBezTo>
                  <a:pt x="0" y="701381"/>
                  <a:pt x="119767" y="335383"/>
                  <a:pt x="324877" y="31780"/>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33" name="Freeform: Shape 32">
            <a:extLst>
              <a:ext uri="{FF2B5EF4-FFF2-40B4-BE49-F238E27FC236}">
                <a16:creationId xmlns:a16="http://schemas.microsoft.com/office/drawing/2014/main" id="{846AA56D-F7DE-4D68-A178-7B35A0A68A2C}"/>
              </a:ext>
            </a:extLst>
          </p:cNvPr>
          <p:cNvSpPr/>
          <p:nvPr userDrawn="1"/>
        </p:nvSpPr>
        <p:spPr>
          <a:xfrm>
            <a:off x="7445617" y="2900739"/>
            <a:ext cx="473084" cy="1732886"/>
          </a:xfrm>
          <a:custGeom>
            <a:avLst/>
            <a:gdLst>
              <a:gd name="connsiteX0" fmla="*/ 262899 w 473084"/>
              <a:gd name="connsiteY0" fmla="*/ 0 h 1732886"/>
              <a:gd name="connsiteX1" fmla="*/ 323595 w 473084"/>
              <a:gd name="connsiteY1" fmla="*/ 125997 h 1732886"/>
              <a:gd name="connsiteX2" fmla="*/ 473084 w 473084"/>
              <a:gd name="connsiteY2" fmla="*/ 866443 h 1732886"/>
              <a:gd name="connsiteX3" fmla="*/ 323595 w 473084"/>
              <a:gd name="connsiteY3" fmla="*/ 1606889 h 1732886"/>
              <a:gd name="connsiteX4" fmla="*/ 262899 w 473084"/>
              <a:gd name="connsiteY4" fmla="*/ 1732886 h 1732886"/>
              <a:gd name="connsiteX5" fmla="*/ 188298 w 473084"/>
              <a:gd name="connsiteY5" fmla="*/ 1610089 h 1732886"/>
              <a:gd name="connsiteX6" fmla="*/ 0 w 473084"/>
              <a:gd name="connsiteY6" fmla="*/ 866443 h 1732886"/>
              <a:gd name="connsiteX7" fmla="*/ 188298 w 473084"/>
              <a:gd name="connsiteY7" fmla="*/ 122798 h 1732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3084" h="1732886">
                <a:moveTo>
                  <a:pt x="262899" y="0"/>
                </a:moveTo>
                <a:lnTo>
                  <a:pt x="323595" y="125997"/>
                </a:lnTo>
                <a:cubicBezTo>
                  <a:pt x="419855" y="353581"/>
                  <a:pt x="473084" y="603796"/>
                  <a:pt x="473084" y="866443"/>
                </a:cubicBezTo>
                <a:cubicBezTo>
                  <a:pt x="473084" y="1129091"/>
                  <a:pt x="419855" y="1379306"/>
                  <a:pt x="323595" y="1606889"/>
                </a:cubicBezTo>
                <a:lnTo>
                  <a:pt x="262899" y="1732886"/>
                </a:lnTo>
                <a:lnTo>
                  <a:pt x="188298" y="1610089"/>
                </a:lnTo>
                <a:cubicBezTo>
                  <a:pt x="68212" y="1389030"/>
                  <a:pt x="0" y="1135702"/>
                  <a:pt x="0" y="866443"/>
                </a:cubicBezTo>
                <a:cubicBezTo>
                  <a:pt x="0" y="597184"/>
                  <a:pt x="68212" y="343856"/>
                  <a:pt x="188298" y="122798"/>
                </a:cubicBezTo>
                <a:close/>
              </a:path>
            </a:pathLst>
          </a:custGeom>
          <a:solidFill>
            <a:schemeClr val="accent2">
              <a:alpha val="10000"/>
            </a:schemeClr>
          </a:solidFill>
          <a:ln>
            <a:solidFill>
              <a:schemeClr val="accent2"/>
            </a:solidFill>
          </a:ln>
        </p:spPr>
        <p:txBody>
          <a:bodyPr vert="horz" lIns="0" tIns="0" rIns="0" bIns="0" rtlCol="0" anchor="ctr">
            <a:noAutofit/>
          </a:bodyPr>
          <a:lstStyle/>
          <a:p>
            <a:pPr marL="266700" lvl="0" indent="-266700" algn="ctr">
              <a:lnSpc>
                <a:spcPct val="90000"/>
              </a:lnSpc>
              <a:spcBef>
                <a:spcPts val="1000"/>
              </a:spcBef>
              <a:buFont typeface="Arial" panose="020B0604020202020204" pitchFamily="34" charset="0"/>
              <a:buNone/>
            </a:pPr>
            <a:endParaRPr lang="en-US" noProof="0" dirty="0">
              <a:solidFill>
                <a:schemeClr val="bg1"/>
              </a:solidFill>
            </a:endParaRPr>
          </a:p>
        </p:txBody>
      </p:sp>
      <p:sp>
        <p:nvSpPr>
          <p:cNvPr id="10" name="Text Placeholder 3">
            <a:extLst>
              <a:ext uri="{FF2B5EF4-FFF2-40B4-BE49-F238E27FC236}">
                <a16:creationId xmlns:a16="http://schemas.microsoft.com/office/drawing/2014/main" id="{96BEA54F-1538-4369-953E-48143E778A0C}"/>
              </a:ext>
            </a:extLst>
          </p:cNvPr>
          <p:cNvSpPr>
            <a:spLocks noGrp="1"/>
          </p:cNvSpPr>
          <p:nvPr>
            <p:ph type="body" sz="quarter" idx="30" hasCustomPrompt="1"/>
          </p:nvPr>
        </p:nvSpPr>
        <p:spPr>
          <a:xfrm>
            <a:off x="1200023" y="2091388"/>
            <a:ext cx="2811618" cy="1440000"/>
          </a:xfrm>
          <a:prstGeom prst="rect">
            <a:avLst/>
          </a:prstGeom>
          <a:noFill/>
        </p:spPr>
        <p:txBody>
          <a:bodyPr anchor="b"/>
          <a:lstStyle>
            <a:lvl1pPr marL="0" indent="0" algn="ctr">
              <a:spcBef>
                <a:spcPts val="0"/>
              </a:spcBef>
              <a:spcAft>
                <a:spcPts val="0"/>
              </a:spcAft>
              <a:buNone/>
              <a:defRPr sz="6600" b="1">
                <a:solidFill>
                  <a:schemeClr val="bg1"/>
                </a:solidFill>
                <a:latin typeface="+mj-lt"/>
                <a:cs typeface="Arial" panose="020B0604020202020204" pitchFamily="34" charset="0"/>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Content Placeholder 3">
            <a:extLst>
              <a:ext uri="{FF2B5EF4-FFF2-40B4-BE49-F238E27FC236}">
                <a16:creationId xmlns:a16="http://schemas.microsoft.com/office/drawing/2014/main" id="{A7461332-515F-423E-992A-19C7845D0A7E}"/>
              </a:ext>
            </a:extLst>
          </p:cNvPr>
          <p:cNvSpPr>
            <a:spLocks noGrp="1"/>
          </p:cNvSpPr>
          <p:nvPr>
            <p:ph sz="half" idx="2" hasCustomPrompt="1"/>
          </p:nvPr>
        </p:nvSpPr>
        <p:spPr>
          <a:xfrm>
            <a:off x="1615832"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1" name="Text Placeholder 9">
            <a:extLst>
              <a:ext uri="{FF2B5EF4-FFF2-40B4-BE49-F238E27FC236}">
                <a16:creationId xmlns:a16="http://schemas.microsoft.com/office/drawing/2014/main" id="{75AB5322-7A21-47FE-92DA-8B0C974F8FB4}"/>
              </a:ext>
            </a:extLst>
          </p:cNvPr>
          <p:cNvSpPr>
            <a:spLocks noGrp="1"/>
          </p:cNvSpPr>
          <p:nvPr>
            <p:ph type="body" sz="quarter" idx="31" hasCustomPrompt="1"/>
          </p:nvPr>
        </p:nvSpPr>
        <p:spPr>
          <a:xfrm>
            <a:off x="4620011" y="20913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2</a:t>
            </a:r>
          </a:p>
        </p:txBody>
      </p:sp>
      <p:sp>
        <p:nvSpPr>
          <p:cNvPr id="14" name="Text Placeholder 5">
            <a:extLst>
              <a:ext uri="{FF2B5EF4-FFF2-40B4-BE49-F238E27FC236}">
                <a16:creationId xmlns:a16="http://schemas.microsoft.com/office/drawing/2014/main" id="{C63BF992-768D-4119-8D4A-65B4E8FF04E5}"/>
              </a:ext>
            </a:extLst>
          </p:cNvPr>
          <p:cNvSpPr>
            <a:spLocks noGrp="1"/>
          </p:cNvSpPr>
          <p:nvPr>
            <p:ph type="body" sz="quarter" idx="33" hasCustomPrompt="1"/>
          </p:nvPr>
        </p:nvSpPr>
        <p:spPr>
          <a:xfrm>
            <a:off x="5035820"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12" name="Text Placeholder 9">
            <a:extLst>
              <a:ext uri="{FF2B5EF4-FFF2-40B4-BE49-F238E27FC236}">
                <a16:creationId xmlns:a16="http://schemas.microsoft.com/office/drawing/2014/main" id="{A68AE188-594C-409F-8B57-C0CFFAFC9AB8}"/>
              </a:ext>
            </a:extLst>
          </p:cNvPr>
          <p:cNvSpPr>
            <a:spLocks noGrp="1"/>
          </p:cNvSpPr>
          <p:nvPr>
            <p:ph type="body" sz="quarter" idx="32" hasCustomPrompt="1"/>
          </p:nvPr>
        </p:nvSpPr>
        <p:spPr>
          <a:xfrm>
            <a:off x="7763617" y="20913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b="1" dirty="0">
                <a:solidFill>
                  <a:schemeClr val="bg1"/>
                </a:solidFill>
                <a:latin typeface="+mj-lt"/>
                <a:cs typeface="Arial" panose="020B0604020202020204" pitchFamily="34" charset="0"/>
              </a:defRPr>
            </a:lvl1pPr>
          </a:lstStyle>
          <a:p>
            <a:pPr marL="266700" lvl="0" indent="-266700" algn="ctr"/>
            <a:r>
              <a:rPr lang="en-US" noProof="0"/>
              <a:t>3</a:t>
            </a:r>
          </a:p>
        </p:txBody>
      </p:sp>
      <p:sp>
        <p:nvSpPr>
          <p:cNvPr id="15" name="Text Placeholder 9">
            <a:extLst>
              <a:ext uri="{FF2B5EF4-FFF2-40B4-BE49-F238E27FC236}">
                <a16:creationId xmlns:a16="http://schemas.microsoft.com/office/drawing/2014/main" id="{ED698B85-CFF0-4F09-8E8A-BCAEC5056233}"/>
              </a:ext>
            </a:extLst>
          </p:cNvPr>
          <p:cNvSpPr>
            <a:spLocks noGrp="1"/>
          </p:cNvSpPr>
          <p:nvPr>
            <p:ph type="body" sz="quarter" idx="34" hasCustomPrompt="1"/>
          </p:nvPr>
        </p:nvSpPr>
        <p:spPr>
          <a:xfrm>
            <a:off x="8025116" y="4243333"/>
            <a:ext cx="1980000" cy="720000"/>
          </a:xfrm>
        </p:spPr>
        <p:txBody>
          <a:bodyPr/>
          <a:lstStyle>
            <a:lvl1pPr marL="0" indent="0" algn="ctr">
              <a:buFont typeface="Arial" panose="020B0604020202020204" pitchFamily="34" charset="0"/>
              <a:buNone/>
              <a:defRPr sz="1400">
                <a:solidFill>
                  <a:schemeClr val="bg1"/>
                </a:solidFill>
              </a:defRPr>
            </a:lvl1pPr>
          </a:lstStyle>
          <a:p>
            <a:pPr lvl="0"/>
            <a:r>
              <a:rPr lang="en-US" noProof="0"/>
              <a:t>Section Description</a:t>
            </a:r>
          </a:p>
        </p:txBody>
      </p:sp>
      <p:sp>
        <p:nvSpPr>
          <p:cNvPr id="4" name="Title 3">
            <a:extLst>
              <a:ext uri="{FF2B5EF4-FFF2-40B4-BE49-F238E27FC236}">
                <a16:creationId xmlns:a16="http://schemas.microsoft.com/office/drawing/2014/main" id="{8BE60A3F-C4C6-4B36-95C8-D6B9BFEABD22}"/>
              </a:ext>
            </a:extLst>
          </p:cNvPr>
          <p:cNvSpPr>
            <a:spLocks noGrp="1"/>
          </p:cNvSpPr>
          <p:nvPr>
            <p:ph type="title"/>
          </p:nvPr>
        </p:nvSpPr>
        <p:spPr/>
        <p:txBody>
          <a:bodyPr/>
          <a:lstStyle/>
          <a:p>
            <a:r>
              <a:rPr lang="en-US" noProof="0"/>
              <a:t>Click to edit Master title style</a:t>
            </a:r>
          </a:p>
        </p:txBody>
      </p:sp>
      <p:sp>
        <p:nvSpPr>
          <p:cNvPr id="7" name="Footer Placeholder 6">
            <a:extLst>
              <a:ext uri="{FF2B5EF4-FFF2-40B4-BE49-F238E27FC236}">
                <a16:creationId xmlns:a16="http://schemas.microsoft.com/office/drawing/2014/main" id="{773C13C2-0AB1-4148-839D-5541DF3B6FAA}"/>
              </a:ext>
            </a:extLst>
          </p:cNvPr>
          <p:cNvSpPr>
            <a:spLocks noGrp="1"/>
          </p:cNvSpPr>
          <p:nvPr>
            <p:ph type="ftr" sz="quarter" idx="35"/>
          </p:nvPr>
        </p:nvSpPr>
        <p:spPr/>
        <p:txBody>
          <a:bodyPr/>
          <a:lstStyle/>
          <a:p>
            <a:r>
              <a:rPr lang="en-US" noProof="0" dirty="0"/>
              <a:t>Add a footer</a:t>
            </a:r>
          </a:p>
        </p:txBody>
      </p:sp>
      <p:sp>
        <p:nvSpPr>
          <p:cNvPr id="17" name="Slide Number Placeholder 16">
            <a:extLst>
              <a:ext uri="{FF2B5EF4-FFF2-40B4-BE49-F238E27FC236}">
                <a16:creationId xmlns:a16="http://schemas.microsoft.com/office/drawing/2014/main" id="{D3335684-35F6-427A-9110-6965E7EACD9E}"/>
              </a:ext>
            </a:extLst>
          </p:cNvPr>
          <p:cNvSpPr>
            <a:spLocks noGrp="1"/>
          </p:cNvSpPr>
          <p:nvPr>
            <p:ph type="sldNum" sz="quarter" idx="36"/>
          </p:nvPr>
        </p:nvSpPr>
        <p:spPr/>
        <p:txBody>
          <a:bodyPr/>
          <a:lstStyle/>
          <a:p>
            <a:r>
              <a:rPr lang="en-US" noProof="0" dirty="0"/>
              <a:t>page </a:t>
            </a:r>
            <a:fld id="{19B51A1E-902D-48AF-9020-955120F399B6}" type="slidenum">
              <a:rPr lang="en-US" b="1" i="1" noProof="0" smtClean="0"/>
              <a:pPr/>
              <a:t>‹#›</a:t>
            </a:fld>
            <a:endParaRPr lang="en-US" b="1" i="1" noProof="0" dirty="0"/>
          </a:p>
        </p:txBody>
      </p:sp>
      <p:sp>
        <p:nvSpPr>
          <p:cNvPr id="18" name="Text Placeholder 4">
            <a:extLst>
              <a:ext uri="{FF2B5EF4-FFF2-40B4-BE49-F238E27FC236}">
                <a16:creationId xmlns:a16="http://schemas.microsoft.com/office/drawing/2014/main" id="{7968EE05-411F-4127-9247-9A4C13FA0F89}"/>
              </a:ext>
            </a:extLst>
          </p:cNvPr>
          <p:cNvSpPr>
            <a:spLocks noGrp="1"/>
          </p:cNvSpPr>
          <p:nvPr>
            <p:ph type="body" sz="quarter" idx="13" hasCustomPrompt="1"/>
          </p:nvPr>
        </p:nvSpPr>
        <p:spPr>
          <a:xfrm>
            <a:off x="601682" y="1008000"/>
            <a:ext cx="9974243" cy="252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9" name="Oval 18">
            <a:extLst>
              <a:ext uri="{FF2B5EF4-FFF2-40B4-BE49-F238E27FC236}">
                <a16:creationId xmlns:a16="http://schemas.microsoft.com/office/drawing/2014/main" id="{4F184B85-CF0D-4108-84D1-D399A7A65D56}"/>
              </a:ext>
            </a:extLst>
          </p:cNvPr>
          <p:cNvSpPr/>
          <p:nvPr userDrawn="1"/>
        </p:nvSpPr>
        <p:spPr>
          <a:xfrm>
            <a:off x="7431629" y="3729282"/>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776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Spac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09B4ACC-E72E-450B-88FA-710ECDE6548D}"/>
              </a:ext>
            </a:extLst>
          </p:cNvPr>
          <p:cNvCxnSpPr/>
          <p:nvPr userDrawn="1"/>
        </p:nvCxnSpPr>
        <p:spPr>
          <a:xfrm>
            <a:off x="6016725" y="1406251"/>
            <a:ext cx="0" cy="4493319"/>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1419610-8183-4044-A08A-8F6940C6AC9B}"/>
              </a:ext>
            </a:extLst>
          </p:cNvPr>
          <p:cNvCxnSpPr>
            <a:cxnSpLocks/>
          </p:cNvCxnSpPr>
          <p:nvPr userDrawn="1"/>
        </p:nvCxnSpPr>
        <p:spPr>
          <a:xfrm flipH="1">
            <a:off x="432001" y="3652910"/>
            <a:ext cx="11169449"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C28012CA-9AC6-43EF-965E-2A6886FA2CF8}"/>
              </a:ext>
            </a:extLst>
          </p:cNvPr>
          <p:cNvSpPr>
            <a:spLocks noGrp="1"/>
          </p:cNvSpPr>
          <p:nvPr>
            <p:ph type="body" sz="quarter" idx="14" hasCustomPrompt="1"/>
          </p:nvPr>
        </p:nvSpPr>
        <p:spPr>
          <a:xfrm>
            <a:off x="5021400" y="1069941"/>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0" name="Text Placeholder 5">
            <a:extLst>
              <a:ext uri="{FF2B5EF4-FFF2-40B4-BE49-F238E27FC236}">
                <a16:creationId xmlns:a16="http://schemas.microsoft.com/office/drawing/2014/main" id="{C5861664-5B54-4F47-BF93-4FC02E6A1BC2}"/>
              </a:ext>
            </a:extLst>
          </p:cNvPr>
          <p:cNvSpPr>
            <a:spLocks noGrp="1"/>
          </p:cNvSpPr>
          <p:nvPr>
            <p:ph type="body" sz="quarter" idx="15" hasCustomPrompt="1"/>
          </p:nvPr>
        </p:nvSpPr>
        <p:spPr>
          <a:xfrm>
            <a:off x="5021400" y="5983879"/>
            <a:ext cx="1980000" cy="252000"/>
          </a:xfrm>
        </p:spPr>
        <p:txBody>
          <a:bodyPr/>
          <a:lstStyle>
            <a:lvl1pPr marL="0" indent="0" algn="ctr">
              <a:buFont typeface="Arial" panose="020B0604020202020204" pitchFamily="34" charset="0"/>
              <a:buNone/>
              <a:defRPr sz="1400">
                <a:solidFill>
                  <a:schemeClr val="bg1"/>
                </a:solidFill>
              </a:defRPr>
            </a:lvl1pPr>
          </a:lstStyle>
          <a:p>
            <a:pPr lvl="0"/>
            <a:r>
              <a:rPr lang="en-US" noProof="0"/>
              <a:t>Quadrant Title</a:t>
            </a:r>
          </a:p>
        </p:txBody>
      </p:sp>
      <p:sp>
        <p:nvSpPr>
          <p:cNvPr id="11" name="Text Placeholder 5">
            <a:extLst>
              <a:ext uri="{FF2B5EF4-FFF2-40B4-BE49-F238E27FC236}">
                <a16:creationId xmlns:a16="http://schemas.microsoft.com/office/drawing/2014/main" id="{1C13C39D-FED7-4CC0-A4B2-3813B16FF308}"/>
              </a:ext>
            </a:extLst>
          </p:cNvPr>
          <p:cNvSpPr>
            <a:spLocks noGrp="1"/>
          </p:cNvSpPr>
          <p:nvPr>
            <p:ph type="body" sz="quarter" idx="16" hasCustomPrompt="1"/>
          </p:nvPr>
        </p:nvSpPr>
        <p:spPr>
          <a:xfrm>
            <a:off x="432000" y="3354600"/>
            <a:ext cx="1980000" cy="252000"/>
          </a:xfrm>
        </p:spPr>
        <p:txBody>
          <a:bodyPr/>
          <a:lstStyle>
            <a:lvl1pPr marL="0" indent="0" algn="l">
              <a:buFont typeface="Arial" panose="020B0604020202020204" pitchFamily="34" charset="0"/>
              <a:buNone/>
              <a:defRPr sz="1400">
                <a:solidFill>
                  <a:schemeClr val="bg1"/>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056B4554-0DA9-4087-850E-209049BEFC4B}"/>
              </a:ext>
            </a:extLst>
          </p:cNvPr>
          <p:cNvSpPr>
            <a:spLocks noGrp="1"/>
          </p:cNvSpPr>
          <p:nvPr>
            <p:ph type="body" sz="quarter" idx="17" hasCustomPrompt="1"/>
          </p:nvPr>
        </p:nvSpPr>
        <p:spPr>
          <a:xfrm>
            <a:off x="9610800" y="3354600"/>
            <a:ext cx="1980000" cy="252000"/>
          </a:xfrm>
        </p:spPr>
        <p:txBody>
          <a:bodyPr/>
          <a:lstStyle>
            <a:lvl1pPr marL="0" indent="0" algn="r">
              <a:buFont typeface="Arial" panose="020B0604020202020204" pitchFamily="34" charset="0"/>
              <a:buNone/>
              <a:defRPr sz="1400">
                <a:solidFill>
                  <a:schemeClr val="bg1"/>
                </a:solidFill>
              </a:defRPr>
            </a:lvl1pPr>
          </a:lstStyle>
          <a:p>
            <a:pPr lvl="0"/>
            <a:r>
              <a:rPr lang="en-US" noProof="0"/>
              <a:t>Quadrant Title</a:t>
            </a:r>
          </a:p>
        </p:txBody>
      </p:sp>
      <p:sp>
        <p:nvSpPr>
          <p:cNvPr id="4" name="Title 3">
            <a:extLst>
              <a:ext uri="{FF2B5EF4-FFF2-40B4-BE49-F238E27FC236}">
                <a16:creationId xmlns:a16="http://schemas.microsoft.com/office/drawing/2014/main" id="{DC5FA8FA-BF7A-4B3E-8DB9-5EC31D50BF02}"/>
              </a:ext>
            </a:extLst>
          </p:cNvPr>
          <p:cNvSpPr>
            <a:spLocks noGrp="1"/>
          </p:cNvSpPr>
          <p:nvPr>
            <p:ph type="title"/>
          </p:nvPr>
        </p:nvSpPr>
        <p:spPr/>
        <p:txBody>
          <a:bodyPr/>
          <a:lstStyle/>
          <a:p>
            <a:r>
              <a:rPr lang="en-US" noProof="0"/>
              <a:t>Click to edit Master title style</a:t>
            </a:r>
          </a:p>
        </p:txBody>
      </p:sp>
      <p:sp>
        <p:nvSpPr>
          <p:cNvPr id="5" name="Footer Placeholder 4">
            <a:extLst>
              <a:ext uri="{FF2B5EF4-FFF2-40B4-BE49-F238E27FC236}">
                <a16:creationId xmlns:a16="http://schemas.microsoft.com/office/drawing/2014/main" id="{6CFE0CE7-9A60-466A-9250-F9584A521985}"/>
              </a:ext>
            </a:extLst>
          </p:cNvPr>
          <p:cNvSpPr>
            <a:spLocks noGrp="1"/>
          </p:cNvSpPr>
          <p:nvPr>
            <p:ph type="ftr" sz="quarter" idx="18"/>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5506C98-179A-4BE0-854E-C0F17963757F}"/>
              </a:ext>
            </a:extLst>
          </p:cNvPr>
          <p:cNvSpPr>
            <a:spLocks noGrp="1"/>
          </p:cNvSpPr>
          <p:nvPr>
            <p:ph type="sldNum" sz="quarter" idx="19"/>
          </p:nvPr>
        </p:nvSpPr>
        <p:spPr/>
        <p:txBody>
          <a:bodyPr/>
          <a:lstStyle/>
          <a:p>
            <a:r>
              <a:rPr lang="en-US" noProof="0" dirty="0"/>
              <a:t>page </a:t>
            </a:r>
            <a:fld id="{19B51A1E-902D-48AF-9020-955120F399B6}" type="slidenum">
              <a:rPr lang="en-US" b="1" i="1" noProof="0" smtClean="0"/>
              <a:pPr/>
              <a:t>‹#›</a:t>
            </a:fld>
            <a:endParaRPr lang="en-US" b="1" i="1" noProof="0" dirty="0"/>
          </a:p>
        </p:txBody>
      </p:sp>
    </p:spTree>
    <p:extLst>
      <p:ext uri="{BB962C8B-B14F-4D97-AF65-F5344CB8AC3E}">
        <p14:creationId xmlns:p14="http://schemas.microsoft.com/office/powerpoint/2010/main" val="243036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B6CB7A4-3F87-40B5-90E8-CDBE273668A3}"/>
              </a:ext>
            </a:extLst>
          </p:cNvPr>
          <p:cNvSpPr/>
          <p:nvPr userDrawn="1"/>
        </p:nvSpPr>
        <p:spPr>
          <a:xfrm>
            <a:off x="11580000" y="6704160"/>
            <a:ext cx="612000" cy="1538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2D8A2F97-6D60-46FC-A9F8-936208153882}"/>
              </a:ext>
            </a:extLst>
          </p:cNvPr>
          <p:cNvSpPr/>
          <p:nvPr userDrawn="1"/>
        </p:nvSpPr>
        <p:spPr>
          <a:xfrm>
            <a:off x="0" y="6704160"/>
            <a:ext cx="11601450" cy="153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12" name="Picture 11">
            <a:extLst>
              <a:ext uri="{FF2B5EF4-FFF2-40B4-BE49-F238E27FC236}">
                <a16:creationId xmlns:a16="http://schemas.microsoft.com/office/drawing/2014/main" id="{F590B2D3-A5A2-4560-AC65-2077AE62E3CA}"/>
              </a:ext>
            </a:extLst>
          </p:cNvPr>
          <p:cNvPicPr>
            <a:picLocks noChangeAspect="1"/>
          </p:cNvPicPr>
          <p:nvPr userDrawn="1"/>
        </p:nvPicPr>
        <p:blipFill>
          <a:blip r:embed="rId27" cstate="screen">
            <a:extLst>
              <a:ext uri="{BEBA8EAE-BF5A-486C-A8C5-ECC9F3942E4B}">
                <a14:imgProps xmlns:a14="http://schemas.microsoft.com/office/drawing/2010/main">
                  <a14:imgLayer r:embed="rId28">
                    <a14:imgEffect>
                      <a14:brightnessContrast bright="100000"/>
                    </a14:imgEffect>
                  </a14:imgLayer>
                </a14:imgProps>
              </a:ext>
              <a:ext uri="{28A0092B-C50C-407E-A947-70E740481C1C}">
                <a14:useLocalDpi xmlns:a14="http://schemas.microsoft.com/office/drawing/2010/main"/>
              </a:ext>
            </a:extLst>
          </a:blip>
          <a:stretch>
            <a:fillRect/>
          </a:stretch>
        </p:blipFill>
        <p:spPr>
          <a:xfrm>
            <a:off x="10720349" y="162707"/>
            <a:ext cx="1308679" cy="504924"/>
          </a:xfrm>
          <a:prstGeom prst="rect">
            <a:avLst/>
          </a:prstGeom>
        </p:spPr>
      </p:pic>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601682" y="432000"/>
            <a:ext cx="9973553"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601682" y="1152000"/>
            <a:ext cx="10999767"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601682" y="6320622"/>
            <a:ext cx="4114800" cy="226714"/>
          </a:xfrm>
          <a:prstGeom prst="rect">
            <a:avLst/>
          </a:prstGeom>
        </p:spPr>
        <p:txBody>
          <a:bodyPr vert="horz" lIns="0" tIns="0" rIns="0" bIns="0" rtlCol="0" anchor="ctr"/>
          <a:lstStyle>
            <a:lvl1pPr algn="l">
              <a:defRPr sz="1200">
                <a:solidFill>
                  <a:schemeClr val="bg1"/>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601450" y="6687111"/>
            <a:ext cx="548755" cy="153841"/>
          </a:xfrm>
          <a:prstGeom prst="rect">
            <a:avLst/>
          </a:prstGeom>
          <a:ln w="3175">
            <a:noFill/>
          </a:ln>
        </p:spPr>
        <p:txBody>
          <a:bodyPr vert="horz" lIns="0" tIns="0" rIns="0" bIns="0" rtlCol="0" anchor="ctr"/>
          <a:lstStyle>
            <a:lvl1pPr algn="r">
              <a:defRPr sz="900">
                <a:solidFill>
                  <a:schemeClr val="bg1"/>
                </a:solidFill>
              </a:defRPr>
            </a:lvl1pPr>
          </a:lstStyle>
          <a:p>
            <a:r>
              <a:rPr lang="en-US" noProof="0" dirty="0"/>
              <a:t>page </a:t>
            </a:r>
            <a:fld id="{19B51A1E-902D-48AF-9020-955120F399B6}" type="slidenum">
              <a:rPr lang="en-US" b="1" i="1" noProof="0" smtClean="0"/>
              <a:pPr/>
              <a:t>‹#›</a:t>
            </a:fld>
            <a:endParaRPr lang="en-US" b="1" i="1" noProof="0" dirty="0"/>
          </a:p>
        </p:txBody>
      </p:sp>
      <p:sp>
        <p:nvSpPr>
          <p:cNvPr id="13" name="Rectangle 12">
            <a:extLst>
              <a:ext uri="{FF2B5EF4-FFF2-40B4-BE49-F238E27FC236}">
                <a16:creationId xmlns:a16="http://schemas.microsoft.com/office/drawing/2014/main" id="{2FDBAFA2-F5E0-42BB-B15D-53BACE961ED2}"/>
              </a:ext>
            </a:extLst>
          </p:cNvPr>
          <p:cNvSpPr/>
          <p:nvPr userDrawn="1"/>
        </p:nvSpPr>
        <p:spPr>
          <a:xfrm>
            <a:off x="0" y="6550320"/>
            <a:ext cx="12192000" cy="153840"/>
          </a:xfrm>
          <a:prstGeom prst="rect">
            <a:avLst/>
          </a:prstGeom>
          <a:gradFill flip="none" rotWithShape="1">
            <a:gsLst>
              <a:gs pos="40000">
                <a:schemeClr val="bg1">
                  <a:alpha val="0"/>
                </a:schemeClr>
              </a:gs>
              <a:gs pos="100000">
                <a:schemeClr val="bg1">
                  <a:alpha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7" r:id="rId3"/>
    <p:sldLayoutId id="2147483664" r:id="rId4"/>
    <p:sldLayoutId id="2147483684" r:id="rId5"/>
    <p:sldLayoutId id="2147483685" r:id="rId6"/>
    <p:sldLayoutId id="2147483668" r:id="rId7"/>
    <p:sldLayoutId id="2147483669" r:id="rId8"/>
    <p:sldLayoutId id="2147483670" r:id="rId9"/>
    <p:sldLayoutId id="2147483671" r:id="rId10"/>
    <p:sldLayoutId id="2147483672" r:id="rId11"/>
    <p:sldLayoutId id="2147483673" r:id="rId12"/>
    <p:sldLayoutId id="2147483674" r:id="rId13"/>
    <p:sldLayoutId id="2147483683" r:id="rId14"/>
    <p:sldLayoutId id="2147483675" r:id="rId15"/>
    <p:sldLayoutId id="2147483679" r:id="rId16"/>
    <p:sldLayoutId id="2147483680" r:id="rId17"/>
    <p:sldLayoutId id="2147483682" r:id="rId18"/>
    <p:sldLayoutId id="2147483650" r:id="rId19"/>
    <p:sldLayoutId id="2147483652" r:id="rId20"/>
    <p:sldLayoutId id="2147483653" r:id="rId21"/>
    <p:sldLayoutId id="2147483654" r:id="rId22"/>
    <p:sldLayoutId id="2147483655" r:id="rId23"/>
    <p:sldLayoutId id="2147483677" r:id="rId24"/>
    <p:sldLayoutId id="2147483678" r:id="rId25"/>
  </p:sldLayoutIdLst>
  <p:hf hdr="0" ftr="0" dt="0"/>
  <p:txStyles>
    <p:titleStyle>
      <a:lvl1pPr algn="l" defTabSz="914400" rtl="0" eaLnBrk="1" latinLnBrk="0" hangingPunct="1">
        <a:lnSpc>
          <a:spcPct val="90000"/>
        </a:lnSpc>
        <a:spcBef>
          <a:spcPct val="0"/>
        </a:spcBef>
        <a:buNone/>
        <a:defRPr sz="3200" b="1" kern="1200" spc="-150">
          <a:solidFill>
            <a:schemeClr val="bg1"/>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7.png"/><Relationship Id="rId1" Type="http://schemas.openxmlformats.org/officeDocument/2006/relationships/slideLayout" Target="../slideLayouts/slideLayout23.xml"/><Relationship Id="rId5" Type="http://schemas.openxmlformats.org/officeDocument/2006/relationships/hyperlink" Target="https://github.com/envyst/sign-language-application/blob/master/sign-language-app.apk" TargetMode="External"/><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18.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pusdatin.kemkes.go.id/resources/download/pusdatin/infodatin/infodatin-tunarungu-2019.pdf" TargetMode="External"/><Relationship Id="rId1" Type="http://schemas.openxmlformats.org/officeDocument/2006/relationships/slideLayout" Target="../slideLayouts/slideLayout22.xml"/><Relationship Id="rId5"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www.kaggle.com/datamunge/sign-language-mnist/cod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gital signboard at night">
            <a:extLst>
              <a:ext uri="{FF2B5EF4-FFF2-40B4-BE49-F238E27FC236}">
                <a16:creationId xmlns:a16="http://schemas.microsoft.com/office/drawing/2014/main" id="{158A29DA-889A-405F-9EBC-17F0179D75DC}"/>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7" name="Rectangle 6">
            <a:extLst>
              <a:ext uri="{FF2B5EF4-FFF2-40B4-BE49-F238E27FC236}">
                <a16:creationId xmlns:a16="http://schemas.microsoft.com/office/drawing/2014/main" id="{A0B8B412-7962-44AD-8293-75C5384B789A}"/>
              </a:ext>
              <a:ext uri="{C183D7F6-B498-43B3-948B-1728B52AA6E4}">
                <adec:decorative xmlns:adec="http://schemas.microsoft.com/office/drawing/2017/decorative" val="1"/>
              </a:ext>
            </a:extLst>
          </p:cNvPr>
          <p:cNvSpPr/>
          <p:nvPr/>
        </p:nvSpPr>
        <p:spPr bwMode="ltGray">
          <a:xfrm>
            <a:off x="441325" y="3897168"/>
            <a:ext cx="5877235" cy="2863202"/>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ED47D5-16A1-40D1-96F9-393B2558727A}"/>
              </a:ext>
              <a:ext uri="{C183D7F6-B498-43B3-948B-1728B52AA6E4}">
                <adec:decorative xmlns:adec="http://schemas.microsoft.com/office/drawing/2017/decorative" val="1"/>
              </a:ext>
            </a:extLst>
          </p:cNvPr>
          <p:cNvSpPr/>
          <p:nvPr/>
        </p:nvSpPr>
        <p:spPr bwMode="ltGray">
          <a:xfrm>
            <a:off x="441324" y="210465"/>
            <a:ext cx="5877225" cy="3694783"/>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B4E65B-AD78-4F8E-AF3D-7759245651EE}"/>
              </a:ext>
            </a:extLst>
          </p:cNvPr>
          <p:cNvSpPr>
            <a:spLocks noGrp="1"/>
          </p:cNvSpPr>
          <p:nvPr>
            <p:ph type="ctrTitle"/>
          </p:nvPr>
        </p:nvSpPr>
        <p:spPr/>
        <p:txBody>
          <a:bodyPr/>
          <a:lstStyle/>
          <a:p>
            <a:r>
              <a:rPr lang="en-US" sz="3600" dirty="0"/>
              <a:t>Sign language recognition app project</a:t>
            </a:r>
          </a:p>
        </p:txBody>
      </p:sp>
      <p:sp>
        <p:nvSpPr>
          <p:cNvPr id="3" name="Subtitle 2">
            <a:extLst>
              <a:ext uri="{FF2B5EF4-FFF2-40B4-BE49-F238E27FC236}">
                <a16:creationId xmlns:a16="http://schemas.microsoft.com/office/drawing/2014/main" id="{AD64A9BB-6E23-4A5F-9B9E-D9C953E9F40D}"/>
              </a:ext>
            </a:extLst>
          </p:cNvPr>
          <p:cNvSpPr>
            <a:spLocks noGrp="1"/>
          </p:cNvSpPr>
          <p:nvPr>
            <p:ph type="subTitle" idx="1"/>
          </p:nvPr>
        </p:nvSpPr>
        <p:spPr>
          <a:xfrm>
            <a:off x="526265" y="5489088"/>
            <a:ext cx="5697827" cy="1087129"/>
          </a:xfrm>
        </p:spPr>
        <p:txBody>
          <a:bodyPr/>
          <a:lstStyle/>
          <a:p>
            <a:pPr algn="l">
              <a:lnSpc>
                <a:spcPct val="100000"/>
              </a:lnSpc>
              <a:spcBef>
                <a:spcPts val="0"/>
              </a:spcBef>
            </a:pPr>
            <a:r>
              <a:rPr lang="en-US" b="1" u="sng" noProof="1"/>
              <a:t>B21 – CAP0436 :</a:t>
            </a:r>
          </a:p>
          <a:p>
            <a:pPr algn="l">
              <a:lnSpc>
                <a:spcPct val="100000"/>
              </a:lnSpc>
              <a:spcBef>
                <a:spcPts val="0"/>
              </a:spcBef>
            </a:pPr>
            <a:r>
              <a:rPr lang="en-US" sz="1400" noProof="1"/>
              <a:t>Andi josua simanullang	lie Reynaldo ivander gunawan</a:t>
            </a:r>
          </a:p>
          <a:p>
            <a:pPr algn="l">
              <a:lnSpc>
                <a:spcPct val="100000"/>
              </a:lnSpc>
              <a:spcBef>
                <a:spcPts val="0"/>
              </a:spcBef>
            </a:pPr>
            <a:r>
              <a:rPr lang="en-US" sz="1400" noProof="1"/>
              <a:t>Nafarel triyoga maskuncoro	hezkiel rivaldo siregar</a:t>
            </a:r>
          </a:p>
          <a:p>
            <a:pPr algn="l">
              <a:lnSpc>
                <a:spcPct val="100000"/>
              </a:lnSpc>
              <a:spcBef>
                <a:spcPts val="0"/>
              </a:spcBef>
            </a:pPr>
            <a:r>
              <a:rPr lang="en-US" sz="1400" noProof="1"/>
              <a:t>Nur ardli rachmat saputra	darell adham kumara damaraji</a:t>
            </a:r>
          </a:p>
          <a:p>
            <a:pPr algn="l">
              <a:lnSpc>
                <a:spcPct val="100000"/>
              </a:lnSpc>
              <a:spcBef>
                <a:spcPts val="0"/>
              </a:spcBef>
            </a:pPr>
            <a:endParaRPr lang="en-US" noProof="1"/>
          </a:p>
        </p:txBody>
      </p:sp>
      <p:sp>
        <p:nvSpPr>
          <p:cNvPr id="11" name="Oval 10">
            <a:extLst>
              <a:ext uri="{FF2B5EF4-FFF2-40B4-BE49-F238E27FC236}">
                <a16:creationId xmlns:a16="http://schemas.microsoft.com/office/drawing/2014/main" id="{A185A67E-A75A-47A0-A846-3772FAE1B973}"/>
              </a:ext>
              <a:ext uri="{C183D7F6-B498-43B3-948B-1728B52AA6E4}">
                <adec:decorative xmlns:adec="http://schemas.microsoft.com/office/drawing/2017/decorative" val="1"/>
              </a:ext>
            </a:extLst>
          </p:cNvPr>
          <p:cNvSpPr/>
          <p:nvPr/>
        </p:nvSpPr>
        <p:spPr>
          <a:xfrm>
            <a:off x="2143138" y="1038995"/>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1" name="Group 20">
            <a:extLst>
              <a:ext uri="{FF2B5EF4-FFF2-40B4-BE49-F238E27FC236}">
                <a16:creationId xmlns:a16="http://schemas.microsoft.com/office/drawing/2014/main" id="{6178E4B4-24A5-4096-A3D1-F762B1F4BDB5}"/>
              </a:ext>
              <a:ext uri="{C183D7F6-B498-43B3-948B-1728B52AA6E4}">
                <adec:decorative xmlns:adec="http://schemas.microsoft.com/office/drawing/2017/decorative" val="1"/>
              </a:ext>
            </a:extLst>
          </p:cNvPr>
          <p:cNvGrpSpPr/>
          <p:nvPr/>
        </p:nvGrpSpPr>
        <p:grpSpPr>
          <a:xfrm>
            <a:off x="3752763" y="2652121"/>
            <a:ext cx="1022532" cy="1022532"/>
            <a:chOff x="3775686" y="2602347"/>
            <a:chExt cx="1022532" cy="1022532"/>
          </a:xfrm>
        </p:grpSpPr>
        <p:sp>
          <p:nvSpPr>
            <p:cNvPr id="10" name="Oval 9">
              <a:extLst>
                <a:ext uri="{FF2B5EF4-FFF2-40B4-BE49-F238E27FC236}">
                  <a16:creationId xmlns:a16="http://schemas.microsoft.com/office/drawing/2014/main" id="{B1B86F4D-9AF7-49E0-AEDA-AB23809D657B}"/>
                </a:ext>
              </a:extLst>
            </p:cNvPr>
            <p:cNvSpPr/>
            <p:nvPr/>
          </p:nvSpPr>
          <p:spPr>
            <a:xfrm>
              <a:off x="3775686" y="2602347"/>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BE8D72F0-ECB8-4873-A8F4-C15E2290E288}"/>
                </a:ext>
              </a:extLst>
            </p:cNvPr>
            <p:cNvSpPr/>
            <p:nvPr/>
          </p:nvSpPr>
          <p:spPr>
            <a:xfrm>
              <a:off x="4257769" y="3084430"/>
              <a:ext cx="58366" cy="58366"/>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DCFF208F-FFDF-40EC-81E0-20313AC11446}"/>
              </a:ext>
              <a:ext uri="{C183D7F6-B498-43B3-948B-1728B52AA6E4}">
                <adec:decorative xmlns:adec="http://schemas.microsoft.com/office/drawing/2017/decorative" val="1"/>
              </a:ext>
            </a:extLst>
          </p:cNvPr>
          <p:cNvGrpSpPr/>
          <p:nvPr/>
        </p:nvGrpSpPr>
        <p:grpSpPr>
          <a:xfrm>
            <a:off x="1952144" y="833521"/>
            <a:ext cx="2678654" cy="2720745"/>
            <a:chOff x="1952144" y="833521"/>
            <a:chExt cx="2678654" cy="2720745"/>
          </a:xfrm>
        </p:grpSpPr>
        <p:sp>
          <p:nvSpPr>
            <p:cNvPr id="13" name="Oval 12">
              <a:extLst>
                <a:ext uri="{FF2B5EF4-FFF2-40B4-BE49-F238E27FC236}">
                  <a16:creationId xmlns:a16="http://schemas.microsoft.com/office/drawing/2014/main" id="{D759BE1D-6457-4E8F-B887-C13222320C54}"/>
                </a:ext>
              </a:extLst>
            </p:cNvPr>
            <p:cNvSpPr/>
            <p:nvPr/>
          </p:nvSpPr>
          <p:spPr>
            <a:xfrm>
              <a:off x="1952144" y="833521"/>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4" name="Straight Connector 13">
              <a:extLst>
                <a:ext uri="{FF2B5EF4-FFF2-40B4-BE49-F238E27FC236}">
                  <a16:creationId xmlns:a16="http://schemas.microsoft.com/office/drawing/2014/main" id="{426FAD40-E4F7-473C-B6BB-05C6E57D7349}"/>
                </a:ext>
              </a:extLst>
            </p:cNvPr>
            <p:cNvCxnSpPr>
              <a:cxnSpLocks/>
            </p:cNvCxnSpPr>
            <p:nvPr/>
          </p:nvCxnSpPr>
          <p:spPr>
            <a:xfrm>
              <a:off x="2125238" y="1027660"/>
              <a:ext cx="2332466" cy="2332466"/>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EDBD2E0D-D8D7-4940-9A82-1ACDAD327343}"/>
              </a:ext>
              <a:ext uri="{C183D7F6-B498-43B3-948B-1728B52AA6E4}">
                <adec:decorative xmlns:adec="http://schemas.microsoft.com/office/drawing/2017/decorative" val="1"/>
              </a:ext>
            </a:extLst>
          </p:cNvPr>
          <p:cNvCxnSpPr>
            <a:cxnSpLocks/>
          </p:cNvCxnSpPr>
          <p:nvPr/>
        </p:nvCxnSpPr>
        <p:spPr>
          <a:xfrm>
            <a:off x="630903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658F5F-1D95-45C0-BA5E-84A608B4A559}"/>
              </a:ext>
              <a:ext uri="{C183D7F6-B498-43B3-948B-1728B52AA6E4}">
                <adec:decorative xmlns:adec="http://schemas.microsoft.com/office/drawing/2017/decorative" val="1"/>
              </a:ext>
            </a:extLst>
          </p:cNvPr>
          <p:cNvCxnSpPr>
            <a:cxnSpLocks/>
          </p:cNvCxnSpPr>
          <p:nvPr/>
        </p:nvCxnSpPr>
        <p:spPr>
          <a:xfrm>
            <a:off x="441325"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D0506A84-2426-4A76-9961-497AF0399B9E}"/>
              </a:ext>
            </a:extLst>
          </p:cNvPr>
          <p:cNvPicPr>
            <a:picLocks noChangeAspect="1"/>
          </p:cNvPicPr>
          <p:nvPr/>
        </p:nvPicPr>
        <p:blipFill>
          <a:blip r:embed="rId4"/>
          <a:stretch>
            <a:fillRect/>
          </a:stretch>
        </p:blipFill>
        <p:spPr>
          <a:xfrm>
            <a:off x="3752763" y="281782"/>
            <a:ext cx="2471332" cy="579041"/>
          </a:xfrm>
          <a:prstGeom prst="rect">
            <a:avLst/>
          </a:prstGeom>
        </p:spPr>
      </p:pic>
    </p:spTree>
    <p:extLst>
      <p:ext uri="{BB962C8B-B14F-4D97-AF65-F5344CB8AC3E}">
        <p14:creationId xmlns:p14="http://schemas.microsoft.com/office/powerpoint/2010/main" val="377040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C02147-56CD-4BB8-8D43-97A8082BEDEF}"/>
              </a:ext>
            </a:extLst>
          </p:cNvPr>
          <p:cNvSpPr>
            <a:spLocks noGrp="1"/>
          </p:cNvSpPr>
          <p:nvPr>
            <p:ph type="sldNum" sz="quarter" idx="12"/>
          </p:nvPr>
        </p:nvSpPr>
        <p:spPr/>
        <p:txBody>
          <a:bodyPr/>
          <a:lstStyle/>
          <a:p>
            <a:r>
              <a:rPr lang="en-US" noProof="0"/>
              <a:t>page </a:t>
            </a:r>
            <a:fld id="{19B51A1E-902D-48AF-9020-955120F399B6}" type="slidenum">
              <a:rPr lang="en-US" b="1" i="1" noProof="0" smtClean="0"/>
              <a:pPr/>
              <a:t>10</a:t>
            </a:fld>
            <a:endParaRPr lang="en-US" b="1" i="1" noProof="0" dirty="0"/>
          </a:p>
        </p:txBody>
      </p:sp>
      <p:sp>
        <p:nvSpPr>
          <p:cNvPr id="6" name="Rectangle 5">
            <a:extLst>
              <a:ext uri="{FF2B5EF4-FFF2-40B4-BE49-F238E27FC236}">
                <a16:creationId xmlns:a16="http://schemas.microsoft.com/office/drawing/2014/main" id="{13EF40EC-D96C-4FF6-BA32-43563C286CED}"/>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2D79A67-91A8-4F49-8E2D-2B5811170354}"/>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4" name="Picture 3">
            <a:extLst>
              <a:ext uri="{FF2B5EF4-FFF2-40B4-BE49-F238E27FC236}">
                <a16:creationId xmlns:a16="http://schemas.microsoft.com/office/drawing/2014/main" id="{7A4912D6-BD9C-456C-803A-FF85A201E1D2}"/>
              </a:ext>
            </a:extLst>
          </p:cNvPr>
          <p:cNvPicPr>
            <a:picLocks noChangeAspect="1"/>
          </p:cNvPicPr>
          <p:nvPr/>
        </p:nvPicPr>
        <p:blipFill rotWithShape="1">
          <a:blip r:embed="rId3"/>
          <a:srcRect b="25038"/>
          <a:stretch/>
        </p:blipFill>
        <p:spPr>
          <a:xfrm>
            <a:off x="578310" y="2163084"/>
            <a:ext cx="5517690" cy="3306539"/>
          </a:xfrm>
          <a:prstGeom prst="rect">
            <a:avLst/>
          </a:prstGeom>
        </p:spPr>
      </p:pic>
      <p:sp>
        <p:nvSpPr>
          <p:cNvPr id="8" name="TextBox 7">
            <a:extLst>
              <a:ext uri="{FF2B5EF4-FFF2-40B4-BE49-F238E27FC236}">
                <a16:creationId xmlns:a16="http://schemas.microsoft.com/office/drawing/2014/main" id="{82F447E8-2EB5-47CE-B896-EE81C40C8753}"/>
              </a:ext>
            </a:extLst>
          </p:cNvPr>
          <p:cNvSpPr txBox="1"/>
          <p:nvPr/>
        </p:nvSpPr>
        <p:spPr>
          <a:xfrm>
            <a:off x="1371136" y="780734"/>
            <a:ext cx="3932038" cy="646331"/>
          </a:xfrm>
          <a:prstGeom prst="rect">
            <a:avLst/>
          </a:prstGeom>
          <a:noFill/>
        </p:spPr>
        <p:txBody>
          <a:bodyPr wrap="none" rtlCol="0">
            <a:spAutoFit/>
          </a:bodyPr>
          <a:lstStyle/>
          <a:p>
            <a:r>
              <a:rPr lang="en-US" sz="3600" b="1" dirty="0">
                <a:solidFill>
                  <a:schemeClr val="bg1"/>
                </a:solidFill>
                <a:latin typeface="+mj-lt"/>
              </a:rPr>
              <a:t>CLOUD’S SCHEMA</a:t>
            </a:r>
          </a:p>
        </p:txBody>
      </p:sp>
      <p:sp>
        <p:nvSpPr>
          <p:cNvPr id="9" name="TextBox 8">
            <a:extLst>
              <a:ext uri="{FF2B5EF4-FFF2-40B4-BE49-F238E27FC236}">
                <a16:creationId xmlns:a16="http://schemas.microsoft.com/office/drawing/2014/main" id="{40D93958-0C93-4E02-9644-DC6A1FC690E4}"/>
              </a:ext>
            </a:extLst>
          </p:cNvPr>
          <p:cNvSpPr txBox="1"/>
          <p:nvPr/>
        </p:nvSpPr>
        <p:spPr>
          <a:xfrm>
            <a:off x="6500761" y="2800690"/>
            <a:ext cx="5375066" cy="2031325"/>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Machine Learning Model deployed with Cloud Function as a Serverless Machine Learning.</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Cloud Function triggered by finalize/create from Cloud Storage. After Machine Learning predict the input, Cloud Function then forward the result to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Android application upload the image to Cloud Storage to trigger Cloud Function, then Pull the expected result from Cloud </a:t>
            </a:r>
            <a:r>
              <a:rPr lang="en-US" sz="1400" dirty="0" err="1">
                <a:solidFill>
                  <a:schemeClr val="bg1"/>
                </a:solidFill>
                <a:latin typeface="Candara" panose="020E0502030303020204" pitchFamily="34" charset="0"/>
              </a:rPr>
              <a:t>Firestore</a:t>
            </a:r>
            <a:r>
              <a:rPr lang="en-US" sz="1400" dirty="0">
                <a:solidFill>
                  <a:schemeClr val="bg1"/>
                </a:solidFill>
                <a:latin typeface="Candara" panose="020E0502030303020204" pitchFamily="34" charset="0"/>
              </a:rPr>
              <a:t>.</a:t>
            </a:r>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388195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11</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495492" y="468155"/>
            <a:ext cx="3140796" cy="646331"/>
          </a:xfrm>
          <a:prstGeom prst="rect">
            <a:avLst/>
          </a:prstGeom>
          <a:noFill/>
        </p:spPr>
        <p:txBody>
          <a:bodyPr wrap="none" rtlCol="0">
            <a:spAutoFit/>
          </a:bodyPr>
          <a:lstStyle/>
          <a:p>
            <a:r>
              <a:rPr lang="en-US" sz="3600" b="1" dirty="0">
                <a:solidFill>
                  <a:schemeClr val="bg1"/>
                </a:solidFill>
                <a:latin typeface="+mj-lt"/>
              </a:rPr>
              <a:t>DEPLOYMENT</a:t>
            </a:r>
          </a:p>
        </p:txBody>
      </p:sp>
      <p:pic>
        <p:nvPicPr>
          <p:cNvPr id="6" name="Picture 5" descr="A picture containing text, red&#10;&#10;Description automatically generated">
            <a:extLst>
              <a:ext uri="{FF2B5EF4-FFF2-40B4-BE49-F238E27FC236}">
                <a16:creationId xmlns:a16="http://schemas.microsoft.com/office/drawing/2014/main" id="{F0427528-C83C-4C58-B672-FC1D5E509A5C}"/>
              </a:ext>
            </a:extLst>
          </p:cNvPr>
          <p:cNvPicPr>
            <a:picLocks noChangeAspect="1"/>
          </p:cNvPicPr>
          <p:nvPr/>
        </p:nvPicPr>
        <p:blipFill>
          <a:blip r:embed="rId3"/>
          <a:stretch>
            <a:fillRect/>
          </a:stretch>
        </p:blipFill>
        <p:spPr>
          <a:xfrm>
            <a:off x="3543406" y="1436003"/>
            <a:ext cx="2202535" cy="4649796"/>
          </a:xfrm>
          <a:prstGeom prst="rect">
            <a:avLst/>
          </a:prstGeom>
        </p:spPr>
      </p:pic>
      <p:pic>
        <p:nvPicPr>
          <p:cNvPr id="10" name="Picture 9" descr="A screenshot of a cell phone&#10;&#10;Description automatically generated with medium confidence">
            <a:extLst>
              <a:ext uri="{FF2B5EF4-FFF2-40B4-BE49-F238E27FC236}">
                <a16:creationId xmlns:a16="http://schemas.microsoft.com/office/drawing/2014/main" id="{DD612857-A55E-4A36-97AF-EE988646BD05}"/>
              </a:ext>
            </a:extLst>
          </p:cNvPr>
          <p:cNvPicPr>
            <a:picLocks noChangeAspect="1"/>
          </p:cNvPicPr>
          <p:nvPr/>
        </p:nvPicPr>
        <p:blipFill>
          <a:blip r:embed="rId4"/>
          <a:stretch>
            <a:fillRect/>
          </a:stretch>
        </p:blipFill>
        <p:spPr>
          <a:xfrm>
            <a:off x="586051" y="1436003"/>
            <a:ext cx="2202535" cy="4649796"/>
          </a:xfrm>
          <a:prstGeom prst="rect">
            <a:avLst/>
          </a:prstGeom>
        </p:spPr>
      </p:pic>
      <p:sp>
        <p:nvSpPr>
          <p:cNvPr id="11" name="TextBox 10">
            <a:extLst>
              <a:ext uri="{FF2B5EF4-FFF2-40B4-BE49-F238E27FC236}">
                <a16:creationId xmlns:a16="http://schemas.microsoft.com/office/drawing/2014/main" id="{8A17C47E-C492-424F-899D-98EA47D6C20D}"/>
              </a:ext>
            </a:extLst>
          </p:cNvPr>
          <p:cNvSpPr txBox="1"/>
          <p:nvPr/>
        </p:nvSpPr>
        <p:spPr>
          <a:xfrm>
            <a:off x="6500761" y="1436003"/>
            <a:ext cx="5375066" cy="3693319"/>
          </a:xfrm>
          <a:prstGeom prst="rect">
            <a:avLst/>
          </a:prstGeom>
          <a:noFill/>
        </p:spPr>
        <p:txBody>
          <a:bodyPr wrap="square" rtlCol="0">
            <a:spAutoFit/>
          </a:bodyPr>
          <a:lstStyle/>
          <a:p>
            <a:pPr algn="just"/>
            <a:r>
              <a:rPr lang="en-US" dirty="0">
                <a:solidFill>
                  <a:schemeClr val="bg1"/>
                </a:solidFill>
                <a:latin typeface="Candara" panose="020E0502030303020204" pitchFamily="34" charset="0"/>
              </a:rPr>
              <a:t>Our project application deployed only in </a:t>
            </a:r>
            <a:r>
              <a:rPr lang="en-US" dirty="0" err="1">
                <a:solidFill>
                  <a:schemeClr val="bg1"/>
                </a:solidFill>
                <a:latin typeface="Candara" panose="020E0502030303020204" pitchFamily="34" charset="0"/>
              </a:rPr>
              <a:t>Github</a:t>
            </a:r>
            <a:r>
              <a:rPr lang="en-US" dirty="0">
                <a:solidFill>
                  <a:schemeClr val="bg1"/>
                </a:solidFill>
                <a:latin typeface="Candara" panose="020E0502030303020204" pitchFamily="34" charset="0"/>
              </a:rPr>
              <a:t>.</a:t>
            </a:r>
          </a:p>
          <a:p>
            <a:pPr algn="just"/>
            <a:r>
              <a:rPr lang="id-ID" dirty="0">
                <a:solidFill>
                  <a:schemeClr val="bg1"/>
                </a:solidFill>
                <a:latin typeface="Candara" panose="020E0502030303020204" pitchFamily="34" charset="0"/>
                <a:hlinkClick r:id="rId5"/>
              </a:rPr>
              <a:t>https://github.com/envyst/sign-language-application/blob/master/sign-language-app.apk</a:t>
            </a:r>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And the Machine Learning deployed on Google Cloud Platform using Cloud Function as a Serverless Machine Learning.</a:t>
            </a:r>
          </a:p>
          <a:p>
            <a:pPr algn="just"/>
            <a:endParaRPr lang="en-US" dirty="0">
              <a:solidFill>
                <a:schemeClr val="bg1"/>
              </a:solidFill>
              <a:latin typeface="Candara" panose="020E0502030303020204" pitchFamily="34" charset="0"/>
            </a:endParaRPr>
          </a:p>
          <a:p>
            <a:pPr algn="just"/>
            <a:r>
              <a:rPr lang="en-US" dirty="0">
                <a:solidFill>
                  <a:schemeClr val="bg1"/>
                </a:solidFill>
                <a:latin typeface="Candara" panose="020E0502030303020204" pitchFamily="34" charset="0"/>
              </a:rPr>
              <a:t>Using a simple interface, our users can just take a picture about sign language and then get the result of translation from it.</a:t>
            </a:r>
          </a:p>
          <a:p>
            <a:pPr algn="just"/>
            <a:endParaRPr lang="en-US" dirty="0">
              <a:solidFill>
                <a:schemeClr val="bg1"/>
              </a:solidFill>
              <a:latin typeface="Candara" panose="020E0502030303020204" pitchFamily="34" charset="0"/>
            </a:endParaRPr>
          </a:p>
          <a:p>
            <a:pPr algn="just"/>
            <a:endParaRPr lang="en-US" dirty="0">
              <a:solidFill>
                <a:schemeClr val="bg1"/>
              </a:solidFill>
              <a:latin typeface="Candara" panose="020E0502030303020204" pitchFamily="34" charset="0"/>
            </a:endParaRPr>
          </a:p>
          <a:p>
            <a:pPr algn="just"/>
            <a:endParaRPr lang="id-ID" dirty="0">
              <a:solidFill>
                <a:schemeClr val="bg1"/>
              </a:solidFill>
              <a:latin typeface="Candara" panose="020E0502030303020204" pitchFamily="34" charset="0"/>
            </a:endParaRPr>
          </a:p>
        </p:txBody>
      </p:sp>
    </p:spTree>
    <p:extLst>
      <p:ext uri="{BB962C8B-B14F-4D97-AF65-F5344CB8AC3E}">
        <p14:creationId xmlns:p14="http://schemas.microsoft.com/office/powerpoint/2010/main" val="930177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BE32A17F-2099-4D5E-A4EC-AADCA9D7E68D}"/>
              </a:ext>
              <a:ext uri="{C183D7F6-B498-43B3-948B-1728B52AA6E4}">
                <adec:decorative xmlns:adec="http://schemas.microsoft.com/office/drawing/2017/decorative" val="1"/>
              </a:ext>
            </a:extLst>
          </p:cNvPr>
          <p:cNvSpPr/>
          <p:nvPr/>
        </p:nvSpPr>
        <p:spPr bwMode="ltGray">
          <a:xfrm>
            <a:off x="6894288" y="210465"/>
            <a:ext cx="5008820" cy="2167601"/>
          </a:xfrm>
          <a:prstGeom prst="rect">
            <a:avLst/>
          </a:pr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D2DDABB1-5E6B-4365-AD9E-DDCE7E972742}"/>
              </a:ext>
            </a:extLst>
          </p:cNvPr>
          <p:cNvSpPr>
            <a:spLocks noGrp="1"/>
          </p:cNvSpPr>
          <p:nvPr>
            <p:ph type="ctrTitle"/>
          </p:nvPr>
        </p:nvSpPr>
        <p:spPr/>
        <p:txBody>
          <a:bodyPr/>
          <a:lstStyle/>
          <a:p>
            <a:r>
              <a:rPr lang="en-US"/>
              <a:t>Thank You</a:t>
            </a:r>
            <a:endParaRPr lang="en-US" dirty="0"/>
          </a:p>
        </p:txBody>
      </p:sp>
      <p:cxnSp>
        <p:nvCxnSpPr>
          <p:cNvPr id="20" name="Straight Connector 19">
            <a:extLst>
              <a:ext uri="{FF2B5EF4-FFF2-40B4-BE49-F238E27FC236}">
                <a16:creationId xmlns:a16="http://schemas.microsoft.com/office/drawing/2014/main" id="{C1E98117-0D60-4216-A28C-2B50485615DF}"/>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0695CC3-3918-4156-8025-B08D8AF2466C}"/>
              </a:ext>
              <a:ext uri="{C183D7F6-B498-43B3-948B-1728B52AA6E4}">
                <adec:decorative xmlns:adec="http://schemas.microsoft.com/office/drawing/2017/decorative" val="1"/>
              </a:ext>
            </a:extLst>
          </p:cNvPr>
          <p:cNvCxnSpPr>
            <a:cxnSpLocks/>
          </p:cNvCxnSpPr>
          <p:nvPr/>
        </p:nvCxnSpPr>
        <p:spPr>
          <a:xfrm>
            <a:off x="1190310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pic>
        <p:nvPicPr>
          <p:cNvPr id="22" name="Picture 21" descr="Contoso Logo">
            <a:extLst>
              <a:ext uri="{FF2B5EF4-FFF2-40B4-BE49-F238E27FC236}">
                <a16:creationId xmlns:a16="http://schemas.microsoft.com/office/drawing/2014/main" id="{5655EA27-FEF8-4A94-AC8E-99976366AEA5}"/>
              </a:ext>
            </a:extLst>
          </p:cNvPr>
          <p:cNvPicPr>
            <a:picLocks noChangeAspect="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a:xfrm>
            <a:off x="10272644" y="580702"/>
            <a:ext cx="1346855" cy="519653"/>
          </a:xfrm>
          <a:prstGeom prst="rect">
            <a:avLst/>
          </a:prstGeom>
        </p:spPr>
      </p:pic>
      <p:cxnSp>
        <p:nvCxnSpPr>
          <p:cNvPr id="23" name="Straight Connector 22">
            <a:extLst>
              <a:ext uri="{FF2B5EF4-FFF2-40B4-BE49-F238E27FC236}">
                <a16:creationId xmlns:a16="http://schemas.microsoft.com/office/drawing/2014/main" id="{C6132D90-BDAC-4073-B0E5-07A7BE48577E}"/>
              </a:ext>
              <a:ext uri="{C183D7F6-B498-43B3-948B-1728B52AA6E4}">
                <adec:decorative xmlns:adec="http://schemas.microsoft.com/office/drawing/2017/decorative" val="1"/>
              </a:ext>
            </a:extLst>
          </p:cNvPr>
          <p:cNvCxnSpPr>
            <a:cxnSpLocks/>
          </p:cNvCxnSpPr>
          <p:nvPr/>
        </p:nvCxnSpPr>
        <p:spPr>
          <a:xfrm>
            <a:off x="6894288" y="210466"/>
            <a:ext cx="0" cy="6492753"/>
          </a:xfrm>
          <a:prstGeom prst="line">
            <a:avLst/>
          </a:prstGeom>
          <a:ln w="3175">
            <a:solidFill>
              <a:schemeClr val="bg1">
                <a:lumMod val="95000"/>
                <a:alpha val="1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C59BE91-F789-4451-A575-6ED49552739E}"/>
              </a:ext>
            </a:extLst>
          </p:cNvPr>
          <p:cNvSpPr/>
          <p:nvPr/>
        </p:nvSpPr>
        <p:spPr>
          <a:xfrm>
            <a:off x="10203645" y="559295"/>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4" name="Picture 23">
            <a:extLst>
              <a:ext uri="{FF2B5EF4-FFF2-40B4-BE49-F238E27FC236}">
                <a16:creationId xmlns:a16="http://schemas.microsoft.com/office/drawing/2014/main" id="{8087BD55-571D-4CCC-9854-07A9A82400D3}"/>
              </a:ext>
            </a:extLst>
          </p:cNvPr>
          <p:cNvPicPr>
            <a:picLocks noChangeAspect="1"/>
          </p:cNvPicPr>
          <p:nvPr/>
        </p:nvPicPr>
        <p:blipFill>
          <a:blip r:embed="rId5"/>
          <a:stretch>
            <a:fillRect/>
          </a:stretch>
        </p:blipFill>
        <p:spPr>
          <a:xfrm>
            <a:off x="9376364" y="335254"/>
            <a:ext cx="2395528" cy="561280"/>
          </a:xfrm>
          <a:prstGeom prst="rect">
            <a:avLst/>
          </a:prstGeom>
        </p:spPr>
      </p:pic>
    </p:spTree>
    <p:extLst>
      <p:ext uri="{BB962C8B-B14F-4D97-AF65-F5344CB8AC3E}">
        <p14:creationId xmlns:p14="http://schemas.microsoft.com/office/powerpoint/2010/main" val="3113318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2C01-6D44-4AE9-ACE9-9A5A5C75930F}"/>
              </a:ext>
            </a:extLst>
          </p:cNvPr>
          <p:cNvSpPr>
            <a:spLocks noGrp="1"/>
          </p:cNvSpPr>
          <p:nvPr>
            <p:ph type="sldNum" sz="quarter" idx="11"/>
          </p:nvPr>
        </p:nvSpPr>
        <p:spPr/>
        <p:txBody>
          <a:bodyPr/>
          <a:lstStyle/>
          <a:p>
            <a:r>
              <a:rPr lang="en-US" noProof="0"/>
              <a:t>page </a:t>
            </a:r>
            <a:fld id="{19B51A1E-902D-48AF-9020-955120F399B6}" type="slidenum">
              <a:rPr lang="en-US" b="1" i="1" noProof="0" smtClean="0"/>
              <a:pPr/>
              <a:t>2</a:t>
            </a:fld>
            <a:endParaRPr lang="en-US" b="1" i="1" noProof="0" dirty="0"/>
          </a:p>
        </p:txBody>
      </p:sp>
      <p:pic>
        <p:nvPicPr>
          <p:cNvPr id="4" name="Picture Placeholder 5">
            <a:extLst>
              <a:ext uri="{FF2B5EF4-FFF2-40B4-BE49-F238E27FC236}">
                <a16:creationId xmlns:a16="http://schemas.microsoft.com/office/drawing/2014/main" id="{933B0152-038D-43E5-A3EF-FCB6F58C582B}"/>
              </a:ext>
            </a:extLst>
          </p:cNvPr>
          <p:cNvPicPr>
            <a:picLocks noChangeAspect="1"/>
          </p:cNvPicPr>
          <p:nvPr/>
        </p:nvPicPr>
        <p:blipFill>
          <a:blip r:embed="rId2">
            <a:extLst>
              <a:ext uri="{28A0092B-C50C-407E-A947-70E740481C1C}">
                <a14:useLocalDpi xmlns:a14="http://schemas.microsoft.com/office/drawing/2010/main" val="0"/>
              </a:ext>
            </a:extLst>
          </a:blip>
          <a:srcRect l="16048" r="16048"/>
          <a:stretch>
            <a:fillRect/>
          </a:stretch>
        </p:blipFill>
        <p:spPr>
          <a:xfrm>
            <a:off x="554749" y="1585519"/>
            <a:ext cx="3837315" cy="3260175"/>
          </a:xfrm>
          <a:prstGeom prst="ellipse">
            <a:avLst/>
          </a:prstGeom>
          <a:ln>
            <a:noFill/>
          </a:ln>
          <a:effectLst>
            <a:softEdge rad="112500"/>
          </a:effectLst>
        </p:spPr>
      </p:pic>
      <p:sp>
        <p:nvSpPr>
          <p:cNvPr id="6" name="Title 2">
            <a:extLst>
              <a:ext uri="{FF2B5EF4-FFF2-40B4-BE49-F238E27FC236}">
                <a16:creationId xmlns:a16="http://schemas.microsoft.com/office/drawing/2014/main" id="{3872BC28-BE9C-4C1A-BCA2-C257AD583FF6}"/>
              </a:ext>
            </a:extLst>
          </p:cNvPr>
          <p:cNvSpPr txBox="1">
            <a:spLocks/>
          </p:cNvSpPr>
          <p:nvPr/>
        </p:nvSpPr>
        <p:spPr>
          <a:xfrm>
            <a:off x="4160938" y="396059"/>
            <a:ext cx="2734811" cy="578114"/>
          </a:xfrm>
          <a:prstGeom prst="rect">
            <a:avLst/>
          </a:prstGeom>
        </p:spPr>
        <p:txBody>
          <a:bodyPr vert="horz" lIns="0" tIns="0" rIns="0" bIns="0" rtlCol="0" anchor="b">
            <a:noAutofit/>
          </a:bodyPr>
          <a:lstStyle>
            <a:lvl1pPr algn="r" defTabSz="914400" rtl="0" eaLnBrk="1" latinLnBrk="0" hangingPunct="1">
              <a:lnSpc>
                <a:spcPct val="90000"/>
              </a:lnSpc>
              <a:spcBef>
                <a:spcPct val="0"/>
              </a:spcBef>
              <a:buNone/>
              <a:defRPr lang="en-ZA" sz="3500" b="1" kern="1200" cap="all" spc="-150" baseline="0" dirty="0">
                <a:solidFill>
                  <a:schemeClr val="bg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000" b="1" i="0" u="none" strike="noStrike" kern="1200" cap="all" spc="-150" normalizeH="0" baseline="0" noProof="0" dirty="0">
                <a:ln>
                  <a:noFill/>
                </a:ln>
                <a:solidFill>
                  <a:sysClr val="window" lastClr="FFFFFF"/>
                </a:solidFill>
                <a:effectLst/>
                <a:uLnTx/>
                <a:uFillTx/>
                <a:latin typeface="Corbel" panose="020B0503020204020204"/>
                <a:ea typeface="+mj-ea"/>
                <a:cs typeface="+mj-cs"/>
              </a:rPr>
              <a:t>overview</a:t>
            </a:r>
          </a:p>
        </p:txBody>
      </p:sp>
      <p:sp>
        <p:nvSpPr>
          <p:cNvPr id="8" name="Rectangle 7">
            <a:extLst>
              <a:ext uri="{FF2B5EF4-FFF2-40B4-BE49-F238E27FC236}">
                <a16:creationId xmlns:a16="http://schemas.microsoft.com/office/drawing/2014/main" id="{9AE57B54-DA9D-49A7-868D-6C7D71F5E5A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7" name="Picture 6">
            <a:extLst>
              <a:ext uri="{FF2B5EF4-FFF2-40B4-BE49-F238E27FC236}">
                <a16:creationId xmlns:a16="http://schemas.microsoft.com/office/drawing/2014/main" id="{1A8307FD-81F0-4F8E-ABFC-D268BA1D1197}"/>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2" name="TextBox 11">
            <a:extLst>
              <a:ext uri="{FF2B5EF4-FFF2-40B4-BE49-F238E27FC236}">
                <a16:creationId xmlns:a16="http://schemas.microsoft.com/office/drawing/2014/main" id="{359F057D-D328-402B-9771-D054A0E29462}"/>
              </a:ext>
            </a:extLst>
          </p:cNvPr>
          <p:cNvSpPr txBox="1"/>
          <p:nvPr/>
        </p:nvSpPr>
        <p:spPr>
          <a:xfrm>
            <a:off x="5033395" y="1343691"/>
            <a:ext cx="6384022" cy="3970318"/>
          </a:xfrm>
          <a:prstGeom prst="rect">
            <a:avLst/>
          </a:prstGeom>
          <a:noFill/>
        </p:spPr>
        <p:txBody>
          <a:bodyPr wrap="square" rtlCol="0">
            <a:spAutoFit/>
          </a:bodyPr>
          <a:lstStyle/>
          <a:p>
            <a:pPr algn="just"/>
            <a:r>
              <a:rPr lang="en-US" sz="1400" dirty="0">
                <a:solidFill>
                  <a:schemeClr val="bg1"/>
                </a:solidFill>
                <a:latin typeface="Candara" panose="020E0502030303020204" pitchFamily="34" charset="0"/>
              </a:rPr>
              <a:t>We have created an android app that helps people to communicate with the deaf. This app implements machine learning to translate sign language to letters. we use the android camera to capture the user's hand image and send the image to the cloud to be processed by machine learning and the output will be shown in the app after receiving the result from the cloud. We use Convolution neural Network modeling to perform sign language recognition. </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Currently, the sign language that can be recognized by</a:t>
            </a:r>
          </a:p>
          <a:p>
            <a:pPr algn="just"/>
            <a:r>
              <a:rPr lang="en-US" sz="1400" dirty="0">
                <a:solidFill>
                  <a:schemeClr val="bg1"/>
                </a:solidFill>
                <a:latin typeface="Candara" panose="020E0502030303020204" pitchFamily="34" charset="0"/>
              </a:rPr>
              <a:t>this system is American Sign Language. Just by capturing motion sign language with your phone's camera, the machine learning model in this app will translate it to you.</a:t>
            </a:r>
          </a:p>
          <a:p>
            <a:pPr algn="just"/>
            <a:endParaRPr lang="en-US" sz="1400" dirty="0">
              <a:solidFill>
                <a:schemeClr val="bg1"/>
              </a:solidFill>
              <a:latin typeface="Candara" panose="020E0502030303020204" pitchFamily="34" charset="0"/>
            </a:endParaRPr>
          </a:p>
          <a:p>
            <a:pPr algn="just"/>
            <a:r>
              <a:rPr lang="en-US" sz="1400" dirty="0">
                <a:solidFill>
                  <a:schemeClr val="bg1"/>
                </a:solidFill>
                <a:latin typeface="Candara" panose="020E0502030303020204" pitchFamily="34" charset="0"/>
              </a:rPr>
              <a:t>In the future this application will be developed to enable two-way communication. The features in this application are also still very potential to be developed and improved reliability. This application was created to facilitate community communication with the deaf, and expand opportunities for them in society.</a:t>
            </a:r>
          </a:p>
          <a:p>
            <a:pPr algn="just"/>
            <a:endParaRPr lang="en-US" sz="1400" dirty="0">
              <a:solidFill>
                <a:schemeClr val="bg1"/>
              </a:solidFill>
              <a:latin typeface="Candara" panose="020E0502030303020204" pitchFamily="34" charset="0"/>
            </a:endParaRPr>
          </a:p>
          <a:p>
            <a:endParaRPr lang="id-ID" sz="14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428613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90933A70-D230-4572-9F97-E3DE283436C8}"/>
              </a:ext>
            </a:extLst>
          </p:cNvPr>
          <p:cNvSpPr>
            <a:spLocks noGrp="1"/>
          </p:cNvSpPr>
          <p:nvPr>
            <p:ph type="sldNum" sz="quarter" idx="11"/>
          </p:nvPr>
        </p:nvSpPr>
        <p:spPr/>
        <p:txBody>
          <a:bodyPr/>
          <a:lstStyle/>
          <a:p>
            <a:r>
              <a:rPr lang="en-US" noProof="0"/>
              <a:t>page </a:t>
            </a:r>
            <a:fld id="{19B51A1E-902D-48AF-9020-955120F399B6}" type="slidenum">
              <a:rPr lang="en-US" b="1" i="1" noProof="0" smtClean="0"/>
              <a:pPr/>
              <a:t>3</a:t>
            </a:fld>
            <a:endParaRPr lang="en-US" b="1" i="1" noProof="0" dirty="0"/>
          </a:p>
        </p:txBody>
      </p:sp>
      <p:sp>
        <p:nvSpPr>
          <p:cNvPr id="21" name="Rectangle 20">
            <a:extLst>
              <a:ext uri="{FF2B5EF4-FFF2-40B4-BE49-F238E27FC236}">
                <a16:creationId xmlns:a16="http://schemas.microsoft.com/office/drawing/2014/main" id="{9EB9563E-070E-4501-AA8F-AE6ED8587AC8}"/>
              </a:ext>
            </a:extLst>
          </p:cNvPr>
          <p:cNvSpPr/>
          <p:nvPr/>
        </p:nvSpPr>
        <p:spPr>
          <a:xfrm>
            <a:off x="10486239" y="167780"/>
            <a:ext cx="1560352" cy="76339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2" name="Content Placeholder 5">
            <a:extLst>
              <a:ext uri="{FF2B5EF4-FFF2-40B4-BE49-F238E27FC236}">
                <a16:creationId xmlns:a16="http://schemas.microsoft.com/office/drawing/2014/main" id="{58A42511-6C50-4338-A213-85F24734C15B}"/>
              </a:ext>
            </a:extLst>
          </p:cNvPr>
          <p:cNvSpPr txBox="1">
            <a:spLocks/>
          </p:cNvSpPr>
          <p:nvPr/>
        </p:nvSpPr>
        <p:spPr>
          <a:xfrm>
            <a:off x="5542521" y="3831429"/>
            <a:ext cx="5405112" cy="1359021"/>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Arial" panose="020B0604020202020204" pitchFamily="34" charset="0"/>
              </a:rPr>
              <a:t>There are still many people who do not understand sign language so that it is difficult for them and the community to communicate with each other.</a:t>
            </a:r>
            <a:endParaRPr lang="en-US" noProof="1"/>
          </a:p>
        </p:txBody>
      </p:sp>
      <p:sp>
        <p:nvSpPr>
          <p:cNvPr id="23" name="Subtitle 3">
            <a:extLst>
              <a:ext uri="{FF2B5EF4-FFF2-40B4-BE49-F238E27FC236}">
                <a16:creationId xmlns:a16="http://schemas.microsoft.com/office/drawing/2014/main" id="{044C6989-C084-42A1-838E-06D8D3AC2A67}"/>
              </a:ext>
            </a:extLst>
          </p:cNvPr>
          <p:cNvSpPr txBox="1">
            <a:spLocks/>
          </p:cNvSpPr>
          <p:nvPr/>
        </p:nvSpPr>
        <p:spPr>
          <a:xfrm>
            <a:off x="2724926" y="5504105"/>
            <a:ext cx="6742147" cy="900594"/>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4800" b="1" dirty="0"/>
              <a:t>BACKGROUND</a:t>
            </a:r>
            <a:endParaRPr lang="en-US" sz="4800" b="1" noProof="1"/>
          </a:p>
        </p:txBody>
      </p:sp>
      <p:sp>
        <p:nvSpPr>
          <p:cNvPr id="25" name="Content Placeholder 5">
            <a:extLst>
              <a:ext uri="{FF2B5EF4-FFF2-40B4-BE49-F238E27FC236}">
                <a16:creationId xmlns:a16="http://schemas.microsoft.com/office/drawing/2014/main" id="{453A1648-7EB4-4331-BEC7-B965B995A751}"/>
              </a:ext>
            </a:extLst>
          </p:cNvPr>
          <p:cNvSpPr txBox="1">
            <a:spLocks/>
          </p:cNvSpPr>
          <p:nvPr/>
        </p:nvSpPr>
        <p:spPr>
          <a:xfrm>
            <a:off x="2068384" y="1195551"/>
            <a:ext cx="5022591" cy="1805027"/>
          </a:xfrm>
          <a:prstGeom prst="rect">
            <a:avLst/>
          </a:prstGeom>
        </p:spPr>
        <p:txBody>
          <a:bodyPr vert="horz" lIns="0" tIns="0" rIns="0" bIns="0" rtlCol="0">
            <a:noAutofit/>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u="none" strike="noStrike" dirty="0">
                <a:effectLst/>
                <a:latin typeface="Arial" panose="020B0604020202020204" pitchFamily="34" charset="0"/>
              </a:rPr>
              <a:t>Based on data from the Ministry of Health's </a:t>
            </a:r>
            <a:r>
              <a:rPr lang="en-US" b="0" i="0" u="none" strike="noStrike" dirty="0" err="1">
                <a:effectLst/>
                <a:latin typeface="Arial" panose="020B0604020202020204" pitchFamily="34" charset="0"/>
              </a:rPr>
              <a:t>Pusdatin</a:t>
            </a:r>
            <a:r>
              <a:rPr lang="en-US" b="0" i="0" u="none" strike="noStrike" dirty="0">
                <a:effectLst/>
                <a:latin typeface="Arial" panose="020B0604020202020204" pitchFamily="34" charset="0"/>
              </a:rPr>
              <a:t> in 2019, of all persons with disabilities, 7.03% were deaf and 2.57% were speech impaired.</a:t>
            </a:r>
            <a:br>
              <a:rPr lang="en-US" b="0" i="0" u="none" strike="noStrike" dirty="0">
                <a:effectLst/>
                <a:latin typeface="Arial" panose="020B0604020202020204" pitchFamily="34" charset="0"/>
              </a:rPr>
            </a:br>
            <a:r>
              <a:rPr lang="en-US" b="0" i="0" u="none" strike="noStrike" dirty="0">
                <a:effectLst/>
                <a:latin typeface="Arial" panose="020B0604020202020204" pitchFamily="34" charset="0"/>
              </a:rPr>
              <a:t>Source : </a:t>
            </a:r>
            <a:r>
              <a:rPr lang="id-ID" dirty="0">
                <a:hlinkClick r:id="rId2"/>
              </a:rPr>
              <a:t>https://pusdatin.kemkes.go.id/resources/download/pusdatin/infodatin/infodatin-tunarungu-2019.pdf</a:t>
            </a:r>
            <a:endParaRPr lang="en-US" b="0" i="0" u="none" strike="noStrike" dirty="0">
              <a:effectLst/>
              <a:latin typeface="Arial" panose="020B0604020202020204" pitchFamily="34" charset="0"/>
            </a:endParaRPr>
          </a:p>
        </p:txBody>
      </p:sp>
      <p:pic>
        <p:nvPicPr>
          <p:cNvPr id="26" name="Picture 25">
            <a:extLst>
              <a:ext uri="{FF2B5EF4-FFF2-40B4-BE49-F238E27FC236}">
                <a16:creationId xmlns:a16="http://schemas.microsoft.com/office/drawing/2014/main" id="{21A716DF-378E-48ED-A981-3A68CD04F0CE}"/>
              </a:ext>
            </a:extLst>
          </p:cNvPr>
          <p:cNvPicPr>
            <a:picLocks noChangeAspect="1"/>
          </p:cNvPicPr>
          <p:nvPr/>
        </p:nvPicPr>
        <p:blipFill>
          <a:blip r:embed="rId3">
            <a:lum bright="70000" contrast="-70000"/>
          </a:blip>
          <a:stretch>
            <a:fillRect/>
          </a:stretch>
        </p:blipFill>
        <p:spPr>
          <a:xfrm>
            <a:off x="1335537" y="693934"/>
            <a:ext cx="532557" cy="532557"/>
          </a:xfrm>
          <a:prstGeom prst="rect">
            <a:avLst/>
          </a:prstGeom>
        </p:spPr>
      </p:pic>
      <p:pic>
        <p:nvPicPr>
          <p:cNvPr id="27" name="Picture 26">
            <a:extLst>
              <a:ext uri="{FF2B5EF4-FFF2-40B4-BE49-F238E27FC236}">
                <a16:creationId xmlns:a16="http://schemas.microsoft.com/office/drawing/2014/main" id="{23FACFE7-2C86-4011-A55E-4D9524A22525}"/>
              </a:ext>
            </a:extLst>
          </p:cNvPr>
          <p:cNvPicPr>
            <a:picLocks noChangeAspect="1"/>
          </p:cNvPicPr>
          <p:nvPr/>
        </p:nvPicPr>
        <p:blipFill>
          <a:blip r:embed="rId4">
            <a:lum bright="70000" contrast="-70000"/>
          </a:blip>
          <a:stretch>
            <a:fillRect/>
          </a:stretch>
        </p:blipFill>
        <p:spPr>
          <a:xfrm>
            <a:off x="4809674" y="3424712"/>
            <a:ext cx="532557" cy="532557"/>
          </a:xfrm>
          <a:prstGeom prst="rect">
            <a:avLst/>
          </a:prstGeom>
        </p:spPr>
      </p:pic>
      <p:sp>
        <p:nvSpPr>
          <p:cNvPr id="28" name="Oval 27">
            <a:extLst>
              <a:ext uri="{FF2B5EF4-FFF2-40B4-BE49-F238E27FC236}">
                <a16:creationId xmlns:a16="http://schemas.microsoft.com/office/drawing/2014/main" id="{01E85B5F-9989-48C9-BEF3-B8D7A51B2690}"/>
              </a:ext>
            </a:extLst>
          </p:cNvPr>
          <p:cNvSpPr/>
          <p:nvPr/>
        </p:nvSpPr>
        <p:spPr>
          <a:xfrm>
            <a:off x="1203323" y="599040"/>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29" name="Oval 28">
            <a:extLst>
              <a:ext uri="{FF2B5EF4-FFF2-40B4-BE49-F238E27FC236}">
                <a16:creationId xmlns:a16="http://schemas.microsoft.com/office/drawing/2014/main" id="{3A44D3F3-AF01-451C-90BA-C9A1B675924F}"/>
              </a:ext>
            </a:extLst>
          </p:cNvPr>
          <p:cNvSpPr/>
          <p:nvPr/>
        </p:nvSpPr>
        <p:spPr>
          <a:xfrm>
            <a:off x="4672454" y="3305096"/>
            <a:ext cx="788565" cy="771787"/>
          </a:xfrm>
          <a:prstGeom prst="ellipse">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0" name="Rectangle: Rounded Corners 29">
            <a:extLst>
              <a:ext uri="{FF2B5EF4-FFF2-40B4-BE49-F238E27FC236}">
                <a16:creationId xmlns:a16="http://schemas.microsoft.com/office/drawing/2014/main" id="{EBD2CFA8-9C74-4A9E-AEB7-A8913751C3B6}"/>
              </a:ext>
            </a:extLst>
          </p:cNvPr>
          <p:cNvSpPr/>
          <p:nvPr/>
        </p:nvSpPr>
        <p:spPr>
          <a:xfrm>
            <a:off x="1868094" y="1077219"/>
            <a:ext cx="5222881" cy="1914222"/>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sp>
        <p:nvSpPr>
          <p:cNvPr id="31" name="Rectangle: Rounded Corners 30">
            <a:extLst>
              <a:ext uri="{FF2B5EF4-FFF2-40B4-BE49-F238E27FC236}">
                <a16:creationId xmlns:a16="http://schemas.microsoft.com/office/drawing/2014/main" id="{6B0B1103-7E6E-4B16-934C-A7D57BB06F10}"/>
              </a:ext>
            </a:extLst>
          </p:cNvPr>
          <p:cNvSpPr/>
          <p:nvPr/>
        </p:nvSpPr>
        <p:spPr>
          <a:xfrm>
            <a:off x="5461019" y="3690989"/>
            <a:ext cx="5405112" cy="1004511"/>
          </a:xfrm>
          <a:prstGeom prst="roundRect">
            <a:avLst/>
          </a:prstGeom>
          <a:noFill/>
          <a:ln w="3810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32" name="Picture 31">
            <a:extLst>
              <a:ext uri="{FF2B5EF4-FFF2-40B4-BE49-F238E27FC236}">
                <a16:creationId xmlns:a16="http://schemas.microsoft.com/office/drawing/2014/main" id="{C09EA9F2-1F94-4E98-A9E7-65EBE53BEA0E}"/>
              </a:ext>
            </a:extLst>
          </p:cNvPr>
          <p:cNvPicPr>
            <a:picLocks noChangeAspect="1"/>
          </p:cNvPicPr>
          <p:nvPr/>
        </p:nvPicPr>
        <p:blipFill>
          <a:blip r:embed="rId5"/>
          <a:stretch>
            <a:fillRect/>
          </a:stretch>
        </p:blipFill>
        <p:spPr>
          <a:xfrm>
            <a:off x="10408461" y="104175"/>
            <a:ext cx="1667818" cy="390775"/>
          </a:xfrm>
          <a:prstGeom prst="rect">
            <a:avLst/>
          </a:prstGeom>
        </p:spPr>
      </p:pic>
    </p:spTree>
    <p:extLst>
      <p:ext uri="{BB962C8B-B14F-4D97-AF65-F5344CB8AC3E}">
        <p14:creationId xmlns:p14="http://schemas.microsoft.com/office/powerpoint/2010/main" val="216255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699827" y="846814"/>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7A663105-4B92-4F24-9DF6-58BB116E29FA}"/>
              </a:ext>
            </a:extLst>
          </p:cNvPr>
          <p:cNvSpPr>
            <a:spLocks noGrp="1"/>
          </p:cNvSpPr>
          <p:nvPr>
            <p:ph type="ctrTitle"/>
          </p:nvPr>
        </p:nvSpPr>
        <p:spPr>
          <a:xfrm>
            <a:off x="8126943" y="3671755"/>
            <a:ext cx="3843534" cy="1022517"/>
          </a:xfrm>
        </p:spPr>
        <p:txBody>
          <a:bodyPr anchor="ctr"/>
          <a:lstStyle/>
          <a:p>
            <a:pPr algn="ctr"/>
            <a:r>
              <a:rPr lang="en-US" sz="4800" dirty="0"/>
              <a:t>dataset</a:t>
            </a:r>
          </a:p>
        </p:txBody>
      </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4</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408461" y="104175"/>
            <a:ext cx="1667818" cy="390775"/>
          </a:xfrm>
          <a:prstGeom prst="rect">
            <a:avLst/>
          </a:prstGeom>
        </p:spPr>
      </p:pic>
      <p:sp>
        <p:nvSpPr>
          <p:cNvPr id="10" name="TextBox 9">
            <a:extLst>
              <a:ext uri="{FF2B5EF4-FFF2-40B4-BE49-F238E27FC236}">
                <a16:creationId xmlns:a16="http://schemas.microsoft.com/office/drawing/2014/main" id="{6C6373F4-2476-4889-AA1E-3E65CAEE3212}"/>
              </a:ext>
            </a:extLst>
          </p:cNvPr>
          <p:cNvSpPr txBox="1"/>
          <p:nvPr/>
        </p:nvSpPr>
        <p:spPr>
          <a:xfrm>
            <a:off x="472854" y="5689199"/>
            <a:ext cx="5921814" cy="615553"/>
          </a:xfrm>
          <a:prstGeom prst="rect">
            <a:avLst/>
          </a:prstGeom>
          <a:noFill/>
        </p:spPr>
        <p:txBody>
          <a:bodyPr wrap="none" rtlCol="0">
            <a:spAutoFit/>
          </a:bodyPr>
          <a:lstStyle/>
          <a:p>
            <a:r>
              <a:rPr lang="en-US" sz="1700" dirty="0">
                <a:solidFill>
                  <a:schemeClr val="bg1"/>
                </a:solidFill>
              </a:rPr>
              <a:t>Link Dataset : </a:t>
            </a:r>
          </a:p>
          <a:p>
            <a:r>
              <a:rPr lang="id-ID" sz="1700" dirty="0">
                <a:hlinkClick r:id="rId4"/>
              </a:rPr>
              <a:t>https://www.kaggle.com/datamunge/sign-language-mnist/code</a:t>
            </a:r>
            <a:endParaRPr lang="id-ID" sz="1700" dirty="0">
              <a:solidFill>
                <a:schemeClr val="bg1"/>
              </a:solidFill>
            </a:endParaRPr>
          </a:p>
        </p:txBody>
      </p:sp>
      <p:sp>
        <p:nvSpPr>
          <p:cNvPr id="11" name="TextBox 10">
            <a:extLst>
              <a:ext uri="{FF2B5EF4-FFF2-40B4-BE49-F238E27FC236}">
                <a16:creationId xmlns:a16="http://schemas.microsoft.com/office/drawing/2014/main" id="{79B3E9C7-558E-4E56-BF62-473559F6ECF7}"/>
              </a:ext>
            </a:extLst>
          </p:cNvPr>
          <p:cNvSpPr txBox="1"/>
          <p:nvPr/>
        </p:nvSpPr>
        <p:spPr>
          <a:xfrm>
            <a:off x="826594" y="1449349"/>
            <a:ext cx="4739780" cy="3416320"/>
          </a:xfrm>
          <a:prstGeom prst="rect">
            <a:avLst/>
          </a:prstGeom>
          <a:noFill/>
        </p:spPr>
        <p:txBody>
          <a:bodyPr wrap="square" rtlCol="0">
            <a:spAutoFit/>
          </a:bodyPr>
          <a:lstStyle/>
          <a:p>
            <a:r>
              <a:rPr lang="en-US" dirty="0">
                <a:solidFill>
                  <a:schemeClr val="bg1"/>
                </a:solidFill>
              </a:rPr>
              <a:t>The dataset format is patterned to match closely with the classic MNIST. Each training and test case represents a label (0 - 25) as a one-to-one map for each alphabetic letter A - Z (and no cases for 9 = J or 25 = Z because of gesture motions). The training data (27,455 cases) and test data (7172 cases) are approximately half the size of the standard MNIST but otherwise similar with a header row of label, pixel1,pixel2….pixel784 which represent a single 28x28 pixel image with grayscale values between 0 - 255</a:t>
            </a:r>
            <a:endParaRPr lang="id-ID" dirty="0">
              <a:solidFill>
                <a:schemeClr val="bg1"/>
              </a:solidFill>
            </a:endParaRPr>
          </a:p>
        </p:txBody>
      </p:sp>
    </p:spTree>
    <p:extLst>
      <p:ext uri="{BB962C8B-B14F-4D97-AF65-F5344CB8AC3E}">
        <p14:creationId xmlns:p14="http://schemas.microsoft.com/office/powerpoint/2010/main" val="387682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A899F6F6-5846-4520-8EA6-DE53C5F0C74D}"/>
              </a:ext>
              <a:ext uri="{C183D7F6-B498-43B3-948B-1728B52AA6E4}">
                <adec:decorative xmlns:adec="http://schemas.microsoft.com/office/drawing/2017/decorative" val="1"/>
              </a:ext>
            </a:extLst>
          </p:cNvPr>
          <p:cNvGrpSpPr/>
          <p:nvPr/>
        </p:nvGrpSpPr>
        <p:grpSpPr>
          <a:xfrm>
            <a:off x="7850046" y="1941688"/>
            <a:ext cx="4025781" cy="2720745"/>
            <a:chOff x="7699827" y="846814"/>
            <a:chExt cx="4025781" cy="2720745"/>
          </a:xfrm>
        </p:grpSpPr>
        <p:sp>
          <p:nvSpPr>
            <p:cNvPr id="16" name="Oval 15">
              <a:extLst>
                <a:ext uri="{FF2B5EF4-FFF2-40B4-BE49-F238E27FC236}">
                  <a16:creationId xmlns:a16="http://schemas.microsoft.com/office/drawing/2014/main" id="{A52A5BC6-0335-4C37-95CC-316A81DB1506}"/>
                </a:ext>
              </a:extLst>
            </p:cNvPr>
            <p:cNvSpPr/>
            <p:nvPr/>
          </p:nvSpPr>
          <p:spPr>
            <a:xfrm>
              <a:off x="8182897" y="1713921"/>
              <a:ext cx="1022532" cy="1022532"/>
            </a:xfrm>
            <a:prstGeom prst="ellipse">
              <a:avLst/>
            </a:prstGeom>
            <a:noFill/>
            <a:ln w="3175">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Oval 16">
              <a:extLst>
                <a:ext uri="{FF2B5EF4-FFF2-40B4-BE49-F238E27FC236}">
                  <a16:creationId xmlns:a16="http://schemas.microsoft.com/office/drawing/2014/main" id="{752F453A-57F5-4901-A8A9-F1625EA46C5E}"/>
                </a:ext>
              </a:extLst>
            </p:cNvPr>
            <p:cNvSpPr/>
            <p:nvPr/>
          </p:nvSpPr>
          <p:spPr>
            <a:xfrm>
              <a:off x="11201630" y="2022136"/>
              <a:ext cx="399819" cy="406102"/>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9D39D4C1-97D9-4F9B-8ABC-9865E6AC0568}"/>
                </a:ext>
              </a:extLst>
            </p:cNvPr>
            <p:cNvSpPr/>
            <p:nvPr/>
          </p:nvSpPr>
          <p:spPr>
            <a:xfrm>
              <a:off x="9754515" y="2186345"/>
              <a:ext cx="77685" cy="77685"/>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7B2ABD9-2D46-41E8-A98C-92B3AD82825E}"/>
                </a:ext>
              </a:extLst>
            </p:cNvPr>
            <p:cNvSpPr/>
            <p:nvPr/>
          </p:nvSpPr>
          <p:spPr>
            <a:xfrm>
              <a:off x="8676163" y="846814"/>
              <a:ext cx="2678654" cy="2720745"/>
            </a:xfrm>
            <a:prstGeom prst="ellipse">
              <a:avLst/>
            </a:prstGeom>
            <a:noFill/>
            <a:ln w="111125">
              <a:solidFill>
                <a:schemeClr val="bg1">
                  <a:alpha val="6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0" name="Straight Connector 19">
              <a:extLst>
                <a:ext uri="{FF2B5EF4-FFF2-40B4-BE49-F238E27FC236}">
                  <a16:creationId xmlns:a16="http://schemas.microsoft.com/office/drawing/2014/main" id="{C05530FC-EFC1-4DB0-AA9C-798C7CB96D95}"/>
                </a:ext>
              </a:extLst>
            </p:cNvPr>
            <p:cNvCxnSpPr>
              <a:cxnSpLocks/>
            </p:cNvCxnSpPr>
            <p:nvPr/>
          </p:nvCxnSpPr>
          <p:spPr>
            <a:xfrm>
              <a:off x="7699827" y="2225187"/>
              <a:ext cx="4025781" cy="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DCB067-D886-41C5-A83B-3EA98E194C6D}"/>
                </a:ext>
              </a:extLst>
            </p:cNvPr>
            <p:cNvSpPr/>
            <p:nvPr/>
          </p:nvSpPr>
          <p:spPr>
            <a:xfrm>
              <a:off x="8676163" y="2207187"/>
              <a:ext cx="36000" cy="36000"/>
            </a:xfrm>
            <a:prstGeom prst="ellipse">
              <a:avLst/>
            </a:prstGeom>
            <a:gradFill flip="none" rotWithShape="1">
              <a:gsLst>
                <a:gs pos="0">
                  <a:srgbClr val="FFFFFF"/>
                </a:gs>
                <a:gs pos="70000">
                  <a:schemeClr val="accent2">
                    <a:lumMod val="20000"/>
                    <a:lumOff val="80000"/>
                  </a:schemeClr>
                </a:gs>
                <a:gs pos="65000">
                  <a:srgbClr val="F7FFFF"/>
                </a:gs>
              </a:gsLst>
              <a:path path="circle">
                <a:fillToRect l="50000" t="50000" r="50000" b="50000"/>
              </a:path>
              <a:tileRect/>
            </a:gradFill>
            <a:ln>
              <a:noFill/>
            </a:ln>
            <a:effectLst>
              <a:glow rad="1651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EC7057A-03E0-4875-BBFC-A48287F17198}"/>
                </a:ext>
              </a:extLst>
            </p:cNvPr>
            <p:cNvSpPr/>
            <p:nvPr/>
          </p:nvSpPr>
          <p:spPr>
            <a:xfrm>
              <a:off x="8837524" y="2905351"/>
              <a:ext cx="248256" cy="252158"/>
            </a:xfrm>
            <a:prstGeom prst="ellipse">
              <a:avLst/>
            </a:prstGeom>
            <a:noFill/>
            <a:ln w="3175">
              <a:solidFill>
                <a:schemeClr val="tx1">
                  <a:lumMod val="50000"/>
                  <a:lumOff val="50000"/>
                </a:schemeClr>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3" name="Oval 22">
              <a:extLst>
                <a:ext uri="{FF2B5EF4-FFF2-40B4-BE49-F238E27FC236}">
                  <a16:creationId xmlns:a16="http://schemas.microsoft.com/office/drawing/2014/main" id="{81800EBC-271F-4F7A-B2FD-DB4DDA95DE3E}"/>
                </a:ext>
              </a:extLst>
            </p:cNvPr>
            <p:cNvSpPr/>
            <p:nvPr/>
          </p:nvSpPr>
          <p:spPr>
            <a:xfrm>
              <a:off x="7886691" y="2146902"/>
              <a:ext cx="154147" cy="156570"/>
            </a:xfrm>
            <a:prstGeom prst="ellipse">
              <a:avLst/>
            </a:prstGeom>
            <a:noFill/>
            <a:ln w="3175">
              <a:solidFill>
                <a:schemeClr val="bg1"/>
              </a:solidFill>
            </a:ln>
            <a:effectLst>
              <a:glow rad="114300">
                <a:schemeClr val="bg1">
                  <a:alpha val="15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4" name="Straight Connector 23">
              <a:extLst>
                <a:ext uri="{FF2B5EF4-FFF2-40B4-BE49-F238E27FC236}">
                  <a16:creationId xmlns:a16="http://schemas.microsoft.com/office/drawing/2014/main" id="{AF2B326A-0599-4ECB-9889-DBFEDED3710F}"/>
                </a:ext>
              </a:extLst>
            </p:cNvPr>
            <p:cNvCxnSpPr>
              <a:cxnSpLocks/>
            </p:cNvCxnSpPr>
            <p:nvPr/>
          </p:nvCxnSpPr>
          <p:spPr>
            <a:xfrm flipV="1">
              <a:off x="8513160" y="2225010"/>
              <a:ext cx="1269930" cy="1269930"/>
            </a:xfrm>
            <a:prstGeom prst="line">
              <a:avLst/>
            </a:prstGeom>
            <a:ln>
              <a:solidFill>
                <a:schemeClr val="bg2">
                  <a:alpha val="30000"/>
                </a:schemeClr>
              </a:solidFill>
            </a:ln>
          </p:spPr>
          <p:style>
            <a:lnRef idx="1">
              <a:schemeClr val="accent1"/>
            </a:lnRef>
            <a:fillRef idx="0">
              <a:schemeClr val="accent1"/>
            </a:fillRef>
            <a:effectRef idx="0">
              <a:schemeClr val="accent1"/>
            </a:effectRef>
            <a:fontRef idx="minor">
              <a:schemeClr val="tx1"/>
            </a:fontRef>
          </p:style>
        </p:cxnSp>
      </p:grpSp>
      <p:sp>
        <p:nvSpPr>
          <p:cNvPr id="5" name="Slide Number Placeholder 4">
            <a:extLst>
              <a:ext uri="{FF2B5EF4-FFF2-40B4-BE49-F238E27FC236}">
                <a16:creationId xmlns:a16="http://schemas.microsoft.com/office/drawing/2014/main" id="{185B41C8-4B55-458F-878B-550AD24B15E9}"/>
              </a:ext>
            </a:extLst>
          </p:cNvPr>
          <p:cNvSpPr>
            <a:spLocks noGrp="1"/>
          </p:cNvSpPr>
          <p:nvPr>
            <p:ph type="sldNum" sz="quarter" idx="12"/>
          </p:nvPr>
        </p:nvSpPr>
        <p:spPr/>
        <p:txBody>
          <a:bodyPr/>
          <a:lstStyle/>
          <a:p>
            <a:r>
              <a:rPr lang="en-US" dirty="0"/>
              <a:t>page </a:t>
            </a:r>
            <a:fld id="{19B51A1E-902D-48AF-9020-955120F399B6}" type="slidenum">
              <a:rPr lang="en-US" smtClean="0"/>
              <a:pPr/>
              <a:t>5</a:t>
            </a:fld>
            <a:endParaRPr lang="en-US" dirty="0"/>
          </a:p>
        </p:txBody>
      </p:sp>
      <p:sp>
        <p:nvSpPr>
          <p:cNvPr id="26" name="Rectangle 25">
            <a:extLst>
              <a:ext uri="{FF2B5EF4-FFF2-40B4-BE49-F238E27FC236}">
                <a16:creationId xmlns:a16="http://schemas.microsoft.com/office/drawing/2014/main" id="{2997AF93-84C4-41AE-8965-817B548BA1FE}"/>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27" name="Picture 26">
            <a:extLst>
              <a:ext uri="{FF2B5EF4-FFF2-40B4-BE49-F238E27FC236}">
                <a16:creationId xmlns:a16="http://schemas.microsoft.com/office/drawing/2014/main" id="{E475AA0D-54D0-4A9D-B6F8-81FED71228C8}"/>
              </a:ext>
            </a:extLst>
          </p:cNvPr>
          <p:cNvPicPr>
            <a:picLocks noChangeAspect="1"/>
          </p:cNvPicPr>
          <p:nvPr/>
        </p:nvPicPr>
        <p:blipFill>
          <a:blip r:embed="rId3"/>
          <a:stretch>
            <a:fillRect/>
          </a:stretch>
        </p:blipFill>
        <p:spPr>
          <a:xfrm>
            <a:off x="10408461" y="104175"/>
            <a:ext cx="1667818" cy="390775"/>
          </a:xfrm>
          <a:prstGeom prst="rect">
            <a:avLst/>
          </a:prstGeom>
        </p:spPr>
      </p:pic>
      <p:pic>
        <p:nvPicPr>
          <p:cNvPr id="25" name="Picture 4">
            <a:extLst>
              <a:ext uri="{FF2B5EF4-FFF2-40B4-BE49-F238E27FC236}">
                <a16:creationId xmlns:a16="http://schemas.microsoft.com/office/drawing/2014/main" id="{93E64006-FCB2-40F8-BA90-ABCA2C1EC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881" t="30993" r="56446" b="11798"/>
          <a:stretch/>
        </p:blipFill>
        <p:spPr bwMode="auto">
          <a:xfrm>
            <a:off x="1187286" y="1137251"/>
            <a:ext cx="5058246" cy="4209050"/>
          </a:xfrm>
          <a:prstGeom prst="roundRect">
            <a:avLst>
              <a:gd name="adj" fmla="val 8594"/>
            </a:avLst>
          </a:prstGeom>
          <a:solidFill>
            <a:srgbClr val="FFFFFF">
              <a:shade val="85000"/>
            </a:srgbClr>
          </a:solidFill>
          <a:ln>
            <a:noFill/>
          </a:ln>
          <a:effectLst/>
        </p:spPr>
      </p:pic>
      <p:sp>
        <p:nvSpPr>
          <p:cNvPr id="28" name="TextBox 27">
            <a:extLst>
              <a:ext uri="{FF2B5EF4-FFF2-40B4-BE49-F238E27FC236}">
                <a16:creationId xmlns:a16="http://schemas.microsoft.com/office/drawing/2014/main" id="{81E55599-2B61-4F36-B32A-13FCC1F3D077}"/>
              </a:ext>
            </a:extLst>
          </p:cNvPr>
          <p:cNvSpPr txBox="1"/>
          <p:nvPr/>
        </p:nvSpPr>
        <p:spPr>
          <a:xfrm>
            <a:off x="472854" y="277637"/>
            <a:ext cx="3895618" cy="523220"/>
          </a:xfrm>
          <a:prstGeom prst="rect">
            <a:avLst/>
          </a:prstGeom>
          <a:noFill/>
        </p:spPr>
        <p:txBody>
          <a:bodyPr wrap="none" rtlCol="0">
            <a:spAutoFit/>
          </a:bodyPr>
          <a:lstStyle/>
          <a:p>
            <a:r>
              <a:rPr lang="en-US" sz="2800" b="1" dirty="0">
                <a:solidFill>
                  <a:schemeClr val="bg1"/>
                </a:solidFill>
              </a:rPr>
              <a:t>CNN MODEL BASELINE</a:t>
            </a:r>
            <a:endParaRPr lang="id-ID" sz="2800" b="1" dirty="0">
              <a:solidFill>
                <a:schemeClr val="bg1"/>
              </a:solidFill>
            </a:endParaRPr>
          </a:p>
        </p:txBody>
      </p:sp>
    </p:spTree>
    <p:extLst>
      <p:ext uri="{BB962C8B-B14F-4D97-AF65-F5344CB8AC3E}">
        <p14:creationId xmlns:p14="http://schemas.microsoft.com/office/powerpoint/2010/main" val="526078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6</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8" name="TextBox 7">
            <a:extLst>
              <a:ext uri="{FF2B5EF4-FFF2-40B4-BE49-F238E27FC236}">
                <a16:creationId xmlns:a16="http://schemas.microsoft.com/office/drawing/2014/main" id="{83BBB4F7-222D-4788-8C60-E8592E679ED9}"/>
              </a:ext>
            </a:extLst>
          </p:cNvPr>
          <p:cNvSpPr txBox="1"/>
          <p:nvPr/>
        </p:nvSpPr>
        <p:spPr>
          <a:xfrm>
            <a:off x="1581095" y="963071"/>
            <a:ext cx="3510320" cy="523220"/>
          </a:xfrm>
          <a:prstGeom prst="rect">
            <a:avLst/>
          </a:prstGeom>
          <a:noFill/>
        </p:spPr>
        <p:txBody>
          <a:bodyPr wrap="none" rtlCol="0">
            <a:spAutoFit/>
          </a:bodyPr>
          <a:lstStyle/>
          <a:p>
            <a:r>
              <a:rPr lang="en-US" sz="2800" b="1" dirty="0">
                <a:solidFill>
                  <a:schemeClr val="bg1"/>
                </a:solidFill>
              </a:rPr>
              <a:t>CNN MODEL RESULT</a:t>
            </a:r>
            <a:endParaRPr lang="id-ID" sz="2800" b="1" dirty="0">
              <a:solidFill>
                <a:schemeClr val="bg1"/>
              </a:solidFill>
            </a:endParaRPr>
          </a:p>
        </p:txBody>
      </p:sp>
      <p:pic>
        <p:nvPicPr>
          <p:cNvPr id="9" name="Picture 2">
            <a:extLst>
              <a:ext uri="{FF2B5EF4-FFF2-40B4-BE49-F238E27FC236}">
                <a16:creationId xmlns:a16="http://schemas.microsoft.com/office/drawing/2014/main" id="{23AEDEDD-B686-4203-86FB-EFB8CB6BA0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5" t="24254" r="24365" b="16105"/>
          <a:stretch/>
        </p:blipFill>
        <p:spPr bwMode="auto">
          <a:xfrm>
            <a:off x="1488243" y="2750400"/>
            <a:ext cx="4815735" cy="29741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97A4306-9D81-48C1-A548-B471E7F50003}"/>
              </a:ext>
            </a:extLst>
          </p:cNvPr>
          <p:cNvPicPr>
            <a:picLocks noChangeAspect="1"/>
          </p:cNvPicPr>
          <p:nvPr/>
        </p:nvPicPr>
        <p:blipFill>
          <a:blip r:embed="rId4"/>
          <a:stretch>
            <a:fillRect/>
          </a:stretch>
        </p:blipFill>
        <p:spPr>
          <a:xfrm>
            <a:off x="7323239" y="1133475"/>
            <a:ext cx="3238500" cy="4591050"/>
          </a:xfrm>
          <a:prstGeom prst="rect">
            <a:avLst/>
          </a:prstGeom>
        </p:spPr>
      </p:pic>
    </p:spTree>
    <p:extLst>
      <p:ext uri="{BB962C8B-B14F-4D97-AF65-F5344CB8AC3E}">
        <p14:creationId xmlns:p14="http://schemas.microsoft.com/office/powerpoint/2010/main" val="91633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7</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7" name="TextBox 6">
            <a:extLst>
              <a:ext uri="{FF2B5EF4-FFF2-40B4-BE49-F238E27FC236}">
                <a16:creationId xmlns:a16="http://schemas.microsoft.com/office/drawing/2014/main" id="{06C6E732-549A-4E0A-A031-8DD68F21D909}"/>
              </a:ext>
            </a:extLst>
          </p:cNvPr>
          <p:cNvSpPr txBox="1"/>
          <p:nvPr/>
        </p:nvSpPr>
        <p:spPr>
          <a:xfrm>
            <a:off x="4110937" y="1071837"/>
            <a:ext cx="3970126" cy="584775"/>
          </a:xfrm>
          <a:prstGeom prst="rect">
            <a:avLst/>
          </a:prstGeom>
          <a:noFill/>
        </p:spPr>
        <p:txBody>
          <a:bodyPr wrap="none" rtlCol="0">
            <a:spAutoFit/>
          </a:bodyPr>
          <a:lstStyle/>
          <a:p>
            <a:r>
              <a:rPr lang="en-US" sz="3200" b="1" dirty="0">
                <a:solidFill>
                  <a:schemeClr val="bg1"/>
                </a:solidFill>
              </a:rPr>
              <a:t>OUR IMPROVEMENT</a:t>
            </a:r>
            <a:endParaRPr lang="id-ID" sz="3200" b="1" dirty="0">
              <a:solidFill>
                <a:schemeClr val="bg1"/>
              </a:solidFill>
            </a:endParaRPr>
          </a:p>
        </p:txBody>
      </p:sp>
      <p:sp>
        <p:nvSpPr>
          <p:cNvPr id="8" name="Rectangle: Rounded Corners 7">
            <a:extLst>
              <a:ext uri="{FF2B5EF4-FFF2-40B4-BE49-F238E27FC236}">
                <a16:creationId xmlns:a16="http://schemas.microsoft.com/office/drawing/2014/main" id="{E22AB6C3-C59B-466E-A0DF-E09F6998A1AF}"/>
              </a:ext>
            </a:extLst>
          </p:cNvPr>
          <p:cNvSpPr/>
          <p:nvPr/>
        </p:nvSpPr>
        <p:spPr>
          <a:xfrm>
            <a:off x="3679970" y="2550740"/>
            <a:ext cx="4832060" cy="2189527"/>
          </a:xfrm>
          <a:prstGeom prst="roundRect">
            <a:avLst/>
          </a:prstGeom>
          <a:noFill/>
          <a:ln w="57150">
            <a:solidFill>
              <a:schemeClr val="bg1"/>
            </a:solidFill>
          </a:ln>
          <a:effectLst>
            <a:glow rad="165100">
              <a:schemeClr val="bg1">
                <a:alpha val="9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800" dirty="0"/>
              <a:t>ADDING DROPOUT LAYER</a:t>
            </a:r>
          </a:p>
          <a:p>
            <a:pPr algn="ctr"/>
            <a:endParaRPr lang="en-US" sz="2800" dirty="0"/>
          </a:p>
          <a:p>
            <a:pPr algn="ctr"/>
            <a:r>
              <a:rPr lang="en-US" sz="1600" dirty="0"/>
              <a:t>The Dropout layer randomly sets input units to 0 with a frequency of rate at each step during training time, which helps prevent overfitting</a:t>
            </a:r>
            <a:endParaRPr lang="id-ID" sz="2800" dirty="0"/>
          </a:p>
        </p:txBody>
      </p:sp>
    </p:spTree>
    <p:extLst>
      <p:ext uri="{BB962C8B-B14F-4D97-AF65-F5344CB8AC3E}">
        <p14:creationId xmlns:p14="http://schemas.microsoft.com/office/powerpoint/2010/main" val="323945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8</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ED10B3B0-2D36-4B53-BA93-02076D0A1247}"/>
              </a:ext>
            </a:extLst>
          </p:cNvPr>
          <p:cNvPicPr>
            <a:picLocks noChangeAspect="1"/>
          </p:cNvPicPr>
          <p:nvPr/>
        </p:nvPicPr>
        <p:blipFill>
          <a:blip r:embed="rId3"/>
          <a:stretch>
            <a:fillRect/>
          </a:stretch>
        </p:blipFill>
        <p:spPr>
          <a:xfrm>
            <a:off x="3708683" y="1396519"/>
            <a:ext cx="4774634" cy="2688420"/>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6913"/>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sp>
        <p:nvSpPr>
          <p:cNvPr id="14" name="TextBox 13">
            <a:extLst>
              <a:ext uri="{FF2B5EF4-FFF2-40B4-BE49-F238E27FC236}">
                <a16:creationId xmlns:a16="http://schemas.microsoft.com/office/drawing/2014/main" id="{8D041BD4-587A-4478-BD9B-24F3AA439D49}"/>
              </a:ext>
            </a:extLst>
          </p:cNvPr>
          <p:cNvSpPr txBox="1"/>
          <p:nvPr/>
        </p:nvSpPr>
        <p:spPr>
          <a:xfrm>
            <a:off x="1907289" y="3438608"/>
            <a:ext cx="8377422" cy="646331"/>
          </a:xfrm>
          <a:prstGeom prst="rect">
            <a:avLst/>
          </a:prstGeom>
          <a:noFill/>
        </p:spPr>
        <p:txBody>
          <a:bodyPr wrap="none" rtlCol="0">
            <a:spAutoFit/>
          </a:bodyPr>
          <a:lstStyle/>
          <a:p>
            <a:pPr algn="ctr"/>
            <a:r>
              <a:rPr lang="en-US" dirty="0">
                <a:solidFill>
                  <a:schemeClr val="bg1"/>
                </a:solidFill>
              </a:rPr>
              <a:t>We are using </a:t>
            </a:r>
            <a:r>
              <a:rPr lang="en-US" dirty="0" err="1">
                <a:solidFill>
                  <a:schemeClr val="bg1"/>
                </a:solidFill>
              </a:rPr>
              <a:t>CameraX</a:t>
            </a:r>
            <a:r>
              <a:rPr lang="en-US" dirty="0">
                <a:solidFill>
                  <a:schemeClr val="bg1"/>
                </a:solidFill>
              </a:rPr>
              <a:t> to get android camera permission, capturing image, and saving</a:t>
            </a:r>
          </a:p>
          <a:p>
            <a:pPr algn="ctr"/>
            <a:r>
              <a:rPr lang="en-US" dirty="0">
                <a:solidFill>
                  <a:schemeClr val="bg1"/>
                </a:solidFill>
              </a:rPr>
              <a:t>the captured image to the application storage.</a:t>
            </a:r>
          </a:p>
        </p:txBody>
      </p:sp>
    </p:spTree>
    <p:extLst>
      <p:ext uri="{BB962C8B-B14F-4D97-AF65-F5344CB8AC3E}">
        <p14:creationId xmlns:p14="http://schemas.microsoft.com/office/powerpoint/2010/main" val="355772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8F917B-CF2D-4E2F-811E-7C9D0F27EB40}"/>
              </a:ext>
            </a:extLst>
          </p:cNvPr>
          <p:cNvSpPr>
            <a:spLocks noGrp="1"/>
          </p:cNvSpPr>
          <p:nvPr>
            <p:ph type="sldNum" sz="quarter" idx="11"/>
          </p:nvPr>
        </p:nvSpPr>
        <p:spPr/>
        <p:txBody>
          <a:bodyPr/>
          <a:lstStyle/>
          <a:p>
            <a:r>
              <a:rPr lang="en-US" noProof="0"/>
              <a:t>page </a:t>
            </a:r>
            <a:fld id="{19B51A1E-902D-48AF-9020-955120F399B6}" type="slidenum">
              <a:rPr lang="en-US" b="1" i="1" noProof="0" smtClean="0"/>
              <a:pPr/>
              <a:t>9</a:t>
            </a:fld>
            <a:endParaRPr lang="en-US" b="1" i="1" noProof="0" dirty="0"/>
          </a:p>
        </p:txBody>
      </p:sp>
      <p:sp>
        <p:nvSpPr>
          <p:cNvPr id="3" name="Rectangle 2">
            <a:extLst>
              <a:ext uri="{FF2B5EF4-FFF2-40B4-BE49-F238E27FC236}">
                <a16:creationId xmlns:a16="http://schemas.microsoft.com/office/drawing/2014/main" id="{930FD74F-6E9B-41D6-93F8-2CFB7FAA49C1}"/>
              </a:ext>
            </a:extLst>
          </p:cNvPr>
          <p:cNvSpPr/>
          <p:nvPr/>
        </p:nvSpPr>
        <p:spPr>
          <a:xfrm>
            <a:off x="10561739" y="167780"/>
            <a:ext cx="1484852" cy="600750"/>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d-ID"/>
          </a:p>
        </p:txBody>
      </p:sp>
      <p:pic>
        <p:nvPicPr>
          <p:cNvPr id="4" name="Picture 3">
            <a:extLst>
              <a:ext uri="{FF2B5EF4-FFF2-40B4-BE49-F238E27FC236}">
                <a16:creationId xmlns:a16="http://schemas.microsoft.com/office/drawing/2014/main" id="{D63118F6-F327-4373-A44E-EBB695664E95}"/>
              </a:ext>
            </a:extLst>
          </p:cNvPr>
          <p:cNvPicPr>
            <a:picLocks noChangeAspect="1"/>
          </p:cNvPicPr>
          <p:nvPr/>
        </p:nvPicPr>
        <p:blipFill>
          <a:blip r:embed="rId2"/>
          <a:stretch>
            <a:fillRect/>
          </a:stretch>
        </p:blipFill>
        <p:spPr>
          <a:xfrm>
            <a:off x="10408461" y="104175"/>
            <a:ext cx="1667818" cy="390775"/>
          </a:xfrm>
          <a:prstGeom prst="rect">
            <a:avLst/>
          </a:prstGeom>
        </p:spPr>
      </p:pic>
      <p:sp>
        <p:nvSpPr>
          <p:cNvPr id="9" name="TextBox 8">
            <a:extLst>
              <a:ext uri="{FF2B5EF4-FFF2-40B4-BE49-F238E27FC236}">
                <a16:creationId xmlns:a16="http://schemas.microsoft.com/office/drawing/2014/main" id="{13DCE05F-8FB2-4C28-A345-39AC60DD0EC9}"/>
              </a:ext>
            </a:extLst>
          </p:cNvPr>
          <p:cNvSpPr txBox="1"/>
          <p:nvPr/>
        </p:nvSpPr>
        <p:spPr>
          <a:xfrm>
            <a:off x="3010828" y="490725"/>
            <a:ext cx="6170344" cy="646331"/>
          </a:xfrm>
          <a:prstGeom prst="rect">
            <a:avLst/>
          </a:prstGeom>
          <a:noFill/>
        </p:spPr>
        <p:txBody>
          <a:bodyPr wrap="none" rtlCol="0">
            <a:spAutoFit/>
          </a:bodyPr>
          <a:lstStyle/>
          <a:p>
            <a:r>
              <a:rPr lang="en-US" sz="3600" b="1" dirty="0">
                <a:solidFill>
                  <a:schemeClr val="bg1"/>
                </a:solidFill>
                <a:latin typeface="+mj-lt"/>
              </a:rPr>
              <a:t>ANDROID IMPLEMENTATION</a:t>
            </a:r>
          </a:p>
        </p:txBody>
      </p:sp>
      <p:pic>
        <p:nvPicPr>
          <p:cNvPr id="13" name="Picture 12" descr="Graphical user interface, application&#10;&#10;Description automatically generated">
            <a:extLst>
              <a:ext uri="{FF2B5EF4-FFF2-40B4-BE49-F238E27FC236}">
                <a16:creationId xmlns:a16="http://schemas.microsoft.com/office/drawing/2014/main" id="{020267C1-DE6C-4246-8D90-455F63544379}"/>
              </a:ext>
            </a:extLst>
          </p:cNvPr>
          <p:cNvPicPr>
            <a:picLocks noChangeAspect="1"/>
          </p:cNvPicPr>
          <p:nvPr/>
        </p:nvPicPr>
        <p:blipFill>
          <a:blip r:embed="rId3"/>
          <a:stretch>
            <a:fillRect/>
          </a:stretch>
        </p:blipFill>
        <p:spPr>
          <a:xfrm>
            <a:off x="4495800" y="2214045"/>
            <a:ext cx="3200400" cy="1428750"/>
          </a:xfrm>
          <a:prstGeom prst="rect">
            <a:avLst/>
          </a:prstGeom>
        </p:spPr>
      </p:pic>
      <p:sp>
        <p:nvSpPr>
          <p:cNvPr id="14" name="TextBox 13">
            <a:extLst>
              <a:ext uri="{FF2B5EF4-FFF2-40B4-BE49-F238E27FC236}">
                <a16:creationId xmlns:a16="http://schemas.microsoft.com/office/drawing/2014/main" id="{8D041BD4-587A-4478-BD9B-24F3AA439D49}"/>
              </a:ext>
            </a:extLst>
          </p:cNvPr>
          <p:cNvSpPr txBox="1"/>
          <p:nvPr/>
        </p:nvSpPr>
        <p:spPr>
          <a:xfrm>
            <a:off x="1843874" y="3642795"/>
            <a:ext cx="8504251" cy="646331"/>
          </a:xfrm>
          <a:prstGeom prst="rect">
            <a:avLst/>
          </a:prstGeom>
          <a:noFill/>
        </p:spPr>
        <p:txBody>
          <a:bodyPr wrap="none" rtlCol="0">
            <a:spAutoFit/>
          </a:bodyPr>
          <a:lstStyle/>
          <a:p>
            <a:pPr algn="ctr"/>
            <a:r>
              <a:rPr lang="en-US" dirty="0">
                <a:solidFill>
                  <a:schemeClr val="bg1"/>
                </a:solidFill>
              </a:rPr>
              <a:t>We send the captured image to firebase storage so the cloud can take the image to </a:t>
            </a:r>
          </a:p>
          <a:p>
            <a:pPr algn="ctr"/>
            <a:r>
              <a:rPr lang="en-US" dirty="0">
                <a:solidFill>
                  <a:schemeClr val="bg1"/>
                </a:solidFill>
              </a:rPr>
              <a:t>process it on the Machine Learning model and using firebase </a:t>
            </a:r>
            <a:r>
              <a:rPr lang="en-US" dirty="0" err="1">
                <a:solidFill>
                  <a:schemeClr val="bg1"/>
                </a:solidFill>
              </a:rPr>
              <a:t>firestore</a:t>
            </a:r>
            <a:r>
              <a:rPr lang="en-US" dirty="0">
                <a:solidFill>
                  <a:schemeClr val="bg1"/>
                </a:solidFill>
              </a:rPr>
              <a:t> to save the result.</a:t>
            </a:r>
          </a:p>
        </p:txBody>
      </p:sp>
    </p:spTree>
    <p:extLst>
      <p:ext uri="{BB962C8B-B14F-4D97-AF65-F5344CB8AC3E}">
        <p14:creationId xmlns:p14="http://schemas.microsoft.com/office/powerpoint/2010/main" val="4253544728"/>
      </p:ext>
    </p:extLst>
  </p:cSld>
  <p:clrMapOvr>
    <a:masterClrMapping/>
  </p:clrMapOvr>
</p:sld>
</file>

<file path=ppt/theme/theme1.xml><?xml version="1.0" encoding="utf-8"?>
<a:theme xmlns:a="http://schemas.openxmlformats.org/drawingml/2006/main" name="Office Theme">
  <a:themeElements>
    <a:clrScheme name="Contoso Theme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
          <a:solidFill>
            <a:schemeClr val="bg1"/>
          </a:solidFill>
        </a:ln>
        <a:effectLst>
          <a:glow rad="165100">
            <a:schemeClr val="bg1">
              <a:alpha val="9000"/>
            </a:schemeClr>
          </a:glo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tem pitch deck.potx" id="{007A4A51-4FFC-4105-B3D8-61FC23843082}" vid="{F1F7DFAD-69C8-483C-AAF4-70218CA266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STEM pitch deck</Template>
  <TotalTime>816</TotalTime>
  <Words>664</Words>
  <Application>Microsoft Office PowerPoint</Application>
  <PresentationFormat>Widescreen</PresentationFormat>
  <Paragraphs>59</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Candara</vt:lpstr>
      <vt:lpstr>Corbel</vt:lpstr>
      <vt:lpstr>Times New Roman</vt:lpstr>
      <vt:lpstr>Office Theme</vt:lpstr>
      <vt:lpstr>Sign language recognition app project</vt:lpstr>
      <vt:lpstr>PowerPoint Presentation</vt:lpstr>
      <vt:lpstr>PowerPoint Presentation</vt:lpstr>
      <vt:lpstr>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COVER TITLE</dc:title>
  <dc:creator>darell akd</dc:creator>
  <cp:lastModifiedBy>e n v y s t</cp:lastModifiedBy>
  <cp:revision>25</cp:revision>
  <dcterms:created xsi:type="dcterms:W3CDTF">2021-06-02T02:14:50Z</dcterms:created>
  <dcterms:modified xsi:type="dcterms:W3CDTF">2021-06-03T09:36:38Z</dcterms:modified>
</cp:coreProperties>
</file>