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86" r:id="rId2"/>
    <p:sldId id="292" r:id="rId3"/>
    <p:sldId id="290" r:id="rId4"/>
    <p:sldId id="289" r:id="rId5"/>
    <p:sldId id="293" r:id="rId6"/>
    <p:sldId id="294" r:id="rId7"/>
    <p:sldId id="296" r:id="rId8"/>
    <p:sldId id="295" r:id="rId9"/>
    <p:sldId id="291" r:id="rId10"/>
    <p:sldId id="287" r:id="rId11"/>
    <p:sldId id="261" r:id="rId12"/>
    <p:sldId id="262" r:id="rId13"/>
    <p:sldId id="263" r:id="rId14"/>
    <p:sldId id="264" r:id="rId15"/>
    <p:sldId id="265" r:id="rId16"/>
    <p:sldId id="266" r:id="rId17"/>
    <p:sldId id="267" r:id="rId18"/>
    <p:sldId id="268" r:id="rId19"/>
    <p:sldId id="269" r:id="rId20"/>
    <p:sldId id="271" r:id="rId21"/>
    <p:sldId id="272" r:id="rId22"/>
    <p:sldId id="273" r:id="rId23"/>
    <p:sldId id="274" r:id="rId24"/>
    <p:sldId id="275" r:id="rId25"/>
    <p:sldId id="276" r:id="rId26"/>
    <p:sldId id="277" r:id="rId27"/>
    <p:sldId id="278" r:id="rId28"/>
    <p:sldId id="279" r:id="rId29"/>
    <p:sldId id="280" r:id="rId30"/>
    <p:sldId id="25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85794" autoAdjust="0"/>
  </p:normalViewPr>
  <p:slideViewPr>
    <p:cSldViewPr snapToGrid="0">
      <p:cViewPr varScale="1">
        <p:scale>
          <a:sx n="114" d="100"/>
          <a:sy n="114" d="100"/>
        </p:scale>
        <p:origin x="414" y="102"/>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r>
              <a:rPr lang="en-US" dirty="0"/>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1">
                  <a:lumMod val="65000"/>
                </a:schemeClr>
              </a:solidFill>
              <a:latin typeface="+mn-lt"/>
              <a:ea typeface="+mn-ea"/>
              <a:cs typeface="+mn-cs"/>
            </a:defRPr>
          </a:pPr>
          <a:endParaRPr lang="id-ID"/>
        </a:p>
      </c:txPr>
    </c:title>
    <c:autoTitleDeleted val="0"/>
    <c:plotArea>
      <c:layout/>
      <c:barChart>
        <c:barDir val="col"/>
        <c:grouping val="clustered"/>
        <c:varyColors val="0"/>
        <c:ser>
          <c:idx val="0"/>
          <c:order val="0"/>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B125-4870-AEB8-0A39E2D0577A}"/>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2-B125-4870-AEB8-0A39E2D0577A}"/>
              </c:ext>
            </c:extLst>
          </c:dPt>
          <c:dPt>
            <c:idx val="4"/>
            <c:invertIfNegative val="0"/>
            <c:bubble3D val="0"/>
            <c:spPr>
              <a:gradFill>
                <a:gsLst>
                  <a:gs pos="0">
                    <a:schemeClr val="bg2">
                      <a:lumMod val="50000"/>
                    </a:schemeClr>
                  </a:gs>
                  <a:gs pos="100000">
                    <a:schemeClr val="accent2"/>
                  </a:gs>
                </a:gsLst>
                <a:lin ang="5400000" scaled="1"/>
              </a:gradFill>
              <a:ln>
                <a:noFill/>
              </a:ln>
              <a:effectLst/>
            </c:spPr>
            <c:extLst>
              <c:ext xmlns:c16="http://schemas.microsoft.com/office/drawing/2014/chart" uri="{C3380CC4-5D6E-409C-BE32-E72D297353CC}">
                <c16:uniqueId val="{00000003-B125-4870-AEB8-0A39E2D0577A}"/>
              </c:ext>
            </c:extLst>
          </c:dPt>
          <c:val>
            <c:numRef>
              <c:f>Sheet1!$B$2:$B$6</c:f>
              <c:numCache>
                <c:formatCode>[$$-409]#,##0</c:formatCode>
                <c:ptCount val="5"/>
                <c:pt idx="0">
                  <c:v>0</c:v>
                </c:pt>
                <c:pt idx="1">
                  <c:v>6750</c:v>
                </c:pt>
                <c:pt idx="2">
                  <c:v>33750</c:v>
                </c:pt>
                <c:pt idx="3">
                  <c:v>135000</c:v>
                </c:pt>
                <c:pt idx="4">
                  <c:v>270000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Series 1</c:v>
                      </c:pt>
                    </c:strCache>
                  </c:strRef>
                </c15:tx>
              </c15:filteredSeriesTitle>
            </c:ext>
            <c:ext xmlns:c15="http://schemas.microsoft.com/office/drawing/2012/chart" uri="{02D57815-91ED-43cb-92C2-25804820EDAC}">
              <c15:filteredCategoryTitle>
                <c15:cat>
                  <c:strRef>
                    <c:extLst>
                      <c:ext uri="{02D57815-91ED-43cb-92C2-25804820EDAC}">
                        <c15:formulaRef>
                          <c15:sqref>Sheet1!$A$2:$A$6</c15:sqref>
                        </c15:formulaRef>
                      </c:ext>
                    </c:extLst>
                    <c:strCache>
                      <c:ptCount val="5"/>
                      <c:pt idx="0">
                        <c:v>20YY</c:v>
                      </c:pt>
                      <c:pt idx="1">
                        <c:v>20YY</c:v>
                      </c:pt>
                      <c:pt idx="2">
                        <c:v>20YY</c:v>
                      </c:pt>
                      <c:pt idx="3">
                        <c:v>20YY</c:v>
                      </c:pt>
                      <c:pt idx="4">
                        <c:v>20YY</c:v>
                      </c:pt>
                    </c:strCache>
                  </c:strRef>
                </c15:cat>
              </c15:filteredCategoryTitle>
            </c:ext>
            <c:ext xmlns:c16="http://schemas.microsoft.com/office/drawing/2014/chart" uri="{C3380CC4-5D6E-409C-BE32-E72D297353CC}">
              <c16:uniqueId val="{00000000-B125-4870-AEB8-0A39E2D0577A}"/>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id-ID"/>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85000"/>
                  <a:lumOff val="1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mn-ea"/>
                <a:cs typeface="+mn-cs"/>
              </a:defRPr>
            </a:pPr>
            <a:endParaRPr lang="id-ID"/>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lumMod val="65000"/>
            </a:schemeClr>
          </a:solidFill>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2"/>
              </a:solidFill>
              <a:ln w="19050">
                <a:noFill/>
              </a:ln>
              <a:effectLst/>
            </c:spPr>
            <c:extLst>
              <c:ext xmlns:c16="http://schemas.microsoft.com/office/drawing/2014/chart" uri="{C3380CC4-5D6E-409C-BE32-E72D297353CC}">
                <c16:uniqueId val="{00000001-85A0-4D08-B4CB-473E33CE814B}"/>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85A0-4D08-B4CB-473E33CE814B}"/>
              </c:ext>
            </c:extLst>
          </c:dPt>
          <c:dPt>
            <c:idx val="2"/>
            <c:bubble3D val="0"/>
            <c:spPr>
              <a:solidFill>
                <a:schemeClr val="accent5"/>
              </a:solidFill>
              <a:ln w="19050">
                <a:noFill/>
              </a:ln>
              <a:effectLst/>
            </c:spPr>
            <c:extLst>
              <c:ext xmlns:c16="http://schemas.microsoft.com/office/drawing/2014/chart" uri="{C3380CC4-5D6E-409C-BE32-E72D297353CC}">
                <c16:uniqueId val="{00000005-85A0-4D08-B4CB-473E33CE814B}"/>
              </c:ext>
            </c:extLst>
          </c:dPt>
          <c:dPt>
            <c:idx val="3"/>
            <c:bubble3D val="0"/>
            <c:spPr>
              <a:solidFill>
                <a:schemeClr val="bg1">
                  <a:lumMod val="95000"/>
                </a:schemeClr>
              </a:solidFill>
              <a:ln w="19050">
                <a:noFill/>
              </a:ln>
              <a:effectLst/>
            </c:spPr>
            <c:extLst>
              <c:ext xmlns:c16="http://schemas.microsoft.com/office/drawing/2014/chart" uri="{C3380CC4-5D6E-409C-BE32-E72D297353CC}">
                <c16:uniqueId val="{00000007-85A0-4D08-B4CB-473E33CE814B}"/>
              </c:ext>
            </c:extLst>
          </c:dPt>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85A0-4D08-B4CB-473E33CE814B}"/>
            </c:ext>
          </c:extLst>
        </c:ser>
        <c:dLbls>
          <c:showLegendKey val="0"/>
          <c:showVal val="0"/>
          <c:showCatName val="0"/>
          <c:showSerName val="0"/>
          <c:showPercent val="0"/>
          <c:showBubbleSize val="0"/>
          <c:showLeaderLines val="0"/>
        </c:dLbls>
        <c:firstSliceAng val="16"/>
        <c:holeSize val="9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d-ID"/>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6/2/2021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16</a:t>
            </a:fld>
            <a:endParaRPr lang="en-US" noProof="0" dirty="0"/>
          </a:p>
        </p:txBody>
      </p:sp>
    </p:spTree>
    <p:extLst>
      <p:ext uri="{BB962C8B-B14F-4D97-AF65-F5344CB8AC3E}">
        <p14:creationId xmlns:p14="http://schemas.microsoft.com/office/powerpoint/2010/main" val="233100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17</a:t>
            </a:fld>
            <a:endParaRPr lang="en-US" noProof="0" dirty="0"/>
          </a:p>
        </p:txBody>
      </p:sp>
    </p:spTree>
    <p:extLst>
      <p:ext uri="{BB962C8B-B14F-4D97-AF65-F5344CB8AC3E}">
        <p14:creationId xmlns:p14="http://schemas.microsoft.com/office/powerpoint/2010/main" val="1658512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18</a:t>
            </a:fld>
            <a:endParaRPr lang="en-US" noProof="0" dirty="0"/>
          </a:p>
        </p:txBody>
      </p:sp>
    </p:spTree>
    <p:extLst>
      <p:ext uri="{BB962C8B-B14F-4D97-AF65-F5344CB8AC3E}">
        <p14:creationId xmlns:p14="http://schemas.microsoft.com/office/powerpoint/2010/main" val="1665117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19</a:t>
            </a:fld>
            <a:endParaRPr lang="en-US" noProof="0" dirty="0"/>
          </a:p>
        </p:txBody>
      </p:sp>
    </p:spTree>
    <p:extLst>
      <p:ext uri="{BB962C8B-B14F-4D97-AF65-F5344CB8AC3E}">
        <p14:creationId xmlns:p14="http://schemas.microsoft.com/office/powerpoint/2010/main" val="57413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20</a:t>
            </a:fld>
            <a:endParaRPr lang="en-US" noProof="0" dirty="0"/>
          </a:p>
        </p:txBody>
      </p:sp>
    </p:spTree>
    <p:extLst>
      <p:ext uri="{BB962C8B-B14F-4D97-AF65-F5344CB8AC3E}">
        <p14:creationId xmlns:p14="http://schemas.microsoft.com/office/powerpoint/2010/main" val="561397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21</a:t>
            </a:fld>
            <a:endParaRPr lang="en-US" noProof="0" dirty="0"/>
          </a:p>
        </p:txBody>
      </p:sp>
    </p:spTree>
    <p:extLst>
      <p:ext uri="{BB962C8B-B14F-4D97-AF65-F5344CB8AC3E}">
        <p14:creationId xmlns:p14="http://schemas.microsoft.com/office/powerpoint/2010/main" val="221736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22</a:t>
            </a:fld>
            <a:endParaRPr lang="en-US" noProof="0" dirty="0"/>
          </a:p>
        </p:txBody>
      </p:sp>
    </p:spTree>
    <p:extLst>
      <p:ext uri="{BB962C8B-B14F-4D97-AF65-F5344CB8AC3E}">
        <p14:creationId xmlns:p14="http://schemas.microsoft.com/office/powerpoint/2010/main" val="3555276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23</a:t>
            </a:fld>
            <a:endParaRPr lang="en-US" noProof="0" dirty="0"/>
          </a:p>
        </p:txBody>
      </p:sp>
    </p:spTree>
    <p:extLst>
      <p:ext uri="{BB962C8B-B14F-4D97-AF65-F5344CB8AC3E}">
        <p14:creationId xmlns:p14="http://schemas.microsoft.com/office/powerpoint/2010/main" val="167739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24</a:t>
            </a:fld>
            <a:endParaRPr lang="en-US" noProof="0" dirty="0"/>
          </a:p>
        </p:txBody>
      </p:sp>
    </p:spTree>
    <p:extLst>
      <p:ext uri="{BB962C8B-B14F-4D97-AF65-F5344CB8AC3E}">
        <p14:creationId xmlns:p14="http://schemas.microsoft.com/office/powerpoint/2010/main" val="4106490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25</a:t>
            </a:fld>
            <a:endParaRPr lang="en-US" noProof="0" dirty="0"/>
          </a:p>
        </p:txBody>
      </p:sp>
    </p:spTree>
    <p:extLst>
      <p:ext uri="{BB962C8B-B14F-4D97-AF65-F5344CB8AC3E}">
        <p14:creationId xmlns:p14="http://schemas.microsoft.com/office/powerpoint/2010/main" val="1182568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21199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26</a:t>
            </a:fld>
            <a:endParaRPr lang="en-US" noProof="0" dirty="0"/>
          </a:p>
        </p:txBody>
      </p:sp>
    </p:spTree>
    <p:extLst>
      <p:ext uri="{BB962C8B-B14F-4D97-AF65-F5344CB8AC3E}">
        <p14:creationId xmlns:p14="http://schemas.microsoft.com/office/powerpoint/2010/main" val="4237297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27</a:t>
            </a:fld>
            <a:endParaRPr lang="en-US" noProof="0" dirty="0"/>
          </a:p>
        </p:txBody>
      </p:sp>
    </p:spTree>
    <p:extLst>
      <p:ext uri="{BB962C8B-B14F-4D97-AF65-F5344CB8AC3E}">
        <p14:creationId xmlns:p14="http://schemas.microsoft.com/office/powerpoint/2010/main" val="16226138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28</a:t>
            </a:fld>
            <a:endParaRPr lang="en-US" noProof="0" dirty="0"/>
          </a:p>
        </p:txBody>
      </p:sp>
    </p:spTree>
    <p:extLst>
      <p:ext uri="{BB962C8B-B14F-4D97-AF65-F5344CB8AC3E}">
        <p14:creationId xmlns:p14="http://schemas.microsoft.com/office/powerpoint/2010/main" val="3219745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29</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30</a:t>
            </a:fld>
            <a:endParaRPr lang="en-US" noProof="0" dirty="0"/>
          </a:p>
        </p:txBody>
      </p:sp>
    </p:spTree>
    <p:extLst>
      <p:ext uri="{BB962C8B-B14F-4D97-AF65-F5344CB8AC3E}">
        <p14:creationId xmlns:p14="http://schemas.microsoft.com/office/powerpoint/2010/main" val="4163145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136312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80062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500534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394480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419941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390908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15</a:t>
            </a:fld>
            <a:endParaRPr lang="en-US" noProof="0" dirty="0"/>
          </a:p>
        </p:txBody>
      </p:sp>
    </p:spTree>
    <p:extLst>
      <p:ext uri="{BB962C8B-B14F-4D97-AF65-F5344CB8AC3E}">
        <p14:creationId xmlns:p14="http://schemas.microsoft.com/office/powerpoint/2010/main" val="52318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jpeg"/><Relationship Id="rId7" Type="http://schemas.openxmlformats.org/officeDocument/2006/relationships/image" Target="../media/image26.sv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15.sv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jpeg"/><Relationship Id="rId7" Type="http://schemas.openxmlformats.org/officeDocument/2006/relationships/image" Target="../media/image26.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image" Target="../media/image33.svg"/><Relationship Id="rId5" Type="http://schemas.openxmlformats.org/officeDocument/2006/relationships/image" Target="../media/image29.sv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svg"/></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23.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4.sv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46.png"/><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46.png"/><Relationship Id="rId5" Type="http://schemas.openxmlformats.org/officeDocument/2006/relationships/image" Target="../media/image48.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30.png"/><Relationship Id="rId7"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image" Target="../media/image52.svg"/><Relationship Id="rId11" Type="http://schemas.openxmlformats.org/officeDocument/2006/relationships/chart" Target="../charts/chart2.xml"/><Relationship Id="rId5" Type="http://schemas.openxmlformats.org/officeDocument/2006/relationships/image" Target="../media/image51.png"/><Relationship Id="rId10" Type="http://schemas.openxmlformats.org/officeDocument/2006/relationships/image" Target="../media/image29.svg"/><Relationship Id="rId4" Type="http://schemas.openxmlformats.org/officeDocument/2006/relationships/image" Target="../media/image31.svg"/><Relationship Id="rId9"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svg"/><Relationship Id="rId4" Type="http://schemas.microsoft.com/office/2007/relationships/hdphoto" Target="../media/hdphoto2.wdp"/><Relationship Id="rId9" Type="http://schemas.openxmlformats.org/officeDocument/2006/relationships/image" Target="../media/image5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sdatin.kemkes.go.id/resources/download/pusdatin/infodatin/infodatin-tunarungu-2019.pdf" TargetMode="Externa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datamunge/sign-language-mnis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sz="3600" dirty="0"/>
              <a:t>Sign language recognition app project</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526265" y="5489088"/>
            <a:ext cx="5697827" cy="1087129"/>
          </a:xfrm>
        </p:spPr>
        <p:txBody>
          <a:bodyPr/>
          <a:lstStyle/>
          <a:p>
            <a:pPr algn="l">
              <a:lnSpc>
                <a:spcPct val="100000"/>
              </a:lnSpc>
              <a:spcBef>
                <a:spcPts val="0"/>
              </a:spcBef>
            </a:pPr>
            <a:r>
              <a:rPr lang="en-US" b="1" u="sng" noProof="1"/>
              <a:t>B21 – CAP0436 :</a:t>
            </a:r>
          </a:p>
          <a:p>
            <a:pPr algn="l">
              <a:lnSpc>
                <a:spcPct val="100000"/>
              </a:lnSpc>
              <a:spcBef>
                <a:spcPts val="0"/>
              </a:spcBef>
            </a:pPr>
            <a:r>
              <a:rPr lang="en-US" sz="1400" noProof="1"/>
              <a:t>Andi josua simanullang	lie Reynaldo ivander gunawan</a:t>
            </a:r>
          </a:p>
          <a:p>
            <a:pPr algn="l">
              <a:lnSpc>
                <a:spcPct val="100000"/>
              </a:lnSpc>
              <a:spcBef>
                <a:spcPts val="0"/>
              </a:spcBef>
            </a:pPr>
            <a:r>
              <a:rPr lang="en-US" sz="1400" noProof="1"/>
              <a:t>Nafarel triyoga maskuncoro	hezkiel rivaldo siregar</a:t>
            </a:r>
          </a:p>
          <a:p>
            <a:pPr algn="l">
              <a:lnSpc>
                <a:spcPct val="100000"/>
              </a:lnSpc>
              <a:spcBef>
                <a:spcPts val="0"/>
              </a:spcBef>
            </a:pPr>
            <a:r>
              <a:rPr lang="en-US" sz="1400" noProof="1"/>
              <a:t>Nur ardli rachmat saputra	darell adham kumara damaraji</a:t>
            </a:r>
          </a:p>
          <a:p>
            <a:pPr algn="l">
              <a:lnSpc>
                <a:spcPct val="100000"/>
              </a:lnSpc>
              <a:spcBef>
                <a:spcPts val="0"/>
              </a:spcBef>
            </a:pPr>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506A84-2426-4A76-9961-497AF0399B9E}"/>
              </a:ext>
            </a:extLst>
          </p:cNvPr>
          <p:cNvPicPr>
            <a:picLocks noChangeAspect="1"/>
          </p:cNvPicPr>
          <p:nvPr/>
        </p:nvPicPr>
        <p:blipFill>
          <a:blip r:embed="rId4"/>
          <a:stretch>
            <a:fillRect/>
          </a:stretch>
        </p:blipFill>
        <p:spPr>
          <a:xfrm>
            <a:off x="3752763" y="281782"/>
            <a:ext cx="2471332" cy="579041"/>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6681618" y="2098590"/>
            <a:ext cx="5167824" cy="691666"/>
          </a:xfrm>
        </p:spPr>
        <p:txBody>
          <a:bodyPr/>
          <a:lstStyle/>
          <a:p>
            <a:r>
              <a:rPr lang="en-US" dirty="0"/>
              <a:t>LOREM </a:t>
            </a:r>
            <a:r>
              <a:rPr lang="en-US" noProof="1"/>
              <a:t>IPSUM DOLOR SIT AMET, </a:t>
            </a:r>
            <a:br>
              <a:rPr lang="en-US" noProof="1"/>
            </a:br>
            <a:r>
              <a:rPr lang="en-US" noProof="1"/>
              <a:t>CONSECTETUR ADIPISCING ELIT.</a:t>
            </a:r>
          </a:p>
        </p:txBody>
      </p:sp>
      <p:sp>
        <p:nvSpPr>
          <p:cNvPr id="8" name="Oval 7">
            <a:extLst>
              <a:ext uri="{FF2B5EF4-FFF2-40B4-BE49-F238E27FC236}">
                <a16:creationId xmlns:a16="http://schemas.microsoft.com/office/drawing/2014/main" id="{3CF620E7-F992-48DE-A308-0A6B4F1E45E4}"/>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D013B526-9255-484A-8176-C9CA7C769E59}"/>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790A46A1-19F4-478F-A9B1-84AD72D6DFBF}"/>
                </a:ext>
                <a:ext uri="{C183D7F6-B498-43B3-948B-1728B52AA6E4}">
                  <adec:decorative xmlns:adec="http://schemas.microsoft.com/office/drawing/2017/decorative" val="1"/>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90A209D6-847A-4FB1-95CC-EEC3EBCBDA55}"/>
                </a:ext>
                <a:ext uri="{C183D7F6-B498-43B3-948B-1728B52AA6E4}">
                  <adec:decorative xmlns:adec="http://schemas.microsoft.com/office/drawing/2017/decorative" val="1"/>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8A692E72-0865-44D7-A065-B2F07C21C818}"/>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58031D85-2D05-4250-9FA8-67974E8F794F}"/>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6840666-19AD-4885-B9E5-14BA5AA2B742}"/>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6">
            <a:extLst>
              <a:ext uri="{FF2B5EF4-FFF2-40B4-BE49-F238E27FC236}">
                <a16:creationId xmlns:a16="http://schemas.microsoft.com/office/drawing/2014/main" id="{F21C7285-46A3-4D5D-8D58-A96FB05617E3}"/>
              </a:ext>
            </a:extLst>
          </p:cNvPr>
          <p:cNvPicPr>
            <a:picLocks noChangeAspect="1"/>
          </p:cNvPicPr>
          <p:nvPr/>
        </p:nvPicPr>
        <p:blipFill rotWithShape="1">
          <a:blip r:embed="rId3"/>
          <a:srcRect l="23207" t="7313" r="25528"/>
          <a:stretch/>
        </p:blipFill>
        <p:spPr>
          <a:xfrm>
            <a:off x="2040654" y="3842209"/>
            <a:ext cx="2501633" cy="2544099"/>
          </a:xfrm>
          <a:prstGeom prst="rect">
            <a:avLst/>
          </a:prstGeom>
        </p:spPr>
      </p:pic>
      <p:pic>
        <p:nvPicPr>
          <p:cNvPr id="18" name="Picture 17">
            <a:extLst>
              <a:ext uri="{FF2B5EF4-FFF2-40B4-BE49-F238E27FC236}">
                <a16:creationId xmlns:a16="http://schemas.microsoft.com/office/drawing/2014/main" id="{D704A5B4-6CFB-46D9-ACEB-3C22B5FE5262}"/>
              </a:ext>
            </a:extLst>
          </p:cNvPr>
          <p:cNvPicPr>
            <a:picLocks noChangeAspect="1"/>
          </p:cNvPicPr>
          <p:nvPr/>
        </p:nvPicPr>
        <p:blipFill>
          <a:blip r:embed="rId4"/>
          <a:stretch>
            <a:fillRect/>
          </a:stretch>
        </p:blipFill>
        <p:spPr>
          <a:xfrm>
            <a:off x="9499359" y="271501"/>
            <a:ext cx="2332466" cy="546504"/>
          </a:xfrm>
          <a:prstGeom prst="rect">
            <a:avLst/>
          </a:prstGeom>
        </p:spPr>
      </p:pic>
      <p:sp>
        <p:nvSpPr>
          <p:cNvPr id="19" name="Rectangle 18">
            <a:extLst>
              <a:ext uri="{FF2B5EF4-FFF2-40B4-BE49-F238E27FC236}">
                <a16:creationId xmlns:a16="http://schemas.microsoft.com/office/drawing/2014/main" id="{B5CC237F-C914-4523-AD05-DDD9995C2A24}"/>
              </a:ext>
            </a:extLst>
          </p:cNvPr>
          <p:cNvSpPr/>
          <p:nvPr/>
        </p:nvSpPr>
        <p:spPr>
          <a:xfrm>
            <a:off x="4457704" y="453006"/>
            <a:ext cx="1638296" cy="691666"/>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Tree>
    <p:extLst>
      <p:ext uri="{BB962C8B-B14F-4D97-AF65-F5344CB8AC3E}">
        <p14:creationId xmlns:p14="http://schemas.microsoft.com/office/powerpoint/2010/main" val="341951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ED61FF-98D7-468C-A710-A0E65FFCFDD7}"/>
              </a:ext>
            </a:extLst>
          </p:cNvPr>
          <p:cNvSpPr>
            <a:spLocks noGrp="1"/>
          </p:cNvSpPr>
          <p:nvPr>
            <p:ph type="title"/>
          </p:nvPr>
        </p:nvSpPr>
        <p:spPr/>
        <p:txBody>
          <a:bodyPr/>
          <a:lstStyle/>
          <a:p>
            <a:r>
              <a:rPr lang="en-US" dirty="0"/>
              <a:t>The Problem</a:t>
            </a:r>
          </a:p>
        </p:txBody>
      </p:sp>
      <p:pic>
        <p:nvPicPr>
          <p:cNvPr id="41" name="Picture Placeholder 40" descr="Downward trend">
            <a:extLst>
              <a:ext uri="{FF2B5EF4-FFF2-40B4-BE49-F238E27FC236}">
                <a16:creationId xmlns:a16="http://schemas.microsoft.com/office/drawing/2014/main" id="{B811075A-E743-458A-83DD-C9C3924D79D2}"/>
              </a:ext>
            </a:extLst>
          </p:cNvPr>
          <p:cNvPicPr>
            <a:picLocks noGrp="1" noChangeAspect="1"/>
          </p:cNvPicPr>
          <p:nvPr>
            <p:ph type="pic" sz="quarter" idx="41"/>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DB6638D4-E453-4BC4-A3A0-F3C51852BCF8}"/>
              </a:ext>
            </a:extLst>
          </p:cNvPr>
          <p:cNvSpPr>
            <a:spLocks noGrp="1"/>
          </p:cNvSpPr>
          <p:nvPr>
            <p:ph type="body" sz="quarter" idx="17"/>
          </p:nvPr>
        </p:nvSpPr>
        <p:spPr/>
        <p:txBody>
          <a:bodyPr/>
          <a:lstStyle/>
          <a:p>
            <a:r>
              <a:rPr lang="en-US" dirty="0"/>
              <a:t>Declining Market</a:t>
            </a:r>
          </a:p>
        </p:txBody>
      </p:sp>
      <p:sp>
        <p:nvSpPr>
          <p:cNvPr id="6" name="Text Placeholder 5">
            <a:extLst>
              <a:ext uri="{FF2B5EF4-FFF2-40B4-BE49-F238E27FC236}">
                <a16:creationId xmlns:a16="http://schemas.microsoft.com/office/drawing/2014/main" id="{0BC44B71-63BE-418A-A82A-64402026207E}"/>
              </a:ext>
            </a:extLst>
          </p:cNvPr>
          <p:cNvSpPr>
            <a:spLocks noGrp="1"/>
          </p:cNvSpPr>
          <p:nvPr>
            <p:ph type="body" sz="quarter" idx="18"/>
          </p:nvPr>
        </p:nvSpPr>
        <p:spPr/>
        <p:txBody>
          <a:bodyPr/>
          <a:lstStyle/>
          <a:p>
            <a:r>
              <a:rPr lang="en-US" dirty="0"/>
              <a:t>Lorem </a:t>
            </a:r>
            <a:r>
              <a:rPr lang="en-US" noProof="1"/>
              <a:t>ipsum dolor sit amet, consectetur adipiscing elit. </a:t>
            </a:r>
          </a:p>
          <a:p>
            <a:endParaRPr lang="en-US" dirty="0"/>
          </a:p>
        </p:txBody>
      </p:sp>
      <p:pic>
        <p:nvPicPr>
          <p:cNvPr id="43" name="Picture Placeholder 42" descr="Coins">
            <a:extLst>
              <a:ext uri="{FF2B5EF4-FFF2-40B4-BE49-F238E27FC236}">
                <a16:creationId xmlns:a16="http://schemas.microsoft.com/office/drawing/2014/main" id="{869A15CA-3DF8-417D-B9D8-F994D15851BB}"/>
              </a:ext>
            </a:extLst>
          </p:cNvPr>
          <p:cNvPicPr>
            <a:picLocks noGrp="1" noChangeAspect="1"/>
          </p:cNvPicPr>
          <p:nvPr>
            <p:ph type="pic" sz="quarter" idx="47"/>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9" name="Text Placeholder 8">
            <a:extLst>
              <a:ext uri="{FF2B5EF4-FFF2-40B4-BE49-F238E27FC236}">
                <a16:creationId xmlns:a16="http://schemas.microsoft.com/office/drawing/2014/main" id="{CEFFF724-CE30-4C63-A086-DF05C2777EC1}"/>
              </a:ext>
            </a:extLst>
          </p:cNvPr>
          <p:cNvSpPr>
            <a:spLocks noGrp="1"/>
          </p:cNvSpPr>
          <p:nvPr>
            <p:ph type="body" sz="quarter" idx="33"/>
          </p:nvPr>
        </p:nvSpPr>
        <p:spPr/>
        <p:txBody>
          <a:bodyPr/>
          <a:lstStyle/>
          <a:p>
            <a:r>
              <a:rPr lang="en-US" dirty="0"/>
              <a:t>Financial</a:t>
            </a:r>
          </a:p>
        </p:txBody>
      </p:sp>
      <p:sp>
        <p:nvSpPr>
          <p:cNvPr id="10" name="Text Placeholder 9">
            <a:extLst>
              <a:ext uri="{FF2B5EF4-FFF2-40B4-BE49-F238E27FC236}">
                <a16:creationId xmlns:a16="http://schemas.microsoft.com/office/drawing/2014/main" id="{AA64044E-682B-419B-AB70-118D0597C64C}"/>
              </a:ext>
            </a:extLst>
          </p:cNvPr>
          <p:cNvSpPr>
            <a:spLocks noGrp="1"/>
          </p:cNvSpPr>
          <p:nvPr>
            <p:ph type="body" sz="quarter" idx="34"/>
          </p:nvPr>
        </p:nvSpPr>
        <p:spPr/>
        <p:txBody>
          <a:bodyPr/>
          <a:lstStyle/>
          <a:p>
            <a:r>
              <a:rPr lang="en-US" dirty="0"/>
              <a:t>Lorem </a:t>
            </a:r>
            <a:r>
              <a:rPr lang="en-US" noProof="1"/>
              <a:t>ipsum dolor sit amet, consectetur adipiscing elit. </a:t>
            </a:r>
          </a:p>
          <a:p>
            <a:endParaRPr lang="en-US" dirty="0"/>
          </a:p>
        </p:txBody>
      </p:sp>
      <p:pic>
        <p:nvPicPr>
          <p:cNvPr id="45" name="Picture Placeholder 44" descr="Handshake">
            <a:extLst>
              <a:ext uri="{FF2B5EF4-FFF2-40B4-BE49-F238E27FC236}">
                <a16:creationId xmlns:a16="http://schemas.microsoft.com/office/drawing/2014/main" id="{D18F8380-4F68-4979-BEC0-C897519AD437}"/>
              </a:ext>
            </a:extLst>
          </p:cNvPr>
          <p:cNvPicPr>
            <a:picLocks noGrp="1" noChangeAspect="1"/>
          </p:cNvPicPr>
          <p:nvPr>
            <p:ph type="pic" sz="quarter" idx="48"/>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12" name="Text Placeholder 11">
            <a:extLst>
              <a:ext uri="{FF2B5EF4-FFF2-40B4-BE49-F238E27FC236}">
                <a16:creationId xmlns:a16="http://schemas.microsoft.com/office/drawing/2014/main" id="{F2739695-B49F-491F-9573-F501246A7F48}"/>
              </a:ext>
            </a:extLst>
          </p:cNvPr>
          <p:cNvSpPr>
            <a:spLocks noGrp="1"/>
          </p:cNvSpPr>
          <p:nvPr>
            <p:ph type="body" sz="quarter" idx="35"/>
          </p:nvPr>
        </p:nvSpPr>
        <p:spPr/>
        <p:txBody>
          <a:bodyPr/>
          <a:lstStyle/>
          <a:p>
            <a:r>
              <a:rPr lang="en-US" dirty="0"/>
              <a:t>Trust</a:t>
            </a:r>
          </a:p>
        </p:txBody>
      </p:sp>
      <p:sp>
        <p:nvSpPr>
          <p:cNvPr id="13" name="Text Placeholder 12">
            <a:extLst>
              <a:ext uri="{FF2B5EF4-FFF2-40B4-BE49-F238E27FC236}">
                <a16:creationId xmlns:a16="http://schemas.microsoft.com/office/drawing/2014/main" id="{59357458-973E-473B-B43E-428D949A39C2}"/>
              </a:ext>
            </a:extLst>
          </p:cNvPr>
          <p:cNvSpPr>
            <a:spLocks noGrp="1"/>
          </p:cNvSpPr>
          <p:nvPr>
            <p:ph type="body" sz="quarter" idx="36"/>
          </p:nvPr>
        </p:nvSpPr>
        <p:spPr/>
        <p:txBody>
          <a:bodyPr/>
          <a:lstStyle/>
          <a:p>
            <a:r>
              <a:rPr lang="en-US" dirty="0"/>
              <a:t>Lorem </a:t>
            </a:r>
            <a:r>
              <a:rPr lang="en-US" noProof="1"/>
              <a:t>ipsum dolor sit amet, consectetur adipiscing elit. </a:t>
            </a:r>
          </a:p>
          <a:p>
            <a:endParaRPr lang="en-US" dirty="0"/>
          </a:p>
        </p:txBody>
      </p:sp>
      <p:pic>
        <p:nvPicPr>
          <p:cNvPr id="47" name="Picture Placeholder 46" descr="Tag">
            <a:extLst>
              <a:ext uri="{FF2B5EF4-FFF2-40B4-BE49-F238E27FC236}">
                <a16:creationId xmlns:a16="http://schemas.microsoft.com/office/drawing/2014/main" id="{3B1C03DA-0209-4A1A-96AE-B3FF2B5F7533}"/>
              </a:ext>
            </a:extLst>
          </p:cNvPr>
          <p:cNvPicPr>
            <a:picLocks noGrp="1" noChangeAspect="1"/>
          </p:cNvPicPr>
          <p:nvPr>
            <p:ph type="pic" sz="quarter" idx="49"/>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15" name="Text Placeholder 14">
            <a:extLst>
              <a:ext uri="{FF2B5EF4-FFF2-40B4-BE49-F238E27FC236}">
                <a16:creationId xmlns:a16="http://schemas.microsoft.com/office/drawing/2014/main" id="{4C4406D0-E93A-4D4A-882C-3D100622979A}"/>
              </a:ext>
            </a:extLst>
          </p:cNvPr>
          <p:cNvSpPr>
            <a:spLocks noGrp="1"/>
          </p:cNvSpPr>
          <p:nvPr>
            <p:ph type="body" sz="quarter" idx="37"/>
          </p:nvPr>
        </p:nvSpPr>
        <p:spPr/>
        <p:txBody>
          <a:bodyPr/>
          <a:lstStyle/>
          <a:p>
            <a:r>
              <a:rPr lang="en-US" dirty="0"/>
              <a:t>Cost</a:t>
            </a:r>
          </a:p>
        </p:txBody>
      </p:sp>
      <p:sp>
        <p:nvSpPr>
          <p:cNvPr id="16" name="Text Placeholder 15">
            <a:extLst>
              <a:ext uri="{FF2B5EF4-FFF2-40B4-BE49-F238E27FC236}">
                <a16:creationId xmlns:a16="http://schemas.microsoft.com/office/drawing/2014/main" id="{820792B4-5A57-43A7-8C75-3B4261EE86DE}"/>
              </a:ext>
            </a:extLst>
          </p:cNvPr>
          <p:cNvSpPr>
            <a:spLocks noGrp="1"/>
          </p:cNvSpPr>
          <p:nvPr>
            <p:ph type="body" sz="quarter" idx="38"/>
          </p:nvPr>
        </p:nvSpPr>
        <p:spPr/>
        <p:txBody>
          <a:bodyPr/>
          <a:lstStyle/>
          <a:p>
            <a:r>
              <a:rPr lang="en-US" dirty="0"/>
              <a:t>Lorem </a:t>
            </a:r>
            <a:r>
              <a:rPr lang="en-US" noProof="1"/>
              <a:t>ipsum dolor sit amet, consectetur adipiscing elit. </a:t>
            </a:r>
          </a:p>
          <a:p>
            <a:endParaRPr lang="en-US" dirty="0"/>
          </a:p>
        </p:txBody>
      </p:sp>
      <p:pic>
        <p:nvPicPr>
          <p:cNvPr id="49" name="Picture Placeholder 48" descr="Bar chart">
            <a:extLst>
              <a:ext uri="{FF2B5EF4-FFF2-40B4-BE49-F238E27FC236}">
                <a16:creationId xmlns:a16="http://schemas.microsoft.com/office/drawing/2014/main" id="{B216FC82-4CDA-4982-85CF-C693A432A28E}"/>
              </a:ext>
            </a:extLst>
          </p:cNvPr>
          <p:cNvPicPr>
            <a:picLocks noGrp="1" noChangeAspect="1"/>
          </p:cNvPicPr>
          <p:nvPr>
            <p:ph type="pic" sz="quarter" idx="50"/>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rcRect/>
          <a:stretch>
            <a:fillRect/>
          </a:stretch>
        </p:blipFill>
        <p:spPr/>
      </p:pic>
      <p:sp>
        <p:nvSpPr>
          <p:cNvPr id="18" name="Text Placeholder 17">
            <a:extLst>
              <a:ext uri="{FF2B5EF4-FFF2-40B4-BE49-F238E27FC236}">
                <a16:creationId xmlns:a16="http://schemas.microsoft.com/office/drawing/2014/main" id="{448350F0-9CCA-4F7C-98E8-BC7969FD399D}"/>
              </a:ext>
            </a:extLst>
          </p:cNvPr>
          <p:cNvSpPr>
            <a:spLocks noGrp="1"/>
          </p:cNvSpPr>
          <p:nvPr>
            <p:ph type="body" sz="quarter" idx="39"/>
          </p:nvPr>
        </p:nvSpPr>
        <p:spPr/>
        <p:txBody>
          <a:bodyPr/>
          <a:lstStyle/>
          <a:p>
            <a:r>
              <a:rPr lang="en-US" dirty="0"/>
              <a:t>Margins</a:t>
            </a:r>
          </a:p>
        </p:txBody>
      </p:sp>
      <p:sp>
        <p:nvSpPr>
          <p:cNvPr id="19" name="Text Placeholder 18">
            <a:extLst>
              <a:ext uri="{FF2B5EF4-FFF2-40B4-BE49-F238E27FC236}">
                <a16:creationId xmlns:a16="http://schemas.microsoft.com/office/drawing/2014/main" id="{4FD8E4F9-1B84-4707-95BE-9EC53D7ACB9D}"/>
              </a:ext>
            </a:extLst>
          </p:cNvPr>
          <p:cNvSpPr>
            <a:spLocks noGrp="1"/>
          </p:cNvSpPr>
          <p:nvPr>
            <p:ph type="body" sz="quarter" idx="40"/>
          </p:nvPr>
        </p:nvSpPr>
        <p:spPr/>
        <p:txBody>
          <a:bodyPr/>
          <a:lstStyle/>
          <a:p>
            <a:r>
              <a:rPr lang="en-US" dirty="0"/>
              <a:t>Lorem </a:t>
            </a:r>
            <a:r>
              <a:rPr lang="en-US" noProof="1"/>
              <a:t>ipsum dolor sit amet, consectetur adipiscing elit. </a:t>
            </a:r>
          </a:p>
          <a:p>
            <a:endParaRPr lang="en-US" dirty="0"/>
          </a:p>
        </p:txBody>
      </p:sp>
      <p:sp>
        <p:nvSpPr>
          <p:cNvPr id="2" name="Slide Number Placeholder 1">
            <a:extLst>
              <a:ext uri="{FF2B5EF4-FFF2-40B4-BE49-F238E27FC236}">
                <a16:creationId xmlns:a16="http://schemas.microsoft.com/office/drawing/2014/main" id="{4279E495-0BD4-426B-909E-18FDE27BDE66}"/>
              </a:ext>
            </a:extLst>
          </p:cNvPr>
          <p:cNvSpPr>
            <a:spLocks noGrp="1"/>
          </p:cNvSpPr>
          <p:nvPr>
            <p:ph type="sldNum" sz="quarter" idx="52"/>
          </p:nvPr>
        </p:nvSpPr>
        <p:spPr/>
        <p:txBody>
          <a:bodyPr/>
          <a:lstStyle/>
          <a:p>
            <a:r>
              <a:rPr lang="en-US" dirty="0"/>
              <a:t>page </a:t>
            </a:r>
            <a:fld id="{19B51A1E-902D-48AF-9020-955120F399B6}" type="slidenum">
              <a:rPr lang="en-US" smtClean="0"/>
              <a:pPr/>
              <a:t>11</a:t>
            </a:fld>
            <a:endParaRPr lang="en-US" dirty="0"/>
          </a:p>
        </p:txBody>
      </p:sp>
    </p:spTree>
    <p:extLst>
      <p:ext uri="{BB962C8B-B14F-4D97-AF65-F5344CB8AC3E}">
        <p14:creationId xmlns:p14="http://schemas.microsoft.com/office/powerpoint/2010/main" val="2712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Fibre optic wires">
            <a:extLst>
              <a:ext uri="{FF2B5EF4-FFF2-40B4-BE49-F238E27FC236}">
                <a16:creationId xmlns:a16="http://schemas.microsoft.com/office/drawing/2014/main" id="{B21FC1DB-B2B2-4AAC-9181-840F2A673C0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p:txBody>
          <a:bodyPr/>
          <a:lstStyle/>
          <a:p>
            <a:r>
              <a:rPr lang="en-US" dirty="0"/>
              <a:t>Solution</a:t>
            </a:r>
          </a:p>
        </p:txBody>
      </p:sp>
      <p:sp>
        <p:nvSpPr>
          <p:cNvPr id="4" name="Subtitle 3">
            <a:extLst>
              <a:ext uri="{FF2B5EF4-FFF2-40B4-BE49-F238E27FC236}">
                <a16:creationId xmlns:a16="http://schemas.microsoft.com/office/drawing/2014/main" id="{F28FED25-4DDC-4D72-A54E-3E227B420317}"/>
              </a:ext>
            </a:extLst>
          </p:cNvPr>
          <p:cNvSpPr>
            <a:spLocks noGrp="1"/>
          </p:cNvSpPr>
          <p:nvPr>
            <p:ph type="subTitle" idx="1"/>
          </p:nvPr>
        </p:nvSpPr>
        <p:spPr/>
        <p:txBody>
          <a:bodyPr/>
          <a:lstStyle/>
          <a:p>
            <a:r>
              <a:rPr lang="en-US" dirty="0"/>
              <a:t>Lorem </a:t>
            </a:r>
            <a:r>
              <a:rPr lang="en-US" noProof="1"/>
              <a:t>ipsum dolor sit amet, consectetur adipiscing elit. Etiam aliquet eu mi quis.</a:t>
            </a:r>
          </a:p>
        </p:txBody>
      </p:sp>
      <p:pic>
        <p:nvPicPr>
          <p:cNvPr id="27" name="Picture Placeholder 26" descr="Teacher">
            <a:extLst>
              <a:ext uri="{FF2B5EF4-FFF2-40B4-BE49-F238E27FC236}">
                <a16:creationId xmlns:a16="http://schemas.microsoft.com/office/drawing/2014/main" id="{EF145220-68FE-4BC3-8DF6-074CABEAC097}"/>
              </a:ext>
            </a:extLst>
          </p:cNvPr>
          <p:cNvPicPr>
            <a:picLocks noGrp="1" noChangeAspect="1"/>
          </p:cNvPicPr>
          <p:nvPr>
            <p:ph type="pic" sz="quarter" idx="45"/>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6" name="Text Placeholder 5">
            <a:extLst>
              <a:ext uri="{FF2B5EF4-FFF2-40B4-BE49-F238E27FC236}">
                <a16:creationId xmlns:a16="http://schemas.microsoft.com/office/drawing/2014/main" id="{1D5F34C1-576F-4BF7-8C9C-D507F213AE68}"/>
              </a:ext>
            </a:extLst>
          </p:cNvPr>
          <p:cNvSpPr>
            <a:spLocks noGrp="1"/>
          </p:cNvSpPr>
          <p:nvPr>
            <p:ph type="body" sz="quarter" idx="17"/>
          </p:nvPr>
        </p:nvSpPr>
        <p:spPr/>
        <p:txBody>
          <a:bodyPr/>
          <a:lstStyle/>
          <a:p>
            <a:r>
              <a:rPr lang="en-US" dirty="0"/>
              <a:t>Prioritize</a:t>
            </a:r>
          </a:p>
        </p:txBody>
      </p:sp>
      <p:sp>
        <p:nvSpPr>
          <p:cNvPr id="7" name="Text Placeholder 6">
            <a:extLst>
              <a:ext uri="{FF2B5EF4-FFF2-40B4-BE49-F238E27FC236}">
                <a16:creationId xmlns:a16="http://schemas.microsoft.com/office/drawing/2014/main" id="{FBE93992-F65E-48D7-971D-FA51E969BEFE}"/>
              </a:ext>
            </a:extLst>
          </p:cNvPr>
          <p:cNvSpPr>
            <a:spLocks noGrp="1"/>
          </p:cNvSpPr>
          <p:nvPr>
            <p:ph type="body" sz="quarter" idx="18"/>
          </p:nvPr>
        </p:nvSpPr>
        <p:spPr/>
        <p:txBody>
          <a:bodyPr/>
          <a:lstStyle/>
          <a:p>
            <a:r>
              <a:rPr lang="en-US" dirty="0"/>
              <a:t>Lorem </a:t>
            </a:r>
            <a:r>
              <a:rPr lang="en-US" noProof="1"/>
              <a:t>ipsum dolor sit amet, consectetur adipiscing elit. </a:t>
            </a:r>
          </a:p>
          <a:p>
            <a:endParaRPr lang="en-US" dirty="0"/>
          </a:p>
        </p:txBody>
      </p:sp>
      <p:pic>
        <p:nvPicPr>
          <p:cNvPr id="29" name="Picture Placeholder 28" descr="Lecturer">
            <a:extLst>
              <a:ext uri="{FF2B5EF4-FFF2-40B4-BE49-F238E27FC236}">
                <a16:creationId xmlns:a16="http://schemas.microsoft.com/office/drawing/2014/main" id="{344FCB42-636B-4918-8866-D50ACA206D8C}"/>
              </a:ext>
            </a:extLst>
          </p:cNvPr>
          <p:cNvPicPr>
            <a:picLocks noGrp="1" noChangeAspect="1"/>
          </p:cNvPicPr>
          <p:nvPr>
            <p:ph type="pic" sz="quarter" idx="47"/>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Text Placeholder 7">
            <a:extLst>
              <a:ext uri="{FF2B5EF4-FFF2-40B4-BE49-F238E27FC236}">
                <a16:creationId xmlns:a16="http://schemas.microsoft.com/office/drawing/2014/main" id="{8CB0B4A0-79F2-4CB5-BBB6-FEEBD8465250}"/>
              </a:ext>
            </a:extLst>
          </p:cNvPr>
          <p:cNvSpPr>
            <a:spLocks noGrp="1"/>
          </p:cNvSpPr>
          <p:nvPr>
            <p:ph type="body" sz="quarter" idx="33"/>
          </p:nvPr>
        </p:nvSpPr>
        <p:spPr/>
        <p:txBody>
          <a:bodyPr/>
          <a:lstStyle/>
          <a:p>
            <a:r>
              <a:rPr lang="en-US" dirty="0"/>
              <a:t>Authorize</a:t>
            </a:r>
          </a:p>
        </p:txBody>
      </p:sp>
      <p:sp>
        <p:nvSpPr>
          <p:cNvPr id="9" name="Text Placeholder 8">
            <a:extLst>
              <a:ext uri="{FF2B5EF4-FFF2-40B4-BE49-F238E27FC236}">
                <a16:creationId xmlns:a16="http://schemas.microsoft.com/office/drawing/2014/main" id="{66810F29-B4A6-4A97-903D-F931D52ACA7F}"/>
              </a:ext>
            </a:extLst>
          </p:cNvPr>
          <p:cNvSpPr>
            <a:spLocks noGrp="1"/>
          </p:cNvSpPr>
          <p:nvPr>
            <p:ph type="body" sz="quarter" idx="34"/>
          </p:nvPr>
        </p:nvSpPr>
        <p:spPr/>
        <p:txBody>
          <a:bodyPr/>
          <a:lstStyle/>
          <a:p>
            <a:r>
              <a:rPr lang="en-US" dirty="0"/>
              <a:t>Lorem </a:t>
            </a:r>
            <a:r>
              <a:rPr lang="en-US" noProof="1"/>
              <a:t>ipsum dolor sit amet, consectetur adipiscing elit. </a:t>
            </a:r>
          </a:p>
          <a:p>
            <a:endParaRPr lang="en-US" dirty="0"/>
          </a:p>
        </p:txBody>
      </p:sp>
      <p:pic>
        <p:nvPicPr>
          <p:cNvPr id="31" name="Picture Placeholder 30" descr="Coins">
            <a:extLst>
              <a:ext uri="{FF2B5EF4-FFF2-40B4-BE49-F238E27FC236}">
                <a16:creationId xmlns:a16="http://schemas.microsoft.com/office/drawing/2014/main" id="{A1AA205C-54CC-4A28-9B43-520D5A97DD74}"/>
              </a:ext>
            </a:extLst>
          </p:cNvPr>
          <p:cNvPicPr>
            <a:picLocks noGrp="1" noChangeAspect="1"/>
          </p:cNvPicPr>
          <p:nvPr>
            <p:ph type="pic" sz="quarter" idx="48"/>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10" name="Text Placeholder 9">
            <a:extLst>
              <a:ext uri="{FF2B5EF4-FFF2-40B4-BE49-F238E27FC236}">
                <a16:creationId xmlns:a16="http://schemas.microsoft.com/office/drawing/2014/main" id="{68053976-DF5A-4CE2-94FB-5F70C9064260}"/>
              </a:ext>
            </a:extLst>
          </p:cNvPr>
          <p:cNvSpPr>
            <a:spLocks noGrp="1"/>
          </p:cNvSpPr>
          <p:nvPr>
            <p:ph type="body" sz="quarter" idx="35"/>
          </p:nvPr>
        </p:nvSpPr>
        <p:spPr/>
        <p:txBody>
          <a:bodyPr/>
          <a:lstStyle/>
          <a:p>
            <a:r>
              <a:rPr lang="en-US" dirty="0"/>
              <a:t>Monetize</a:t>
            </a:r>
          </a:p>
        </p:txBody>
      </p:sp>
      <p:sp>
        <p:nvSpPr>
          <p:cNvPr id="11" name="Text Placeholder 10">
            <a:extLst>
              <a:ext uri="{FF2B5EF4-FFF2-40B4-BE49-F238E27FC236}">
                <a16:creationId xmlns:a16="http://schemas.microsoft.com/office/drawing/2014/main" id="{89256EF6-3CDE-4ADE-8753-BF5040E3C65B}"/>
              </a:ext>
            </a:extLst>
          </p:cNvPr>
          <p:cNvSpPr>
            <a:spLocks noGrp="1"/>
          </p:cNvSpPr>
          <p:nvPr>
            <p:ph type="body" sz="quarter" idx="36"/>
          </p:nvPr>
        </p:nvSpPr>
        <p:spPr/>
        <p:txBody>
          <a:bodyPr/>
          <a:lstStyle/>
          <a:p>
            <a:r>
              <a:rPr lang="en-US" dirty="0"/>
              <a:t>Lorem </a:t>
            </a:r>
            <a:r>
              <a:rPr lang="en-US" noProof="1"/>
              <a:t>ipsum dolor sit amet, consectetur adipiscing elit. </a:t>
            </a:r>
          </a:p>
          <a:p>
            <a:endParaRPr lang="en-US" dirty="0"/>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50"/>
          </p:nvPr>
        </p:nvSpPr>
        <p:spPr/>
        <p:txBody>
          <a:bodyPr/>
          <a:lstStyle/>
          <a:p>
            <a:r>
              <a:rPr lang="en-US" dirty="0"/>
              <a:t>page </a:t>
            </a:r>
            <a:fld id="{19B51A1E-902D-48AF-9020-955120F399B6}" type="slidenum">
              <a:rPr lang="en-US" smtClean="0"/>
              <a:pPr/>
              <a:t>12</a:t>
            </a:fld>
            <a:endParaRPr lang="en-US" dirty="0"/>
          </a:p>
        </p:txBody>
      </p:sp>
    </p:spTree>
    <p:extLst>
      <p:ext uri="{BB962C8B-B14F-4D97-AF65-F5344CB8AC3E}">
        <p14:creationId xmlns:p14="http://schemas.microsoft.com/office/powerpoint/2010/main" val="337845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Placeholder 57" descr="Scientific experiment">
            <a:extLst>
              <a:ext uri="{FF2B5EF4-FFF2-40B4-BE49-F238E27FC236}">
                <a16:creationId xmlns:a16="http://schemas.microsoft.com/office/drawing/2014/main" id="{BAEF06B8-4E9A-492A-A9B8-2C7DB901FCB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p:txBody>
          <a:bodyPr/>
          <a:lstStyle/>
          <a:p>
            <a:r>
              <a:rPr lang="en-US" dirty="0"/>
              <a:t>Product</a:t>
            </a:r>
          </a:p>
        </p:txBody>
      </p:sp>
      <p:sp>
        <p:nvSpPr>
          <p:cNvPr id="4" name="Subtitle 3">
            <a:extLst>
              <a:ext uri="{FF2B5EF4-FFF2-40B4-BE49-F238E27FC236}">
                <a16:creationId xmlns:a16="http://schemas.microsoft.com/office/drawing/2014/main" id="{C154CB10-3BB7-4C3D-9275-80A6E79BD7C8}"/>
              </a:ext>
            </a:extLst>
          </p:cNvPr>
          <p:cNvSpPr>
            <a:spLocks noGrp="1"/>
          </p:cNvSpPr>
          <p:nvPr>
            <p:ph type="subTitle" idx="1"/>
          </p:nvPr>
        </p:nvSpPr>
        <p:spPr/>
        <p:txBody>
          <a:bodyPr/>
          <a:lstStyle/>
          <a:p>
            <a:r>
              <a:rPr lang="en-US" dirty="0"/>
              <a:t>Lorem </a:t>
            </a:r>
            <a:r>
              <a:rPr lang="en-US" noProof="1"/>
              <a:t>ipsum dolor sit amet, consectetur adipiscing elit. Etiam aliquet eu mi quis.</a:t>
            </a:r>
          </a:p>
        </p:txBody>
      </p:sp>
      <p:pic>
        <p:nvPicPr>
          <p:cNvPr id="31" name="Picture Placeholder 30" descr="Bullseye">
            <a:extLst>
              <a:ext uri="{FF2B5EF4-FFF2-40B4-BE49-F238E27FC236}">
                <a16:creationId xmlns:a16="http://schemas.microsoft.com/office/drawing/2014/main" id="{146C3774-1A16-4CEA-B0D9-21F4D70DD683}"/>
              </a:ext>
            </a:extLst>
          </p:cNvPr>
          <p:cNvPicPr>
            <a:picLocks noGrp="1" noChangeAspect="1"/>
          </p:cNvPicPr>
          <p:nvPr>
            <p:ph type="pic" sz="quarter" idx="52"/>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6" name="Text Placeholder 5">
            <a:extLst>
              <a:ext uri="{FF2B5EF4-FFF2-40B4-BE49-F238E27FC236}">
                <a16:creationId xmlns:a16="http://schemas.microsoft.com/office/drawing/2014/main" id="{84D1680A-25DD-42DD-B066-2294665CF235}"/>
              </a:ext>
            </a:extLst>
          </p:cNvPr>
          <p:cNvSpPr>
            <a:spLocks noGrp="1"/>
          </p:cNvSpPr>
          <p:nvPr>
            <p:ph type="body" sz="quarter" idx="17"/>
          </p:nvPr>
        </p:nvSpPr>
        <p:spPr/>
        <p:txBody>
          <a:bodyPr/>
          <a:lstStyle/>
          <a:p>
            <a:r>
              <a:rPr lang="en-US" dirty="0"/>
              <a:t>Unique </a:t>
            </a:r>
          </a:p>
        </p:txBody>
      </p:sp>
      <p:sp>
        <p:nvSpPr>
          <p:cNvPr id="7" name="Text Placeholder 6">
            <a:extLst>
              <a:ext uri="{FF2B5EF4-FFF2-40B4-BE49-F238E27FC236}">
                <a16:creationId xmlns:a16="http://schemas.microsoft.com/office/drawing/2014/main" id="{1FBEF8A3-3B79-4A1D-83CE-3501D6E1EC52}"/>
              </a:ext>
            </a:extLst>
          </p:cNvPr>
          <p:cNvSpPr>
            <a:spLocks noGrp="1"/>
          </p:cNvSpPr>
          <p:nvPr>
            <p:ph type="body" sz="quarter" idx="18"/>
          </p:nvPr>
        </p:nvSpPr>
        <p:spPr/>
        <p:txBody>
          <a:bodyPr/>
          <a:lstStyle/>
          <a:p>
            <a:r>
              <a:rPr lang="en-US" dirty="0"/>
              <a:t>Lorem </a:t>
            </a:r>
            <a:r>
              <a:rPr lang="en-US" noProof="1"/>
              <a:t>ipsum dolor sit amet, consectetur adipiscing elit. </a:t>
            </a:r>
          </a:p>
          <a:p>
            <a:endParaRPr lang="en-US" noProof="1"/>
          </a:p>
          <a:p>
            <a:endParaRPr lang="en-US" dirty="0"/>
          </a:p>
        </p:txBody>
      </p:sp>
      <p:pic>
        <p:nvPicPr>
          <p:cNvPr id="33" name="Picture Placeholder 32" descr="Lecturer">
            <a:extLst>
              <a:ext uri="{FF2B5EF4-FFF2-40B4-BE49-F238E27FC236}">
                <a16:creationId xmlns:a16="http://schemas.microsoft.com/office/drawing/2014/main" id="{34FE467F-DFCB-454B-9B3B-9C4BF433B3C6}"/>
              </a:ext>
            </a:extLst>
          </p:cNvPr>
          <p:cNvPicPr>
            <a:picLocks noGrp="1" noChangeAspect="1"/>
          </p:cNvPicPr>
          <p:nvPr>
            <p:ph type="pic" sz="quarter" idx="53"/>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
        <p:nvSpPr>
          <p:cNvPr id="8" name="Text Placeholder 7">
            <a:extLst>
              <a:ext uri="{FF2B5EF4-FFF2-40B4-BE49-F238E27FC236}">
                <a16:creationId xmlns:a16="http://schemas.microsoft.com/office/drawing/2014/main" id="{4F157E51-898F-41B4-8235-6C34BBCD749E}"/>
              </a:ext>
            </a:extLst>
          </p:cNvPr>
          <p:cNvSpPr>
            <a:spLocks noGrp="1"/>
          </p:cNvSpPr>
          <p:nvPr>
            <p:ph type="body" sz="quarter" idx="33"/>
          </p:nvPr>
        </p:nvSpPr>
        <p:spPr/>
        <p:txBody>
          <a:bodyPr/>
          <a:lstStyle/>
          <a:p>
            <a:r>
              <a:rPr lang="en-US" dirty="0"/>
              <a:t>First to Market</a:t>
            </a:r>
          </a:p>
        </p:txBody>
      </p:sp>
      <p:sp>
        <p:nvSpPr>
          <p:cNvPr id="9" name="Text Placeholder 8">
            <a:extLst>
              <a:ext uri="{FF2B5EF4-FFF2-40B4-BE49-F238E27FC236}">
                <a16:creationId xmlns:a16="http://schemas.microsoft.com/office/drawing/2014/main" id="{8724B20D-50EC-427F-9E2C-81625A7AC444}"/>
              </a:ext>
            </a:extLst>
          </p:cNvPr>
          <p:cNvSpPr>
            <a:spLocks noGrp="1"/>
          </p:cNvSpPr>
          <p:nvPr>
            <p:ph type="body" sz="quarter" idx="34"/>
          </p:nvPr>
        </p:nvSpPr>
        <p:spPr/>
        <p:txBody>
          <a:bodyPr/>
          <a:lstStyle/>
          <a:p>
            <a:r>
              <a:rPr lang="en-US" dirty="0"/>
              <a:t>Lorem </a:t>
            </a:r>
            <a:r>
              <a:rPr lang="en-US" noProof="1"/>
              <a:t>ipsum dolor sit amet, consectetur adipiscing elit. </a:t>
            </a:r>
          </a:p>
          <a:p>
            <a:endParaRPr lang="en-US" noProof="1"/>
          </a:p>
          <a:p>
            <a:endParaRPr lang="en-US" dirty="0"/>
          </a:p>
        </p:txBody>
      </p:sp>
      <p:pic>
        <p:nvPicPr>
          <p:cNvPr id="35" name="Picture Placeholder 34" descr="Network">
            <a:extLst>
              <a:ext uri="{FF2B5EF4-FFF2-40B4-BE49-F238E27FC236}">
                <a16:creationId xmlns:a16="http://schemas.microsoft.com/office/drawing/2014/main" id="{7AF56B60-D53D-40A4-82F9-B1DEB9644A3D}"/>
              </a:ext>
            </a:extLst>
          </p:cNvPr>
          <p:cNvPicPr>
            <a:picLocks noGrp="1" noChangeAspect="1"/>
          </p:cNvPicPr>
          <p:nvPr>
            <p:ph type="pic" sz="quarter" idx="54"/>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12" name="Text Placeholder 11">
            <a:extLst>
              <a:ext uri="{FF2B5EF4-FFF2-40B4-BE49-F238E27FC236}">
                <a16:creationId xmlns:a16="http://schemas.microsoft.com/office/drawing/2014/main" id="{6FDE267D-5AD5-4C76-A976-43EDB64DB1F3}"/>
              </a:ext>
            </a:extLst>
          </p:cNvPr>
          <p:cNvSpPr>
            <a:spLocks noGrp="1"/>
          </p:cNvSpPr>
          <p:nvPr>
            <p:ph type="body" sz="quarter" idx="45"/>
          </p:nvPr>
        </p:nvSpPr>
        <p:spPr/>
        <p:txBody>
          <a:bodyPr/>
          <a:lstStyle/>
          <a:p>
            <a:r>
              <a:rPr lang="en-US" dirty="0"/>
              <a:t>Tested</a:t>
            </a:r>
          </a:p>
        </p:txBody>
      </p:sp>
      <p:sp>
        <p:nvSpPr>
          <p:cNvPr id="13" name="Text Placeholder 12">
            <a:extLst>
              <a:ext uri="{FF2B5EF4-FFF2-40B4-BE49-F238E27FC236}">
                <a16:creationId xmlns:a16="http://schemas.microsoft.com/office/drawing/2014/main" id="{DF58DB01-FA52-44DB-A820-8E4A194D9F8C}"/>
              </a:ext>
            </a:extLst>
          </p:cNvPr>
          <p:cNvSpPr>
            <a:spLocks noGrp="1"/>
          </p:cNvSpPr>
          <p:nvPr>
            <p:ph type="body" sz="quarter" idx="46"/>
          </p:nvPr>
        </p:nvSpPr>
        <p:spPr/>
        <p:txBody>
          <a:bodyPr/>
          <a:lstStyle/>
          <a:p>
            <a:r>
              <a:rPr lang="en-US" dirty="0"/>
              <a:t>Lorem </a:t>
            </a:r>
            <a:r>
              <a:rPr lang="en-US" noProof="1"/>
              <a:t>ipsum dolor sit amet, consectetur adipiscing elit. </a:t>
            </a:r>
          </a:p>
          <a:p>
            <a:endParaRPr lang="en-US" noProof="1"/>
          </a:p>
          <a:p>
            <a:endParaRPr lang="en-US" dirty="0"/>
          </a:p>
        </p:txBody>
      </p:sp>
      <p:pic>
        <p:nvPicPr>
          <p:cNvPr id="37" name="Picture Placeholder 36" descr="Megaphone">
            <a:extLst>
              <a:ext uri="{FF2B5EF4-FFF2-40B4-BE49-F238E27FC236}">
                <a16:creationId xmlns:a16="http://schemas.microsoft.com/office/drawing/2014/main" id="{1701A2E9-D331-4627-A32A-658F1BDB82EF}"/>
              </a:ext>
            </a:extLst>
          </p:cNvPr>
          <p:cNvPicPr>
            <a:picLocks noGrp="1" noChangeAspect="1"/>
          </p:cNvPicPr>
          <p:nvPr>
            <p:ph type="pic" sz="quarter" idx="55"/>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p:pic>
      <p:sp>
        <p:nvSpPr>
          <p:cNvPr id="14" name="Text Placeholder 13">
            <a:extLst>
              <a:ext uri="{FF2B5EF4-FFF2-40B4-BE49-F238E27FC236}">
                <a16:creationId xmlns:a16="http://schemas.microsoft.com/office/drawing/2014/main" id="{ADDC6D72-DCF6-41AE-B39D-609AE438F22B}"/>
              </a:ext>
            </a:extLst>
          </p:cNvPr>
          <p:cNvSpPr>
            <a:spLocks noGrp="1"/>
          </p:cNvSpPr>
          <p:nvPr>
            <p:ph type="body" sz="quarter" idx="47"/>
          </p:nvPr>
        </p:nvSpPr>
        <p:spPr/>
        <p:txBody>
          <a:bodyPr/>
          <a:lstStyle/>
          <a:p>
            <a:r>
              <a:rPr lang="en-US" dirty="0"/>
              <a:t>Authentic</a:t>
            </a:r>
          </a:p>
        </p:txBody>
      </p:sp>
      <p:sp>
        <p:nvSpPr>
          <p:cNvPr id="15" name="Text Placeholder 14">
            <a:extLst>
              <a:ext uri="{FF2B5EF4-FFF2-40B4-BE49-F238E27FC236}">
                <a16:creationId xmlns:a16="http://schemas.microsoft.com/office/drawing/2014/main" id="{A1B6F490-8CEC-444D-ADC0-E8B315EA3B54}"/>
              </a:ext>
            </a:extLst>
          </p:cNvPr>
          <p:cNvSpPr>
            <a:spLocks noGrp="1"/>
          </p:cNvSpPr>
          <p:nvPr>
            <p:ph type="body" sz="quarter" idx="48"/>
          </p:nvPr>
        </p:nvSpPr>
        <p:spPr/>
        <p:txBody>
          <a:bodyPr/>
          <a:lstStyle/>
          <a:p>
            <a:r>
              <a:rPr lang="en-US" dirty="0"/>
              <a:t>Lorem </a:t>
            </a:r>
            <a:r>
              <a:rPr lang="en-US" noProof="1"/>
              <a:t>ipsum dolor sit amet, consectetur adipiscing elit. </a:t>
            </a:r>
          </a:p>
          <a:p>
            <a:endParaRPr lang="en-US" noProof="1"/>
          </a:p>
          <a:p>
            <a:endParaRPr lang="en-US" dirty="0"/>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50"/>
          </p:nvPr>
        </p:nvSpPr>
        <p:spPr/>
        <p:txBody>
          <a:bodyPr/>
          <a:lstStyle/>
          <a:p>
            <a:r>
              <a:rPr lang="en-US" dirty="0"/>
              <a:t>page </a:t>
            </a:r>
            <a:fld id="{19B51A1E-902D-48AF-9020-955120F399B6}" type="slidenum">
              <a:rPr lang="en-US" smtClean="0"/>
              <a:pPr/>
              <a:t>13</a:t>
            </a:fld>
            <a:endParaRPr lang="en-US" dirty="0"/>
          </a:p>
        </p:txBody>
      </p:sp>
    </p:spTree>
    <p:extLst>
      <p:ext uri="{BB962C8B-B14F-4D97-AF65-F5344CB8AC3E}">
        <p14:creationId xmlns:p14="http://schemas.microsoft.com/office/powerpoint/2010/main" val="4002911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p:txBody>
          <a:bodyPr/>
          <a:lstStyle/>
          <a:p>
            <a:r>
              <a:rPr lang="en-US" dirty="0"/>
              <a:t>Emphasize your </a:t>
            </a:r>
            <a:br>
              <a:rPr lang="en-US" dirty="0"/>
            </a:br>
            <a:r>
              <a:rPr lang="en-US" dirty="0"/>
              <a:t>main benefit</a:t>
            </a:r>
          </a:p>
        </p:txBody>
      </p:sp>
      <p:sp>
        <p:nvSpPr>
          <p:cNvPr id="18" name="Subtitle 17">
            <a:extLst>
              <a:ext uri="{FF2B5EF4-FFF2-40B4-BE49-F238E27FC236}">
                <a16:creationId xmlns:a16="http://schemas.microsoft.com/office/drawing/2014/main" id="{D3532A8A-A0BF-4816-B1FF-73DFB4F6F5D6}"/>
              </a:ext>
            </a:extLst>
          </p:cNvPr>
          <p:cNvSpPr>
            <a:spLocks noGrp="1"/>
          </p:cNvSpPr>
          <p:nvPr>
            <p:ph type="subTitle" idx="1"/>
          </p:nvPr>
        </p:nvSpPr>
        <p:spPr/>
        <p:txBody>
          <a:bodyPr/>
          <a:lstStyle/>
          <a:p>
            <a:r>
              <a:rPr lang="en-US" dirty="0"/>
              <a:t>SUB HEAD</a:t>
            </a: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52"/>
          </p:nvPr>
        </p:nvSpPr>
        <p:spPr/>
        <p:txBody>
          <a:bodyPr/>
          <a:lstStyle/>
          <a:p>
            <a:r>
              <a:rPr lang="en-US" dirty="0"/>
              <a:t>Other benefits include</a:t>
            </a:r>
          </a:p>
          <a:p>
            <a:r>
              <a:rPr lang="en-US" dirty="0"/>
              <a:t>Lorem </a:t>
            </a:r>
            <a:r>
              <a:rPr lang="en-US" noProof="1"/>
              <a:t>ipsum dolor sit amet, consectetur adipiscing elit. </a:t>
            </a:r>
          </a:p>
          <a:p>
            <a:r>
              <a:rPr lang="en-US" noProof="1"/>
              <a:t>Nunc tempus, risus sodales sodales hendrerit, arcu dolor commodo libero.</a:t>
            </a:r>
          </a:p>
          <a:p>
            <a:endParaRPr lang="en-US" dirty="0"/>
          </a:p>
        </p:txBody>
      </p:sp>
      <p:pic>
        <p:nvPicPr>
          <p:cNvPr id="8" name="Picture Placeholder 7" descr="Picture of a laptop from the top">
            <a:extLst>
              <a:ext uri="{FF2B5EF4-FFF2-40B4-BE49-F238E27FC236}">
                <a16:creationId xmlns:a16="http://schemas.microsoft.com/office/drawing/2014/main" id="{F0CDEBE3-63F4-4845-BE8F-EF94E696570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
        <p:nvSpPr>
          <p:cNvPr id="4" name="Slide Number Placeholder 3">
            <a:extLst>
              <a:ext uri="{FF2B5EF4-FFF2-40B4-BE49-F238E27FC236}">
                <a16:creationId xmlns:a16="http://schemas.microsoft.com/office/drawing/2014/main" id="{D3CC57C3-9D13-4E2B-8E1F-6AF5D1A5BE69}"/>
              </a:ext>
            </a:extLst>
          </p:cNvPr>
          <p:cNvSpPr>
            <a:spLocks noGrp="1"/>
          </p:cNvSpPr>
          <p:nvPr>
            <p:ph type="sldNum" sz="quarter" idx="50"/>
          </p:nvPr>
        </p:nvSpPr>
        <p:spPr/>
        <p:txBody>
          <a:bodyPr/>
          <a:lstStyle/>
          <a:p>
            <a:r>
              <a:rPr lang="en-US" dirty="0"/>
              <a:t>page </a:t>
            </a:r>
            <a:fld id="{19B51A1E-902D-48AF-9020-955120F399B6}" type="slidenum">
              <a:rPr lang="en-US" smtClean="0"/>
              <a:pPr/>
              <a:t>14</a:t>
            </a:fld>
            <a:endParaRPr lang="en-US" dirty="0"/>
          </a:p>
        </p:txBody>
      </p:sp>
    </p:spTree>
    <p:extLst>
      <p:ext uri="{BB962C8B-B14F-4D97-AF65-F5344CB8AC3E}">
        <p14:creationId xmlns:p14="http://schemas.microsoft.com/office/powerpoint/2010/main" val="134464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585D5FD-EAAF-4780-9190-AEA0FE98B268}"/>
              </a:ext>
              <a:ext uri="{C183D7F6-B498-43B3-948B-1728B52AA6E4}">
                <adec:decorative xmlns:adec="http://schemas.microsoft.com/office/drawing/2017/decorative" val="1"/>
              </a:ext>
            </a:extLst>
          </p:cNvPr>
          <p:cNvGrpSpPr/>
          <p:nvPr/>
        </p:nvGrpSpPr>
        <p:grpSpPr>
          <a:xfrm>
            <a:off x="2874362" y="1520713"/>
            <a:ext cx="1269930" cy="1269930"/>
            <a:chOff x="2874362" y="1520713"/>
            <a:chExt cx="1269930" cy="1269930"/>
          </a:xfrm>
        </p:grpSpPr>
        <p:sp>
          <p:nvSpPr>
            <p:cNvPr id="14" name="Oval 13">
              <a:extLst>
                <a:ext uri="{FF2B5EF4-FFF2-40B4-BE49-F238E27FC236}">
                  <a16:creationId xmlns:a16="http://schemas.microsoft.com/office/drawing/2014/main" id="{D9EBD3F5-AA47-419C-9192-7BEB8EDF1764}"/>
                </a:ext>
              </a:extLst>
            </p:cNvPr>
            <p:cNvSpPr/>
            <p:nvPr userDrawn="1"/>
          </p:nvSpPr>
          <p:spPr>
            <a:xfrm>
              <a:off x="2998061" y="1644412"/>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E5A5E3BC-C3F6-4622-9BD2-4E5E3784492B}"/>
                </a:ext>
              </a:extLst>
            </p:cNvPr>
            <p:cNvSpPr/>
            <p:nvPr userDrawn="1"/>
          </p:nvSpPr>
          <p:spPr>
            <a:xfrm>
              <a:off x="3842785" y="249314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FDCA0BD0-5A18-4C1E-81A6-DD01C3FCF147}"/>
                </a:ext>
              </a:extLst>
            </p:cNvPr>
            <p:cNvSpPr/>
            <p:nvPr userDrawn="1"/>
          </p:nvSpPr>
          <p:spPr>
            <a:xfrm>
              <a:off x="3497933" y="2137678"/>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45D78DD3-9B4C-4693-B616-8321917380BE}"/>
                </a:ext>
              </a:extLst>
            </p:cNvPr>
            <p:cNvCxnSpPr>
              <a:cxnSpLocks/>
            </p:cNvCxnSpPr>
            <p:nvPr userDrawn="1"/>
          </p:nvCxnSpPr>
          <p:spPr>
            <a:xfrm flipV="1">
              <a:off x="2874362" y="1520713"/>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D88BD97-C154-4E3C-A699-06996BCDBC95}"/>
                </a:ext>
              </a:extLst>
            </p:cNvPr>
            <p:cNvCxnSpPr>
              <a:cxnSpLocks/>
            </p:cNvCxnSpPr>
            <p:nvPr userDrawn="1"/>
          </p:nvCxnSpPr>
          <p:spPr>
            <a:xfrm flipH="1" flipV="1">
              <a:off x="2874362" y="1520713"/>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C9345208-146D-4405-83A8-B4741DF079BD}"/>
              </a:ext>
              <a:ext uri="{C183D7F6-B498-43B3-948B-1728B52AA6E4}">
                <adec:decorative xmlns:adec="http://schemas.microsoft.com/office/drawing/2017/decorative" val="1"/>
              </a:ext>
            </a:extLst>
          </p:cNvPr>
          <p:cNvGrpSpPr/>
          <p:nvPr/>
        </p:nvGrpSpPr>
        <p:grpSpPr>
          <a:xfrm>
            <a:off x="3316024" y="4705296"/>
            <a:ext cx="399819" cy="406102"/>
            <a:chOff x="3316024" y="4705296"/>
            <a:chExt cx="399819" cy="406102"/>
          </a:xfrm>
        </p:grpSpPr>
        <p:sp>
          <p:nvSpPr>
            <p:cNvPr id="10" name="Oval 9">
              <a:extLst>
                <a:ext uri="{FF2B5EF4-FFF2-40B4-BE49-F238E27FC236}">
                  <a16:creationId xmlns:a16="http://schemas.microsoft.com/office/drawing/2014/main" id="{22906437-16B0-4D4C-8250-FE5DE8F9CDF9}"/>
                </a:ext>
              </a:extLst>
            </p:cNvPr>
            <p:cNvSpPr/>
            <p:nvPr userDrawn="1"/>
          </p:nvSpPr>
          <p:spPr>
            <a:xfrm>
              <a:off x="3316024" y="470529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F612EF4B-82E6-4CBF-8EB5-49AAB3CEB91C}"/>
                </a:ext>
              </a:extLst>
            </p:cNvPr>
            <p:cNvSpPr/>
            <p:nvPr userDrawn="1"/>
          </p:nvSpPr>
          <p:spPr>
            <a:xfrm>
              <a:off x="3438860" y="483006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p:txBody>
          <a:bodyPr/>
          <a:lstStyle/>
          <a:p>
            <a:r>
              <a:rPr lang="en-US" dirty="0"/>
              <a:t>Section Divider</a:t>
            </a:r>
          </a:p>
        </p:txBody>
      </p:sp>
      <p:sp>
        <p:nvSpPr>
          <p:cNvPr id="4" name="Subtitle 3">
            <a:extLst>
              <a:ext uri="{FF2B5EF4-FFF2-40B4-BE49-F238E27FC236}">
                <a16:creationId xmlns:a16="http://schemas.microsoft.com/office/drawing/2014/main" id="{4CAFB058-F34E-4FAC-AA90-D1CB170C9984}"/>
              </a:ext>
            </a:extLst>
          </p:cNvPr>
          <p:cNvSpPr>
            <a:spLocks noGrp="1"/>
          </p:cNvSpPr>
          <p:nvPr>
            <p:ph type="subTitle" idx="1"/>
          </p:nvPr>
        </p:nvSpPr>
        <p:spPr bwMode="black"/>
        <p:txBody>
          <a:bodyPr/>
          <a:lstStyle/>
          <a:p>
            <a:r>
              <a:rPr lang="en-US" dirty="0"/>
              <a:t>Lorem </a:t>
            </a:r>
            <a:r>
              <a:rPr lang="en-US" noProof="1"/>
              <a:t>ipsum dolor sit amet, consectetur adipiscing elit</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4294967295"/>
          </p:nvPr>
        </p:nvSpPr>
        <p:spPr>
          <a:xfrm>
            <a:off x="11642725" y="6686550"/>
            <a:ext cx="549275" cy="153988"/>
          </a:xfrm>
        </p:spPr>
        <p:txBody>
          <a:bodyPr/>
          <a:lstStyle/>
          <a:p>
            <a:r>
              <a:rPr lang="en-US" dirty="0"/>
              <a:t>page </a:t>
            </a:r>
            <a:fld id="{19B51A1E-902D-48AF-9020-955120F399B6}" type="slidenum">
              <a:rPr lang="en-US" b="1" i="1" smtClean="0"/>
              <a:pPr/>
              <a:t>15</a:t>
            </a:fld>
            <a:endParaRPr lang="en-US" b="1" i="1" dirty="0"/>
          </a:p>
        </p:txBody>
      </p:sp>
    </p:spTree>
    <p:extLst>
      <p:ext uri="{BB962C8B-B14F-4D97-AF65-F5344CB8AC3E}">
        <p14:creationId xmlns:p14="http://schemas.microsoft.com/office/powerpoint/2010/main" val="8331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B054-7855-4114-9BCE-0130BF9C0105}"/>
              </a:ext>
            </a:extLst>
          </p:cNvPr>
          <p:cNvSpPr>
            <a:spLocks noGrp="1"/>
          </p:cNvSpPr>
          <p:nvPr>
            <p:ph type="title"/>
          </p:nvPr>
        </p:nvSpPr>
        <p:spPr/>
        <p:txBody>
          <a:bodyPr/>
          <a:lstStyle/>
          <a:p>
            <a:r>
              <a:rPr lang="en-US" dirty="0"/>
              <a:t>Business Model</a:t>
            </a:r>
          </a:p>
        </p:txBody>
      </p:sp>
      <p:sp>
        <p:nvSpPr>
          <p:cNvPr id="4" name="Text Placeholder 3">
            <a:extLst>
              <a:ext uri="{FF2B5EF4-FFF2-40B4-BE49-F238E27FC236}">
                <a16:creationId xmlns:a16="http://schemas.microsoft.com/office/drawing/2014/main" id="{A129710F-626E-47E6-9916-873AC71C7279}"/>
              </a:ext>
            </a:extLst>
          </p:cNvPr>
          <p:cNvSpPr>
            <a:spLocks noGrp="1"/>
          </p:cNvSpPr>
          <p:nvPr>
            <p:ph type="body" sz="quarter" idx="13"/>
          </p:nvPr>
        </p:nvSpPr>
        <p:spPr/>
        <p:txBody>
          <a:bodyPr/>
          <a:lstStyle/>
          <a:p>
            <a:r>
              <a:rPr lang="en-US" dirty="0"/>
              <a:t>Lorem ipsum dolor sit amet, consectetur adipiscing elit. </a:t>
            </a:r>
          </a:p>
        </p:txBody>
      </p:sp>
      <p:pic>
        <p:nvPicPr>
          <p:cNvPr id="21" name="Picture Placeholder 20" descr="Teacher">
            <a:extLst>
              <a:ext uri="{FF2B5EF4-FFF2-40B4-BE49-F238E27FC236}">
                <a16:creationId xmlns:a16="http://schemas.microsoft.com/office/drawing/2014/main" id="{29F61CCC-B375-46FD-AC69-F11C1EB5757F}"/>
              </a:ext>
            </a:extLst>
          </p:cNvPr>
          <p:cNvPicPr>
            <a:picLocks noGrp="1" noChangeAspect="1"/>
          </p:cNvPicPr>
          <p:nvPr>
            <p:ph type="pic" sz="quarter" idx="47"/>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a:fillRect/>
          </a:stretch>
        </p:blipFill>
        <p:spPr/>
      </p:pic>
      <p:sp>
        <p:nvSpPr>
          <p:cNvPr id="5" name="Text Placeholder 4">
            <a:extLst>
              <a:ext uri="{FF2B5EF4-FFF2-40B4-BE49-F238E27FC236}">
                <a16:creationId xmlns:a16="http://schemas.microsoft.com/office/drawing/2014/main" id="{AC623989-3B52-4E3D-A635-D939C417B6D9}"/>
              </a:ext>
            </a:extLst>
          </p:cNvPr>
          <p:cNvSpPr>
            <a:spLocks noGrp="1"/>
          </p:cNvSpPr>
          <p:nvPr>
            <p:ph type="body" sz="quarter" idx="17"/>
          </p:nvPr>
        </p:nvSpPr>
        <p:spPr/>
        <p:txBody>
          <a:bodyPr/>
          <a:lstStyle/>
          <a:p>
            <a:r>
              <a:rPr lang="en-US" dirty="0"/>
              <a:t>Research</a:t>
            </a:r>
          </a:p>
        </p:txBody>
      </p:sp>
      <p:sp>
        <p:nvSpPr>
          <p:cNvPr id="6" name="Text Placeholder 5">
            <a:extLst>
              <a:ext uri="{FF2B5EF4-FFF2-40B4-BE49-F238E27FC236}">
                <a16:creationId xmlns:a16="http://schemas.microsoft.com/office/drawing/2014/main" id="{93B7F5F9-AC4C-4CA4-ABAB-271F6B44A017}"/>
              </a:ext>
            </a:extLst>
          </p:cNvPr>
          <p:cNvSpPr>
            <a:spLocks noGrp="1"/>
          </p:cNvSpPr>
          <p:nvPr>
            <p:ph type="body" sz="quarter" idx="18"/>
          </p:nvPr>
        </p:nvSpPr>
        <p:spPr/>
        <p:txBody>
          <a:bodyPr/>
          <a:lstStyle/>
          <a:p>
            <a:r>
              <a:rPr lang="en-US" dirty="0"/>
              <a:t>Lorem </a:t>
            </a:r>
            <a:r>
              <a:rPr lang="en-US" noProof="1"/>
              <a:t>ipsum dolor sit amet, consectetur adipiscing elit. </a:t>
            </a:r>
          </a:p>
          <a:p>
            <a:endParaRPr lang="en-US" dirty="0"/>
          </a:p>
        </p:txBody>
      </p:sp>
      <p:pic>
        <p:nvPicPr>
          <p:cNvPr id="23" name="Picture Placeholder 22" descr="Group">
            <a:extLst>
              <a:ext uri="{FF2B5EF4-FFF2-40B4-BE49-F238E27FC236}">
                <a16:creationId xmlns:a16="http://schemas.microsoft.com/office/drawing/2014/main" id="{E25DFC4C-7C37-49B1-B6A5-9145D8251251}"/>
              </a:ext>
            </a:extLst>
          </p:cNvPr>
          <p:cNvPicPr>
            <a:picLocks noGrp="1" noChangeAspect="1"/>
          </p:cNvPicPr>
          <p:nvPr>
            <p:ph type="pic" sz="quarter" idx="48"/>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7" name="Text Placeholder 6">
            <a:extLst>
              <a:ext uri="{FF2B5EF4-FFF2-40B4-BE49-F238E27FC236}">
                <a16:creationId xmlns:a16="http://schemas.microsoft.com/office/drawing/2014/main" id="{C1FE4ACF-78F8-4143-A8FF-BB1CAF035FCF}"/>
              </a:ext>
            </a:extLst>
          </p:cNvPr>
          <p:cNvSpPr>
            <a:spLocks noGrp="1"/>
          </p:cNvSpPr>
          <p:nvPr>
            <p:ph type="body" sz="quarter" idx="33"/>
          </p:nvPr>
        </p:nvSpPr>
        <p:spPr/>
        <p:txBody>
          <a:bodyPr/>
          <a:lstStyle/>
          <a:p>
            <a:r>
              <a:rPr lang="en-US" dirty="0"/>
              <a:t>Finance</a:t>
            </a:r>
          </a:p>
        </p:txBody>
      </p:sp>
      <p:sp>
        <p:nvSpPr>
          <p:cNvPr id="8" name="Text Placeholder 7">
            <a:extLst>
              <a:ext uri="{FF2B5EF4-FFF2-40B4-BE49-F238E27FC236}">
                <a16:creationId xmlns:a16="http://schemas.microsoft.com/office/drawing/2014/main" id="{A71739BB-184A-4F2F-A194-E2AC54472610}"/>
              </a:ext>
            </a:extLst>
          </p:cNvPr>
          <p:cNvSpPr>
            <a:spLocks noGrp="1"/>
          </p:cNvSpPr>
          <p:nvPr>
            <p:ph type="body" sz="quarter" idx="34"/>
          </p:nvPr>
        </p:nvSpPr>
        <p:spPr/>
        <p:txBody>
          <a:bodyPr/>
          <a:lstStyle/>
          <a:p>
            <a:r>
              <a:rPr lang="en-US" dirty="0"/>
              <a:t>Lorem </a:t>
            </a:r>
            <a:r>
              <a:rPr lang="en-US" noProof="1"/>
              <a:t>ipsum dolor sit amet, consectetur adipiscing elit. </a:t>
            </a:r>
          </a:p>
          <a:p>
            <a:endParaRPr lang="en-US" dirty="0"/>
          </a:p>
        </p:txBody>
      </p:sp>
      <p:pic>
        <p:nvPicPr>
          <p:cNvPr id="25" name="Picture Placeholder 24" descr="Repeat">
            <a:extLst>
              <a:ext uri="{FF2B5EF4-FFF2-40B4-BE49-F238E27FC236}">
                <a16:creationId xmlns:a16="http://schemas.microsoft.com/office/drawing/2014/main" id="{A959DDB7-1BF9-4963-9901-AE8A8DFB8302}"/>
              </a:ext>
            </a:extLst>
          </p:cNvPr>
          <p:cNvPicPr>
            <a:picLocks noGrp="1" noChangeAspect="1"/>
          </p:cNvPicPr>
          <p:nvPr>
            <p:ph type="pic" sz="quarter" idx="49"/>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a:fillRect/>
          </a:stretch>
        </p:blipFill>
        <p:spPr/>
      </p:pic>
      <p:sp>
        <p:nvSpPr>
          <p:cNvPr id="9" name="Text Placeholder 8">
            <a:extLst>
              <a:ext uri="{FF2B5EF4-FFF2-40B4-BE49-F238E27FC236}">
                <a16:creationId xmlns:a16="http://schemas.microsoft.com/office/drawing/2014/main" id="{1F1C8737-2F2E-4041-B588-265FBBB08170}"/>
              </a:ext>
            </a:extLst>
          </p:cNvPr>
          <p:cNvSpPr>
            <a:spLocks noGrp="1"/>
          </p:cNvSpPr>
          <p:nvPr>
            <p:ph type="body" sz="quarter" idx="35"/>
          </p:nvPr>
        </p:nvSpPr>
        <p:spPr/>
        <p:txBody>
          <a:bodyPr/>
          <a:lstStyle/>
          <a:p>
            <a:r>
              <a:rPr lang="en-US" dirty="0"/>
              <a:t>Invest</a:t>
            </a:r>
          </a:p>
        </p:txBody>
      </p:sp>
      <p:sp>
        <p:nvSpPr>
          <p:cNvPr id="10" name="Text Placeholder 9">
            <a:extLst>
              <a:ext uri="{FF2B5EF4-FFF2-40B4-BE49-F238E27FC236}">
                <a16:creationId xmlns:a16="http://schemas.microsoft.com/office/drawing/2014/main" id="{76E85709-7A8D-448D-80D2-31C8C1E22A72}"/>
              </a:ext>
            </a:extLst>
          </p:cNvPr>
          <p:cNvSpPr>
            <a:spLocks noGrp="1"/>
          </p:cNvSpPr>
          <p:nvPr>
            <p:ph type="body" sz="quarter" idx="36"/>
          </p:nvPr>
        </p:nvSpPr>
        <p:spPr/>
        <p:txBody>
          <a:bodyPr/>
          <a:lstStyle/>
          <a:p>
            <a:r>
              <a:rPr lang="en-US" dirty="0"/>
              <a:t>Lorem </a:t>
            </a:r>
            <a:r>
              <a:rPr lang="en-US" noProof="1"/>
              <a:t>ipsum dolor sit amet, consectetur adipiscing elit. </a:t>
            </a:r>
          </a:p>
          <a:p>
            <a:endParaRPr lang="en-US" dirty="0"/>
          </a:p>
        </p:txBody>
      </p:sp>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51"/>
          </p:nvPr>
        </p:nvSpPr>
        <p:spPr/>
        <p:txBody>
          <a:bodyPr/>
          <a:lstStyle/>
          <a:p>
            <a:r>
              <a:rPr lang="en-US" dirty="0"/>
              <a:t>page </a:t>
            </a:r>
            <a:fld id="{19B51A1E-902D-48AF-9020-955120F399B6}" type="slidenum">
              <a:rPr lang="en-US" smtClean="0"/>
              <a:pPr/>
              <a:t>16</a:t>
            </a:fld>
            <a:endParaRPr lang="en-US" dirty="0"/>
          </a:p>
        </p:txBody>
      </p:sp>
    </p:spTree>
    <p:extLst>
      <p:ext uri="{BB962C8B-B14F-4D97-AF65-F5344CB8AC3E}">
        <p14:creationId xmlns:p14="http://schemas.microsoft.com/office/powerpoint/2010/main" val="269096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BD665AD-01A1-4FFC-8305-0A6070EA57A8}"/>
              </a:ext>
            </a:extLst>
          </p:cNvPr>
          <p:cNvSpPr>
            <a:spLocks noGrp="1"/>
          </p:cNvSpPr>
          <p:nvPr>
            <p:ph type="title"/>
          </p:nvPr>
        </p:nvSpPr>
        <p:spPr/>
        <p:txBody>
          <a:bodyPr/>
          <a:lstStyle/>
          <a:p>
            <a:r>
              <a:rPr lang="en-US" dirty="0"/>
              <a:t>Market Opportunity Option 1</a:t>
            </a:r>
          </a:p>
        </p:txBody>
      </p:sp>
      <p:sp>
        <p:nvSpPr>
          <p:cNvPr id="18" name="Text Placeholder 17">
            <a:extLst>
              <a:ext uri="{FF2B5EF4-FFF2-40B4-BE49-F238E27FC236}">
                <a16:creationId xmlns:a16="http://schemas.microsoft.com/office/drawing/2014/main" id="{0F02D4E5-96A4-43A6-915C-A5DC22FEA1F0}"/>
              </a:ext>
            </a:extLst>
          </p:cNvPr>
          <p:cNvSpPr>
            <a:spLocks noGrp="1"/>
          </p:cNvSpPr>
          <p:nvPr>
            <p:ph type="body" sz="quarter" idx="20"/>
          </p:nvPr>
        </p:nvSpPr>
        <p:spPr/>
        <p:txBody>
          <a:bodyPr/>
          <a:lstStyle/>
          <a:p>
            <a:r>
              <a:rPr lang="en-US" dirty="0"/>
              <a:t>Lorem ipsum dolor sit amet, consectetur adipiscing elit. </a:t>
            </a:r>
          </a:p>
          <a:p>
            <a:endParaRPr lang="en-US" dirty="0"/>
          </a:p>
        </p:txBody>
      </p:sp>
      <p:pic>
        <p:nvPicPr>
          <p:cNvPr id="70" name="Picture Placeholder 24" descr="Bullseye">
            <a:extLst>
              <a:ext uri="{FF2B5EF4-FFF2-40B4-BE49-F238E27FC236}">
                <a16:creationId xmlns:a16="http://schemas.microsoft.com/office/drawing/2014/main" id="{120A52C2-7C0E-004B-8329-E4E37C6AE125}"/>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t="5791" b="5791"/>
          <a:stretch>
            <a:fillRect/>
          </a:stretch>
        </p:blipFill>
        <p:spPr>
          <a:xfrm>
            <a:off x="710907" y="2259202"/>
            <a:ext cx="576765" cy="509964"/>
          </a:xfrm>
          <a:prstGeom prst="rect">
            <a:avLst/>
          </a:prstGeom>
        </p:spPr>
      </p:pic>
      <p:sp>
        <p:nvSpPr>
          <p:cNvPr id="2" name="Text Placeholder 1">
            <a:extLst>
              <a:ext uri="{FF2B5EF4-FFF2-40B4-BE49-F238E27FC236}">
                <a16:creationId xmlns:a16="http://schemas.microsoft.com/office/drawing/2014/main" id="{43E44A62-8E09-4084-9A7E-FFC8FD968392}"/>
              </a:ext>
            </a:extLst>
          </p:cNvPr>
          <p:cNvSpPr>
            <a:spLocks noGrp="1"/>
          </p:cNvSpPr>
          <p:nvPr>
            <p:ph type="body" idx="1"/>
          </p:nvPr>
        </p:nvSpPr>
        <p:spPr/>
        <p:txBody>
          <a:bodyPr/>
          <a:lstStyle/>
          <a:p>
            <a:r>
              <a:rPr lang="en-US" dirty="0"/>
              <a:t>$1B</a:t>
            </a:r>
          </a:p>
        </p:txBody>
      </p:sp>
      <p:sp>
        <p:nvSpPr>
          <p:cNvPr id="3" name="Content Placeholder 2">
            <a:extLst>
              <a:ext uri="{FF2B5EF4-FFF2-40B4-BE49-F238E27FC236}">
                <a16:creationId xmlns:a16="http://schemas.microsoft.com/office/drawing/2014/main" id="{3BD119B4-7FE5-43DD-81FB-DA75B8EA4CF1}"/>
              </a:ext>
            </a:extLst>
          </p:cNvPr>
          <p:cNvSpPr>
            <a:spLocks noGrp="1"/>
          </p:cNvSpPr>
          <p:nvPr>
            <p:ph sz="half" idx="2"/>
          </p:nvPr>
        </p:nvSpPr>
        <p:spPr/>
        <p:txBody>
          <a:bodyPr/>
          <a:lstStyle/>
          <a:p>
            <a:r>
              <a:rPr lang="en-US" dirty="0"/>
              <a:t>Lorem </a:t>
            </a:r>
            <a:r>
              <a:rPr lang="en-US" noProof="1"/>
              <a:t>ipsum dolor sit amet, consectetur adipiscing elit. </a:t>
            </a:r>
          </a:p>
          <a:p>
            <a:r>
              <a:rPr lang="en-US" noProof="1"/>
              <a:t>Etiam aliquet eu mi quis lacinia. Ut fermentum a magna ut eleifend. Integer convallis suscipit ante eu varius. </a:t>
            </a:r>
          </a:p>
          <a:p>
            <a:r>
              <a:rPr lang="en-US" noProof="1"/>
              <a:t>Morbi a purus dolor. Suspendisse sit amet ipsum finibus justo viverra blandit.</a:t>
            </a:r>
          </a:p>
          <a:p>
            <a:endParaRPr lang="en-US" dirty="0"/>
          </a:p>
        </p:txBody>
      </p:sp>
      <p:pic>
        <p:nvPicPr>
          <p:cNvPr id="71" name="Picture Placeholder 26" descr="Lecturer">
            <a:extLst>
              <a:ext uri="{FF2B5EF4-FFF2-40B4-BE49-F238E27FC236}">
                <a16:creationId xmlns:a16="http://schemas.microsoft.com/office/drawing/2014/main" id="{183C32CC-2A28-074C-AEE5-C5B38EA34870}"/>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t="-13136" b="-12288"/>
          <a:stretch/>
        </p:blipFill>
        <p:spPr>
          <a:xfrm>
            <a:off x="6005054" y="2152485"/>
            <a:ext cx="576765" cy="723399"/>
          </a:xfrm>
          <a:prstGeom prst="rect">
            <a:avLst/>
          </a:prstGeom>
        </p:spPr>
      </p:pic>
      <p:sp>
        <p:nvSpPr>
          <p:cNvPr id="6" name="Text Placeholder 5">
            <a:extLst>
              <a:ext uri="{FF2B5EF4-FFF2-40B4-BE49-F238E27FC236}">
                <a16:creationId xmlns:a16="http://schemas.microsoft.com/office/drawing/2014/main" id="{4EC3A6E4-FBBE-4F2E-8B22-4CACF85BE55C}"/>
              </a:ext>
            </a:extLst>
          </p:cNvPr>
          <p:cNvSpPr>
            <a:spLocks noGrp="1"/>
          </p:cNvSpPr>
          <p:nvPr>
            <p:ph type="body" sz="quarter" idx="13"/>
          </p:nvPr>
        </p:nvSpPr>
        <p:spPr/>
        <p:txBody>
          <a:bodyPr/>
          <a:lstStyle/>
          <a:p>
            <a:r>
              <a:rPr lang="en-US" dirty="0"/>
              <a:t>$2B</a:t>
            </a:r>
          </a:p>
        </p:txBody>
      </p:sp>
      <p:sp>
        <p:nvSpPr>
          <p:cNvPr id="5" name="Text Placeholder 4">
            <a:extLst>
              <a:ext uri="{FF2B5EF4-FFF2-40B4-BE49-F238E27FC236}">
                <a16:creationId xmlns:a16="http://schemas.microsoft.com/office/drawing/2014/main" id="{C1071564-A5F6-4B9F-B28F-E281F154CBF8}"/>
              </a:ext>
            </a:extLst>
          </p:cNvPr>
          <p:cNvSpPr>
            <a:spLocks noGrp="1"/>
          </p:cNvSpPr>
          <p:nvPr>
            <p:ph type="body" sz="quarter" idx="12"/>
          </p:nvPr>
        </p:nvSpPr>
        <p:spPr/>
        <p:txBody>
          <a:bodyPr/>
          <a:lstStyle/>
          <a:p>
            <a:r>
              <a:rPr lang="en-US" dirty="0"/>
              <a:t>Lorem </a:t>
            </a:r>
            <a:r>
              <a:rPr lang="en-US" noProof="1"/>
              <a:t>ipsum ut congue quis tortor eget sodales. Nulla a erat eget nunc hendrerit ultrices eu nec nulla. </a:t>
            </a:r>
          </a:p>
          <a:p>
            <a:r>
              <a:rPr lang="en-US" noProof="1"/>
              <a:t>Donec viverra leo aliquet, auctor quam id, convallis orci.</a:t>
            </a:r>
          </a:p>
        </p:txBody>
      </p:sp>
      <p:sp>
        <p:nvSpPr>
          <p:cNvPr id="4" name="Slide Number Placeholder 3">
            <a:extLst>
              <a:ext uri="{FF2B5EF4-FFF2-40B4-BE49-F238E27FC236}">
                <a16:creationId xmlns:a16="http://schemas.microsoft.com/office/drawing/2014/main" id="{5EBCFEDF-9990-41FD-BD04-8F48FA99ADB2}"/>
              </a:ext>
            </a:extLst>
          </p:cNvPr>
          <p:cNvSpPr>
            <a:spLocks noGrp="1"/>
          </p:cNvSpPr>
          <p:nvPr>
            <p:ph type="sldNum" sz="quarter" idx="19"/>
          </p:nvPr>
        </p:nvSpPr>
        <p:spPr/>
        <p:txBody>
          <a:bodyPr/>
          <a:lstStyle/>
          <a:p>
            <a:r>
              <a:rPr lang="en-US" dirty="0"/>
              <a:t>page </a:t>
            </a:r>
            <a:fld id="{19B51A1E-902D-48AF-9020-955120F399B6}" type="slidenum">
              <a:rPr lang="en-US" smtClean="0"/>
              <a:pPr/>
              <a:t>17</a:t>
            </a:fld>
            <a:endParaRPr lang="en-US" dirty="0"/>
          </a:p>
        </p:txBody>
      </p:sp>
    </p:spTree>
    <p:extLst>
      <p:ext uri="{BB962C8B-B14F-4D97-AF65-F5344CB8AC3E}">
        <p14:creationId xmlns:p14="http://schemas.microsoft.com/office/powerpoint/2010/main" val="229941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p:txBody>
          <a:bodyPr/>
          <a:lstStyle/>
          <a:p>
            <a:r>
              <a:rPr lang="en-US" dirty="0"/>
              <a:t>Market Opportunity Option 2</a:t>
            </a:r>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13"/>
          </p:nvPr>
        </p:nvSpPr>
        <p:spPr/>
        <p:txBody>
          <a:bodyPr/>
          <a:lstStyle/>
          <a:p>
            <a:r>
              <a:rPr lang="en-US" dirty="0"/>
              <a:t>Integer convallis suscipit ante eu varius. Morbi a purus dolor. </a:t>
            </a:r>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30"/>
          </p:nvPr>
        </p:nvSpPr>
        <p:spPr/>
        <p:txBody>
          <a:bodyPr/>
          <a:lstStyle/>
          <a:p>
            <a:r>
              <a:rPr lang="en-US" dirty="0"/>
              <a:t>$3B</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7"/>
          </p:nvPr>
        </p:nvSpPr>
        <p:spPr/>
        <p:txBody>
          <a:bodyPr/>
          <a:lstStyle/>
          <a:p>
            <a:r>
              <a:rPr lang="en-US" dirty="0"/>
              <a:t>Opportunity to Build</a:t>
            </a:r>
          </a:p>
        </p:txBody>
      </p:sp>
      <p:sp>
        <p:nvSpPr>
          <p:cNvPr id="24" name="Content Placeholder 23">
            <a:extLst>
              <a:ext uri="{FF2B5EF4-FFF2-40B4-BE49-F238E27FC236}">
                <a16:creationId xmlns:a16="http://schemas.microsoft.com/office/drawing/2014/main" id="{B5A11B9F-68B0-405D-8B6F-DDBC74E10DDA}"/>
              </a:ext>
            </a:extLst>
          </p:cNvPr>
          <p:cNvSpPr>
            <a:spLocks noGrp="1"/>
          </p:cNvSpPr>
          <p:nvPr>
            <p:ph sz="half" idx="2"/>
          </p:nvPr>
        </p:nvSpPr>
        <p:spPr/>
        <p:txBody>
          <a:bodyPr/>
          <a:lstStyle/>
          <a:p>
            <a:r>
              <a:rPr lang="en-US" dirty="0"/>
              <a:t>Lorem </a:t>
            </a:r>
            <a:r>
              <a:rPr lang="en-US" noProof="1"/>
              <a:t>ipsum dolor sit amet, consectetur adipiscing elit. </a:t>
            </a:r>
          </a:p>
        </p:txBody>
      </p:sp>
      <p:sp>
        <p:nvSpPr>
          <p:cNvPr id="31" name="Text Placeholder 30">
            <a:extLst>
              <a:ext uri="{FF2B5EF4-FFF2-40B4-BE49-F238E27FC236}">
                <a16:creationId xmlns:a16="http://schemas.microsoft.com/office/drawing/2014/main" id="{FB4B73B3-17D0-4AD4-A250-23C177FEC520}"/>
              </a:ext>
            </a:extLst>
          </p:cNvPr>
          <p:cNvSpPr>
            <a:spLocks noGrp="1"/>
          </p:cNvSpPr>
          <p:nvPr>
            <p:ph type="body" sz="quarter" idx="31"/>
          </p:nvPr>
        </p:nvSpPr>
        <p:spPr/>
        <p:txBody>
          <a:bodyPr/>
          <a:lstStyle/>
          <a:p>
            <a:r>
              <a:rPr lang="en-US" dirty="0"/>
              <a:t>$2B</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8"/>
          </p:nvPr>
        </p:nvSpPr>
        <p:spPr/>
        <p:txBody>
          <a:bodyPr/>
          <a:lstStyle/>
          <a:p>
            <a:r>
              <a:rPr lang="en-US" dirty="0"/>
              <a:t>Freedom to Invent</a:t>
            </a:r>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33"/>
          </p:nvPr>
        </p:nvSpPr>
        <p:spPr/>
        <p:txBody>
          <a:bodyPr/>
          <a:lstStyle/>
          <a:p>
            <a:r>
              <a:rPr lang="en-US" dirty="0"/>
              <a:t>Lorem </a:t>
            </a:r>
            <a:r>
              <a:rPr lang="en-US" noProof="1"/>
              <a:t>ipsum dolor sit amet, consectetur adipiscing elit. </a:t>
            </a:r>
          </a:p>
        </p:txBody>
      </p:sp>
      <p:sp>
        <p:nvSpPr>
          <p:cNvPr id="2" name="Text Placeholder 1">
            <a:extLst>
              <a:ext uri="{FF2B5EF4-FFF2-40B4-BE49-F238E27FC236}">
                <a16:creationId xmlns:a16="http://schemas.microsoft.com/office/drawing/2014/main" id="{8A326F89-BEF6-4EB6-94DD-7B443FAADD13}"/>
              </a:ext>
            </a:extLst>
          </p:cNvPr>
          <p:cNvSpPr>
            <a:spLocks noGrp="1"/>
          </p:cNvSpPr>
          <p:nvPr>
            <p:ph type="body" sz="quarter" idx="32"/>
          </p:nvPr>
        </p:nvSpPr>
        <p:spPr/>
        <p:txBody>
          <a:bodyPr/>
          <a:lstStyle/>
          <a:p>
            <a:r>
              <a:rPr lang="en-US" dirty="0"/>
              <a:t>$1B</a:t>
            </a:r>
          </a:p>
        </p:txBody>
      </p:sp>
      <p:sp>
        <p:nvSpPr>
          <p:cNvPr id="29" name="Text Placeholder 28">
            <a:extLst>
              <a:ext uri="{FF2B5EF4-FFF2-40B4-BE49-F238E27FC236}">
                <a16:creationId xmlns:a16="http://schemas.microsoft.com/office/drawing/2014/main" id="{A362839C-0A6B-4785-ACD4-42645537AFF4}"/>
              </a:ext>
            </a:extLst>
          </p:cNvPr>
          <p:cNvSpPr>
            <a:spLocks noGrp="1"/>
          </p:cNvSpPr>
          <p:nvPr>
            <p:ph type="body" sz="quarter" idx="29"/>
          </p:nvPr>
        </p:nvSpPr>
        <p:spPr/>
        <p:txBody>
          <a:bodyPr/>
          <a:lstStyle/>
          <a:p>
            <a:r>
              <a:rPr lang="en-US" dirty="0"/>
              <a:t>Few Competitors</a:t>
            </a:r>
          </a:p>
        </p:txBody>
      </p:sp>
      <p:sp>
        <p:nvSpPr>
          <p:cNvPr id="3" name="Text Placeholder 2">
            <a:extLst>
              <a:ext uri="{FF2B5EF4-FFF2-40B4-BE49-F238E27FC236}">
                <a16:creationId xmlns:a16="http://schemas.microsoft.com/office/drawing/2014/main" id="{78DFB89F-B673-46A9-9582-849B9C73C014}"/>
              </a:ext>
            </a:extLst>
          </p:cNvPr>
          <p:cNvSpPr>
            <a:spLocks noGrp="1"/>
          </p:cNvSpPr>
          <p:nvPr>
            <p:ph type="body" sz="quarter" idx="34"/>
          </p:nvPr>
        </p:nvSpPr>
        <p:spPr/>
        <p:txBody>
          <a:bodyPr/>
          <a:lstStyle/>
          <a:p>
            <a:r>
              <a:rPr lang="en-US" dirty="0"/>
              <a:t>Lorem </a:t>
            </a:r>
            <a:r>
              <a:rPr lang="en-US" noProof="1"/>
              <a:t>ipsum dolor sit amet, consectetur adipiscing elit. </a:t>
            </a:r>
          </a:p>
        </p:txBody>
      </p:sp>
      <p:sp>
        <p:nvSpPr>
          <p:cNvPr id="7" name="Slide Number Placeholder 6">
            <a:extLst>
              <a:ext uri="{FF2B5EF4-FFF2-40B4-BE49-F238E27FC236}">
                <a16:creationId xmlns:a16="http://schemas.microsoft.com/office/drawing/2014/main" id="{D52C7452-8DFB-4E08-B517-7802CB6719F4}"/>
              </a:ext>
            </a:extLst>
          </p:cNvPr>
          <p:cNvSpPr>
            <a:spLocks noGrp="1"/>
          </p:cNvSpPr>
          <p:nvPr>
            <p:ph type="sldNum" sz="quarter" idx="36"/>
          </p:nvPr>
        </p:nvSpPr>
        <p:spPr/>
        <p:txBody>
          <a:bodyPr/>
          <a:lstStyle/>
          <a:p>
            <a:r>
              <a:rPr lang="en-US" dirty="0"/>
              <a:t>page </a:t>
            </a:r>
            <a:fld id="{19B51A1E-902D-48AF-9020-955120F399B6}" type="slidenum">
              <a:rPr lang="en-US" smtClean="0"/>
              <a:pPr/>
              <a:t>18</a:t>
            </a:fld>
            <a:endParaRPr lang="en-US" dirty="0"/>
          </a:p>
        </p:txBody>
      </p:sp>
    </p:spTree>
    <p:extLst>
      <p:ext uri="{BB962C8B-B14F-4D97-AF65-F5344CB8AC3E}">
        <p14:creationId xmlns:p14="http://schemas.microsoft.com/office/powerpoint/2010/main" val="4252466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3821FC-5A1C-47E8-A586-3177C3498204}"/>
              </a:ext>
            </a:extLst>
          </p:cNvPr>
          <p:cNvSpPr>
            <a:spLocks noGrp="1"/>
          </p:cNvSpPr>
          <p:nvPr>
            <p:ph type="title"/>
          </p:nvPr>
        </p:nvSpPr>
        <p:spPr/>
        <p:txBody>
          <a:bodyPr/>
          <a:lstStyle/>
          <a:p>
            <a:r>
              <a:rPr lang="en-US" dirty="0"/>
              <a:t>Competition Option 1</a:t>
            </a:r>
          </a:p>
        </p:txBody>
      </p:sp>
      <p:sp>
        <p:nvSpPr>
          <p:cNvPr id="2" name="Text Placeholder 1">
            <a:extLst>
              <a:ext uri="{FF2B5EF4-FFF2-40B4-BE49-F238E27FC236}">
                <a16:creationId xmlns:a16="http://schemas.microsoft.com/office/drawing/2014/main" id="{1E6F3DC0-5F30-4986-B8AE-2B5D7CE3DC75}"/>
              </a:ext>
            </a:extLst>
          </p:cNvPr>
          <p:cNvSpPr>
            <a:spLocks noGrp="1"/>
          </p:cNvSpPr>
          <p:nvPr>
            <p:ph type="body" idx="1"/>
          </p:nvPr>
        </p:nvSpPr>
        <p:spPr>
          <a:xfrm>
            <a:off x="601682" y="2307031"/>
            <a:ext cx="5400000" cy="360000"/>
          </a:xfrm>
        </p:spPr>
        <p:txBody>
          <a:bodyPr/>
          <a:lstStyle/>
          <a:p>
            <a:r>
              <a:rPr lang="en-US" dirty="0"/>
              <a:t>Contoso</a:t>
            </a:r>
          </a:p>
        </p:txBody>
      </p:sp>
      <p:sp>
        <p:nvSpPr>
          <p:cNvPr id="3" name="Content Placeholder 2">
            <a:extLst>
              <a:ext uri="{FF2B5EF4-FFF2-40B4-BE49-F238E27FC236}">
                <a16:creationId xmlns:a16="http://schemas.microsoft.com/office/drawing/2014/main" id="{4BD964BC-35A3-4E70-94B0-3FF95E1314FA}"/>
              </a:ext>
            </a:extLst>
          </p:cNvPr>
          <p:cNvSpPr>
            <a:spLocks noGrp="1"/>
          </p:cNvSpPr>
          <p:nvPr>
            <p:ph sz="half" idx="2"/>
          </p:nvPr>
        </p:nvSpPr>
        <p:spPr>
          <a:xfrm>
            <a:off x="601682" y="2739031"/>
            <a:ext cx="5400000" cy="1959432"/>
          </a:xfrm>
        </p:spPr>
        <p:txBody>
          <a:bodyPr/>
          <a:lstStyle/>
          <a:p>
            <a:r>
              <a:rPr lang="en-US" dirty="0"/>
              <a:t>Lorem </a:t>
            </a:r>
            <a:r>
              <a:rPr lang="en-US" noProof="1"/>
              <a:t>Ipsum nulla a erat eget nunc hendrerit ultrices eu nec nulla. Donec viverra leo aliquet, auctor quam id, convallis orci. </a:t>
            </a:r>
          </a:p>
          <a:p>
            <a:pPr lvl="1"/>
            <a:r>
              <a:rPr lang="en-US" noProof="1"/>
              <a:t>Sed in molestie est. Cras ornare turpis at ligula posuere, sit amet accumsan neque lobortis.</a:t>
            </a:r>
          </a:p>
          <a:p>
            <a:pPr lvl="1"/>
            <a:r>
              <a:rPr lang="en-US" noProof="1"/>
              <a:t>Maecenas mattis risus ligula, sed ullamcorper nunc efficitur sed. </a:t>
            </a:r>
          </a:p>
        </p:txBody>
      </p:sp>
      <p:sp>
        <p:nvSpPr>
          <p:cNvPr id="6" name="Text Placeholder 5">
            <a:extLst>
              <a:ext uri="{FF2B5EF4-FFF2-40B4-BE49-F238E27FC236}">
                <a16:creationId xmlns:a16="http://schemas.microsoft.com/office/drawing/2014/main" id="{3306B281-9CD0-4712-BC2A-46D16F97EB17}"/>
              </a:ext>
            </a:extLst>
          </p:cNvPr>
          <p:cNvSpPr>
            <a:spLocks noGrp="1"/>
          </p:cNvSpPr>
          <p:nvPr>
            <p:ph type="body" sz="quarter" idx="13"/>
          </p:nvPr>
        </p:nvSpPr>
        <p:spPr>
          <a:xfrm>
            <a:off x="6190318" y="2307556"/>
            <a:ext cx="5400000" cy="358775"/>
          </a:xfrm>
        </p:spPr>
        <p:txBody>
          <a:bodyPr/>
          <a:lstStyle/>
          <a:p>
            <a:r>
              <a:rPr lang="en-US" dirty="0"/>
              <a:t>Competitor</a:t>
            </a:r>
          </a:p>
        </p:txBody>
      </p:sp>
      <p:sp>
        <p:nvSpPr>
          <p:cNvPr id="5" name="Text Placeholder 4">
            <a:extLst>
              <a:ext uri="{FF2B5EF4-FFF2-40B4-BE49-F238E27FC236}">
                <a16:creationId xmlns:a16="http://schemas.microsoft.com/office/drawing/2014/main" id="{34A5DB88-69E3-46D5-A161-0AAEFD20F5FF}"/>
              </a:ext>
            </a:extLst>
          </p:cNvPr>
          <p:cNvSpPr>
            <a:spLocks noGrp="1"/>
          </p:cNvSpPr>
          <p:nvPr>
            <p:ph type="body" sz="quarter" idx="12"/>
          </p:nvPr>
        </p:nvSpPr>
        <p:spPr>
          <a:xfrm>
            <a:off x="6190318" y="2739356"/>
            <a:ext cx="5400000" cy="1958975"/>
          </a:xfrm>
        </p:spPr>
        <p:txBody>
          <a:bodyPr/>
          <a:lstStyle/>
          <a:p>
            <a:r>
              <a:rPr lang="en-US" dirty="0"/>
              <a:t>Lorem </a:t>
            </a:r>
            <a:r>
              <a:rPr lang="en-US" noProof="1"/>
              <a:t>Ipsum venenatis quam tortor, id viverra nunc rutrum a. </a:t>
            </a:r>
          </a:p>
          <a:p>
            <a:pPr lvl="1"/>
            <a:r>
              <a:rPr lang="en-US" noProof="1"/>
              <a:t>Maecenas malesuada ultricies sapien sit amet pharetra. </a:t>
            </a:r>
          </a:p>
          <a:p>
            <a:pPr lvl="1"/>
            <a:r>
              <a:rPr lang="en-US" noProof="1"/>
              <a:t>Nunc tempus, risus sodales sodales hendrerit, arcu dolor commodo libero, a sollicitudin quam nulla quis lectus. In at porta mauris. </a:t>
            </a:r>
          </a:p>
        </p:txBody>
      </p:sp>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p:txBody>
          <a:bodyPr/>
          <a:lstStyle/>
          <a:p>
            <a:r>
              <a:rPr lang="en-US" dirty="0"/>
              <a:t>page </a:t>
            </a:r>
            <a:fld id="{19B51A1E-902D-48AF-9020-955120F399B6}" type="slidenum">
              <a:rPr lang="en-US" smtClean="0"/>
              <a:pPr/>
              <a:t>19</a:t>
            </a:fld>
            <a:endParaRPr lang="en-US" dirty="0"/>
          </a:p>
        </p:txBody>
      </p:sp>
    </p:spTree>
    <p:extLst>
      <p:ext uri="{BB962C8B-B14F-4D97-AF65-F5344CB8AC3E}">
        <p14:creationId xmlns:p14="http://schemas.microsoft.com/office/powerpoint/2010/main" val="363586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pic>
        <p:nvPicPr>
          <p:cNvPr id="4" name="Picture Placeholder 5">
            <a:extLst>
              <a:ext uri="{FF2B5EF4-FFF2-40B4-BE49-F238E27FC236}">
                <a16:creationId xmlns:a16="http://schemas.microsoft.com/office/drawing/2014/main" id="{933B0152-038D-43E5-A3EF-FCB6F58C582B}"/>
              </a:ext>
            </a:extLst>
          </p:cNvPr>
          <p:cNvPicPr>
            <a:picLocks noChangeAspect="1"/>
          </p:cNvPicPr>
          <p:nvPr/>
        </p:nvPicPr>
        <p:blipFill>
          <a:blip r:embed="rId2">
            <a:extLst>
              <a:ext uri="{28A0092B-C50C-407E-A947-70E740481C1C}">
                <a14:useLocalDpi xmlns:a14="http://schemas.microsoft.com/office/drawing/2010/main" val="0"/>
              </a:ext>
            </a:extLst>
          </a:blip>
          <a:srcRect l="16048" r="16048"/>
          <a:stretch>
            <a:fillRect/>
          </a:stretch>
        </p:blipFill>
        <p:spPr>
          <a:xfrm>
            <a:off x="554749" y="1585519"/>
            <a:ext cx="3837315" cy="3260175"/>
          </a:xfrm>
          <a:prstGeom prst="ellipse">
            <a:avLst/>
          </a:prstGeom>
          <a:ln>
            <a:noFill/>
          </a:ln>
          <a:effectLst>
            <a:softEdge rad="112500"/>
          </a:effectLst>
        </p:spPr>
      </p:pic>
      <p:sp>
        <p:nvSpPr>
          <p:cNvPr id="6" name="Title 2">
            <a:extLst>
              <a:ext uri="{FF2B5EF4-FFF2-40B4-BE49-F238E27FC236}">
                <a16:creationId xmlns:a16="http://schemas.microsoft.com/office/drawing/2014/main" id="{3872BC28-BE9C-4C1A-BCA2-C257AD583FF6}"/>
              </a:ext>
            </a:extLst>
          </p:cNvPr>
          <p:cNvSpPr txBox="1">
            <a:spLocks/>
          </p:cNvSpPr>
          <p:nvPr/>
        </p:nvSpPr>
        <p:spPr>
          <a:xfrm>
            <a:off x="4160938" y="396059"/>
            <a:ext cx="2734811" cy="578114"/>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ysClr val="window" lastClr="FFFFFF"/>
                </a:solidFill>
                <a:effectLst/>
                <a:uLnTx/>
                <a:uFillTx/>
                <a:latin typeface="Corbel" panose="020B0503020204020204"/>
                <a:ea typeface="+mj-ea"/>
                <a:cs typeface="+mj-cs"/>
              </a:rPr>
              <a:t>overview</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2" name="TextBox 11">
            <a:extLst>
              <a:ext uri="{FF2B5EF4-FFF2-40B4-BE49-F238E27FC236}">
                <a16:creationId xmlns:a16="http://schemas.microsoft.com/office/drawing/2014/main" id="{359F057D-D328-402B-9771-D054A0E29462}"/>
              </a:ext>
            </a:extLst>
          </p:cNvPr>
          <p:cNvSpPr txBox="1"/>
          <p:nvPr/>
        </p:nvSpPr>
        <p:spPr>
          <a:xfrm>
            <a:off x="5033395" y="1343691"/>
            <a:ext cx="6384022" cy="3970318"/>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We have created an android app that helps people to communicate with the deaf. This app implements machine learning to translate sign language to letters. we use the android camera to capture the user's hand image and send the image to the cloud to be processed by machine learning and the output will be shown in the app after receiving the result from the cloud. We use Convolution neural Network modeling to perform sign language recognition. </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Currently, the sign language that can be recognized by</a:t>
            </a:r>
          </a:p>
          <a:p>
            <a:pPr algn="just"/>
            <a:r>
              <a:rPr lang="en-US" sz="1400" dirty="0">
                <a:solidFill>
                  <a:schemeClr val="bg1"/>
                </a:solidFill>
                <a:latin typeface="Candara" panose="020E0502030303020204" pitchFamily="34" charset="0"/>
              </a:rPr>
              <a:t>this system is American Sign Language. Just by capturing motion sign language with your phone's camera, the machine learning model in this app will translate it to you.</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In the future this application will be developed to enable two-way communication. The features in this application are also still very potential to be developed and improved reliability. This application was created to facilitate community communication with the deaf, and expand opportunities for them in society.</a:t>
            </a:r>
          </a:p>
          <a:p>
            <a:pPr algn="just"/>
            <a:endParaRPr lang="en-US" sz="1400" dirty="0">
              <a:solidFill>
                <a:schemeClr val="bg1"/>
              </a:solidFill>
              <a:latin typeface="Candara" panose="020E0502030303020204" pitchFamily="34" charset="0"/>
            </a:endParaRPr>
          </a:p>
          <a:p>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4286136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p:txBody>
          <a:bodyPr/>
          <a:lstStyle/>
          <a:p>
            <a:r>
              <a:rPr lang="en-US" dirty="0"/>
              <a:t>Competition Option 2</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4"/>
          </p:nvPr>
        </p:nvSpPr>
        <p:spPr/>
        <p:txBody>
          <a:bodyPr/>
          <a:lstStyle/>
          <a:p>
            <a:r>
              <a:rPr lang="en-US" dirty="0"/>
              <a:t>Convenience</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15"/>
          </p:nvPr>
        </p:nvSpPr>
        <p:spPr/>
        <p:txBody>
          <a:bodyPr/>
          <a:lstStyle/>
          <a:p>
            <a:r>
              <a:rPr lang="en-US" dirty="0"/>
              <a:t>Inconvenient</a:t>
            </a:r>
          </a:p>
        </p:txBody>
      </p:sp>
      <p:sp>
        <p:nvSpPr>
          <p:cNvPr id="15" name="Text Placeholder 14">
            <a:extLst>
              <a:ext uri="{FF2B5EF4-FFF2-40B4-BE49-F238E27FC236}">
                <a16:creationId xmlns:a16="http://schemas.microsoft.com/office/drawing/2014/main" id="{50187FCC-C985-4E22-87B0-249CE8F02313}"/>
              </a:ext>
            </a:extLst>
          </p:cNvPr>
          <p:cNvSpPr>
            <a:spLocks noGrp="1"/>
          </p:cNvSpPr>
          <p:nvPr>
            <p:ph type="body" sz="quarter" idx="16"/>
          </p:nvPr>
        </p:nvSpPr>
        <p:spPr/>
        <p:txBody>
          <a:bodyPr/>
          <a:lstStyle/>
          <a:p>
            <a:r>
              <a:rPr lang="en-US" dirty="0"/>
              <a:t>Expensive</a:t>
            </a:r>
          </a:p>
        </p:txBody>
      </p:sp>
      <p:sp>
        <p:nvSpPr>
          <p:cNvPr id="16" name="Text Placeholder 15">
            <a:extLst>
              <a:ext uri="{FF2B5EF4-FFF2-40B4-BE49-F238E27FC236}">
                <a16:creationId xmlns:a16="http://schemas.microsoft.com/office/drawing/2014/main" id="{FF4D0530-8F08-463A-A616-6F8674223171}"/>
              </a:ext>
            </a:extLst>
          </p:cNvPr>
          <p:cNvSpPr>
            <a:spLocks noGrp="1"/>
          </p:cNvSpPr>
          <p:nvPr>
            <p:ph type="body" sz="quarter" idx="17"/>
          </p:nvPr>
        </p:nvSpPr>
        <p:spPr/>
        <p:txBody>
          <a:bodyPr/>
          <a:lstStyle/>
          <a:p>
            <a:r>
              <a:rPr lang="en-US" dirty="0"/>
              <a:t>Affordable</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9"/>
          </p:nvPr>
        </p:nvSpPr>
        <p:spPr/>
        <p:txBody>
          <a:bodyPr/>
          <a:lstStyle/>
          <a:p>
            <a:r>
              <a:rPr lang="en-US" dirty="0"/>
              <a:t>page </a:t>
            </a:r>
            <a:fld id="{19B51A1E-902D-48AF-9020-955120F399B6}" type="slidenum">
              <a:rPr lang="en-US" smtClean="0"/>
              <a:pPr/>
              <a:t>20</a:t>
            </a:fld>
            <a:endParaRPr lang="en-US" dirty="0"/>
          </a:p>
        </p:txBody>
      </p:sp>
      <p:pic>
        <p:nvPicPr>
          <p:cNvPr id="9" name="Picture 8" title="Placeholder Logo">
            <a:extLst>
              <a:ext uri="{FF2B5EF4-FFF2-40B4-BE49-F238E27FC236}">
                <a16:creationId xmlns:a16="http://schemas.microsoft.com/office/drawing/2014/main" id="{D750F3EB-2A4C-4CE3-B6EB-D382233EC5A4}"/>
              </a:ext>
            </a:extLst>
          </p:cNvPr>
          <p:cNvPicPr>
            <a:picLocks noChangeAspect="1"/>
          </p:cNvPicPr>
          <p:nvPr/>
        </p:nvPicPr>
        <p:blipFill>
          <a:blip r:embed="rId3"/>
          <a:stretch>
            <a:fillRect/>
          </a:stretch>
        </p:blipFill>
        <p:spPr>
          <a:xfrm>
            <a:off x="907704" y="1739080"/>
            <a:ext cx="2121592" cy="646232"/>
          </a:xfrm>
          <a:prstGeom prst="rect">
            <a:avLst/>
          </a:prstGeom>
        </p:spPr>
      </p:pic>
      <p:pic>
        <p:nvPicPr>
          <p:cNvPr id="10" name="Picture 9" title="Placeholder Logo">
            <a:extLst>
              <a:ext uri="{FF2B5EF4-FFF2-40B4-BE49-F238E27FC236}">
                <a16:creationId xmlns:a16="http://schemas.microsoft.com/office/drawing/2014/main" id="{EC96513E-DCDA-415F-9EB1-582688BD0219}"/>
              </a:ext>
            </a:extLst>
          </p:cNvPr>
          <p:cNvPicPr>
            <a:picLocks noChangeAspect="1"/>
          </p:cNvPicPr>
          <p:nvPr/>
        </p:nvPicPr>
        <p:blipFill>
          <a:blip r:embed="rId4"/>
          <a:stretch>
            <a:fillRect/>
          </a:stretch>
        </p:blipFill>
        <p:spPr>
          <a:xfrm>
            <a:off x="6917549" y="4590410"/>
            <a:ext cx="2127688" cy="646232"/>
          </a:xfrm>
          <a:prstGeom prst="rect">
            <a:avLst/>
          </a:prstGeom>
        </p:spPr>
      </p:pic>
      <p:pic>
        <p:nvPicPr>
          <p:cNvPr id="11" name="Picture 10" title="Placeholder Logo">
            <a:extLst>
              <a:ext uri="{FF2B5EF4-FFF2-40B4-BE49-F238E27FC236}">
                <a16:creationId xmlns:a16="http://schemas.microsoft.com/office/drawing/2014/main" id="{BD681EF7-3DA2-4CA5-AE25-A2B35BC331AA}"/>
              </a:ext>
            </a:extLst>
          </p:cNvPr>
          <p:cNvPicPr>
            <a:picLocks noChangeAspect="1"/>
          </p:cNvPicPr>
          <p:nvPr/>
        </p:nvPicPr>
        <p:blipFill>
          <a:blip r:embed="rId5"/>
          <a:stretch>
            <a:fillRect/>
          </a:stretch>
        </p:blipFill>
        <p:spPr>
          <a:xfrm>
            <a:off x="8347856" y="4142764"/>
            <a:ext cx="2127688" cy="646232"/>
          </a:xfrm>
          <a:prstGeom prst="rect">
            <a:avLst/>
          </a:prstGeom>
        </p:spPr>
      </p:pic>
      <p:pic>
        <p:nvPicPr>
          <p:cNvPr id="12" name="Picture 11" title="Placeholder Logo">
            <a:extLst>
              <a:ext uri="{FF2B5EF4-FFF2-40B4-BE49-F238E27FC236}">
                <a16:creationId xmlns:a16="http://schemas.microsoft.com/office/drawing/2014/main" id="{04148509-495D-4F33-8410-C9B4582D5D50}"/>
              </a:ext>
            </a:extLst>
          </p:cNvPr>
          <p:cNvPicPr>
            <a:picLocks noChangeAspect="1"/>
          </p:cNvPicPr>
          <p:nvPr/>
        </p:nvPicPr>
        <p:blipFill>
          <a:blip r:embed="rId6"/>
          <a:stretch>
            <a:fillRect/>
          </a:stretch>
        </p:blipFill>
        <p:spPr>
          <a:xfrm>
            <a:off x="1685974" y="4135473"/>
            <a:ext cx="2158171" cy="646232"/>
          </a:xfrm>
          <a:prstGeom prst="rect">
            <a:avLst/>
          </a:prstGeom>
        </p:spPr>
      </p:pic>
      <p:pic>
        <p:nvPicPr>
          <p:cNvPr id="13" name="Picture 12" title="Placeholder Logo">
            <a:extLst>
              <a:ext uri="{FF2B5EF4-FFF2-40B4-BE49-F238E27FC236}">
                <a16:creationId xmlns:a16="http://schemas.microsoft.com/office/drawing/2014/main" id="{C2682884-81CF-4B60-9E35-E2598C937FC3}"/>
              </a:ext>
            </a:extLst>
          </p:cNvPr>
          <p:cNvPicPr>
            <a:picLocks noChangeAspect="1"/>
          </p:cNvPicPr>
          <p:nvPr/>
        </p:nvPicPr>
        <p:blipFill>
          <a:blip r:embed="rId7"/>
          <a:stretch>
            <a:fillRect/>
          </a:stretch>
        </p:blipFill>
        <p:spPr>
          <a:xfrm>
            <a:off x="2215384" y="4634914"/>
            <a:ext cx="2133785" cy="646232"/>
          </a:xfrm>
          <a:prstGeom prst="rect">
            <a:avLst/>
          </a:prstGeom>
        </p:spPr>
      </p:pic>
      <p:pic>
        <p:nvPicPr>
          <p:cNvPr id="20" name="Picture 19" descr="Contoso Logo">
            <a:extLst>
              <a:ext uri="{FF2B5EF4-FFF2-40B4-BE49-F238E27FC236}">
                <a16:creationId xmlns:a16="http://schemas.microsoft.com/office/drawing/2014/main" id="{B85BD58D-4C8E-4FE7-817D-DA724AEA6270}"/>
              </a:ext>
            </a:extLst>
          </p:cNvPr>
          <p:cNvPicPr>
            <a:picLocks noChangeAspect="1"/>
          </p:cNvPicPr>
          <p:nvPr/>
        </p:nvPicPr>
        <p:blipFill>
          <a:blip r:embed="rId8" cstate="screen">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a:ext>
            </a:extLst>
          </a:blip>
          <a:stretch>
            <a:fillRect/>
          </a:stretch>
        </p:blipFill>
        <p:spPr>
          <a:xfrm>
            <a:off x="8103021" y="1880388"/>
            <a:ext cx="1308679" cy="504924"/>
          </a:xfrm>
          <a:prstGeom prst="rect">
            <a:avLst/>
          </a:prstGeom>
        </p:spPr>
      </p:pic>
    </p:spTree>
    <p:extLst>
      <p:ext uri="{BB962C8B-B14F-4D97-AF65-F5344CB8AC3E}">
        <p14:creationId xmlns:p14="http://schemas.microsoft.com/office/powerpoint/2010/main" val="141739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96A-A76D-47F1-A8FB-7438D050CE4B}"/>
              </a:ext>
            </a:extLst>
          </p:cNvPr>
          <p:cNvSpPr>
            <a:spLocks noGrp="1"/>
          </p:cNvSpPr>
          <p:nvPr>
            <p:ph type="title"/>
          </p:nvPr>
        </p:nvSpPr>
        <p:spPr/>
        <p:txBody>
          <a:bodyPr/>
          <a:lstStyle/>
          <a:p>
            <a:r>
              <a:rPr lang="en-US" dirty="0"/>
              <a:t>Growth Strategy</a:t>
            </a:r>
          </a:p>
        </p:txBody>
      </p:sp>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p:txBody>
          <a:bodyPr/>
          <a:lstStyle/>
          <a:p>
            <a:r>
              <a:rPr lang="en-US" dirty="0"/>
              <a:t>How will we scale in the future</a:t>
            </a:r>
          </a:p>
        </p:txBody>
      </p:sp>
      <p:sp>
        <p:nvSpPr>
          <p:cNvPr id="8" name="Content Placeholder 7">
            <a:extLst>
              <a:ext uri="{FF2B5EF4-FFF2-40B4-BE49-F238E27FC236}">
                <a16:creationId xmlns:a16="http://schemas.microsoft.com/office/drawing/2014/main" id="{AD5B11C5-EB75-4884-ADDC-73EA04FE9FCE}"/>
              </a:ext>
            </a:extLst>
          </p:cNvPr>
          <p:cNvSpPr>
            <a:spLocks noGrp="1"/>
          </p:cNvSpPr>
          <p:nvPr>
            <p:ph idx="21"/>
          </p:nvPr>
        </p:nvSpPr>
        <p:spPr/>
        <p:txBody>
          <a:bodyPr/>
          <a:lstStyle/>
          <a:p>
            <a:r>
              <a:rPr lang="en-US" dirty="0"/>
              <a:t>Phase 1</a:t>
            </a:r>
            <a:br>
              <a:rPr lang="en-US" dirty="0"/>
            </a:br>
            <a:r>
              <a:rPr lang="en-US" sz="1800" b="0" dirty="0"/>
              <a:t>Month, Year</a:t>
            </a:r>
            <a:endParaRPr lang="en-US" b="0" dirty="0"/>
          </a:p>
        </p:txBody>
      </p:sp>
      <p:sp>
        <p:nvSpPr>
          <p:cNvPr id="5" name="Content Placeholder 4">
            <a:extLst>
              <a:ext uri="{FF2B5EF4-FFF2-40B4-BE49-F238E27FC236}">
                <a16:creationId xmlns:a16="http://schemas.microsoft.com/office/drawing/2014/main" id="{A444DFB7-7E28-41B4-9BF9-BE436E0FC9E8}"/>
              </a:ext>
            </a:extLst>
          </p:cNvPr>
          <p:cNvSpPr>
            <a:spLocks noGrp="1"/>
          </p:cNvSpPr>
          <p:nvPr>
            <p:ph idx="14"/>
          </p:nvPr>
        </p:nvSpPr>
        <p:spPr/>
        <p:txBody>
          <a:bodyPr/>
          <a:lstStyle/>
          <a:p>
            <a:r>
              <a:rPr lang="en-US" dirty="0"/>
              <a:t>Lorem </a:t>
            </a:r>
            <a:r>
              <a:rPr lang="en-US" noProof="1"/>
              <a:t>ipsum dolor sit amet, consectetur adipiscing elit. </a:t>
            </a:r>
          </a:p>
          <a:p>
            <a:r>
              <a:rPr lang="en-US" noProof="1"/>
              <a:t>Etiam aliquet eu mi quis lacinia. Ut fermentum a magna ut eleifend. Integer convallis suscipit ante eu varius. </a:t>
            </a:r>
          </a:p>
          <a:p>
            <a:endParaRPr lang="en-US" noProof="1"/>
          </a:p>
          <a:p>
            <a:endParaRPr lang="en-US" dirty="0"/>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22"/>
          </p:nvPr>
        </p:nvSpPr>
        <p:spPr/>
        <p:txBody>
          <a:bodyPr/>
          <a:lstStyle/>
          <a:p>
            <a:r>
              <a:rPr lang="en-US" dirty="0"/>
              <a:t>Phase 2</a:t>
            </a:r>
            <a:br>
              <a:rPr lang="en-US" dirty="0"/>
            </a:br>
            <a:r>
              <a:rPr lang="en-US" sz="1800" b="0" dirty="0"/>
              <a:t>Month, Year</a:t>
            </a:r>
            <a:endParaRPr lang="en-US" b="0" dirty="0"/>
          </a:p>
        </p:txBody>
      </p:sp>
      <p:sp>
        <p:nvSpPr>
          <p:cNvPr id="6" name="Content Placeholder 5">
            <a:extLst>
              <a:ext uri="{FF2B5EF4-FFF2-40B4-BE49-F238E27FC236}">
                <a16:creationId xmlns:a16="http://schemas.microsoft.com/office/drawing/2014/main" id="{8F1F20C0-022B-4E7D-BF64-E9B2AFE01D1E}"/>
              </a:ext>
            </a:extLst>
          </p:cNvPr>
          <p:cNvSpPr>
            <a:spLocks noGrp="1"/>
          </p:cNvSpPr>
          <p:nvPr>
            <p:ph idx="15"/>
          </p:nvPr>
        </p:nvSpPr>
        <p:spPr/>
        <p:txBody>
          <a:bodyPr/>
          <a:lstStyle/>
          <a:p>
            <a:r>
              <a:rPr lang="en-US" dirty="0"/>
              <a:t>Lorem </a:t>
            </a:r>
            <a:r>
              <a:rPr lang="en-US" noProof="1"/>
              <a:t>ipsum dolor sit amet, consectetur adipiscing elit. </a:t>
            </a:r>
          </a:p>
          <a:p>
            <a:r>
              <a:rPr lang="en-US" noProof="1"/>
              <a:t>Etiam aliquet eu mi quis lacinia. Ut fermentum a magna ut eleifend. Integer convallis suscipit ante eu varius. </a:t>
            </a:r>
          </a:p>
          <a:p>
            <a:endParaRPr lang="en-US" noProof="1"/>
          </a:p>
          <a:p>
            <a:endParaRPr lang="en-US" dirty="0"/>
          </a:p>
        </p:txBody>
      </p:sp>
      <p:sp>
        <p:nvSpPr>
          <p:cNvPr id="10" name="Content Placeholder 9">
            <a:extLst>
              <a:ext uri="{FF2B5EF4-FFF2-40B4-BE49-F238E27FC236}">
                <a16:creationId xmlns:a16="http://schemas.microsoft.com/office/drawing/2014/main" id="{09A5516D-8C31-4428-AF93-D3D26BBCBCDF}"/>
              </a:ext>
            </a:extLst>
          </p:cNvPr>
          <p:cNvSpPr>
            <a:spLocks noGrp="1"/>
          </p:cNvSpPr>
          <p:nvPr>
            <p:ph idx="23"/>
          </p:nvPr>
        </p:nvSpPr>
        <p:spPr/>
        <p:txBody>
          <a:bodyPr/>
          <a:lstStyle/>
          <a:p>
            <a:r>
              <a:rPr lang="en-US" dirty="0"/>
              <a:t>Phase 3</a:t>
            </a:r>
            <a:br>
              <a:rPr lang="en-US" dirty="0"/>
            </a:br>
            <a:r>
              <a:rPr lang="en-US" sz="1800" b="0" dirty="0"/>
              <a:t>Month, Year</a:t>
            </a:r>
            <a:endParaRPr lang="en-US" b="0" dirty="0"/>
          </a:p>
        </p:txBody>
      </p:sp>
      <p:sp>
        <p:nvSpPr>
          <p:cNvPr id="7" name="Content Placeholder 6">
            <a:extLst>
              <a:ext uri="{FF2B5EF4-FFF2-40B4-BE49-F238E27FC236}">
                <a16:creationId xmlns:a16="http://schemas.microsoft.com/office/drawing/2014/main" id="{9356C085-A0B2-4CAD-B8CD-22F8E31F72C7}"/>
              </a:ext>
            </a:extLst>
          </p:cNvPr>
          <p:cNvSpPr>
            <a:spLocks noGrp="1"/>
          </p:cNvSpPr>
          <p:nvPr>
            <p:ph idx="16"/>
          </p:nvPr>
        </p:nvSpPr>
        <p:spPr/>
        <p:txBody>
          <a:bodyPr/>
          <a:lstStyle/>
          <a:p>
            <a:r>
              <a:rPr lang="en-US" dirty="0"/>
              <a:t>Lorem </a:t>
            </a:r>
            <a:r>
              <a:rPr lang="en-US" noProof="1"/>
              <a:t>ipsum dolor sit amet, consectetur adipiscing elit. </a:t>
            </a:r>
          </a:p>
          <a:p>
            <a:r>
              <a:rPr lang="en-US" noProof="1"/>
              <a:t>Etiam aliquet eu mi quis lacinia. Ut fermentum a magna ut eleifend. Integer convallis suscipit ante eu varius. </a:t>
            </a:r>
          </a:p>
          <a:p>
            <a:endParaRPr lang="en-US" noProof="1"/>
          </a:p>
          <a:p>
            <a:endParaRPr lang="en-US" dirty="0"/>
          </a:p>
        </p:txBody>
      </p:sp>
      <p:sp>
        <p:nvSpPr>
          <p:cNvPr id="3" name="Slide Number Placeholder 2">
            <a:extLst>
              <a:ext uri="{FF2B5EF4-FFF2-40B4-BE49-F238E27FC236}">
                <a16:creationId xmlns:a16="http://schemas.microsoft.com/office/drawing/2014/main" id="{91156343-8474-456D-AFB4-0D3E683B5C8F}"/>
              </a:ext>
            </a:extLst>
          </p:cNvPr>
          <p:cNvSpPr>
            <a:spLocks noGrp="1"/>
          </p:cNvSpPr>
          <p:nvPr>
            <p:ph type="sldNum" sz="quarter" idx="20"/>
          </p:nvPr>
        </p:nvSpPr>
        <p:spPr/>
        <p:txBody>
          <a:bodyPr/>
          <a:lstStyle/>
          <a:p>
            <a:r>
              <a:rPr lang="en-US" dirty="0"/>
              <a:t>page </a:t>
            </a:r>
            <a:fld id="{19B51A1E-902D-48AF-9020-955120F399B6}" type="slidenum">
              <a:rPr lang="en-US" smtClean="0"/>
              <a:pPr/>
              <a:t>21</a:t>
            </a:fld>
            <a:endParaRPr lang="en-US" dirty="0"/>
          </a:p>
        </p:txBody>
      </p:sp>
    </p:spTree>
    <p:extLst>
      <p:ext uri="{BB962C8B-B14F-4D97-AF65-F5344CB8AC3E}">
        <p14:creationId xmlns:p14="http://schemas.microsoft.com/office/powerpoint/2010/main" val="1601389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3275-5D34-43AB-891F-D5BCED72D7EA}"/>
              </a:ext>
            </a:extLst>
          </p:cNvPr>
          <p:cNvSpPr>
            <a:spLocks noGrp="1"/>
          </p:cNvSpPr>
          <p:nvPr>
            <p:ph type="title"/>
          </p:nvPr>
        </p:nvSpPr>
        <p:spPr/>
        <p:txBody>
          <a:bodyPr/>
          <a:lstStyle/>
          <a:p>
            <a:r>
              <a:rPr lang="en-US" dirty="0"/>
              <a:t>Traction</a:t>
            </a:r>
          </a:p>
        </p:txBody>
      </p:sp>
      <p:sp>
        <p:nvSpPr>
          <p:cNvPr id="9" name="Text Placeholder 3">
            <a:extLst>
              <a:ext uri="{FF2B5EF4-FFF2-40B4-BE49-F238E27FC236}">
                <a16:creationId xmlns:a16="http://schemas.microsoft.com/office/drawing/2014/main" id="{67C47303-001A-4D28-8CD8-585DDF0F8D7B}"/>
              </a:ext>
            </a:extLst>
          </p:cNvPr>
          <p:cNvSpPr txBox="1">
            <a:spLocks/>
          </p:cNvSpPr>
          <p:nvPr/>
        </p:nvSpPr>
        <p:spPr>
          <a:xfrm>
            <a:off x="601682" y="1008000"/>
            <a:ext cx="9974243" cy="252000"/>
          </a:xfrm>
          <a:prstGeom prst="rect">
            <a:avLst/>
          </a:prstGeom>
        </p:spPr>
        <p:txBody>
          <a:bodyPr lIns="0" tIns="0" rIns="0" bIns="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Forecasting for success</a:t>
            </a:r>
          </a:p>
        </p:txBody>
      </p:sp>
      <p:graphicFrame>
        <p:nvGraphicFramePr>
          <p:cNvPr id="5" name="Table 4">
            <a:extLst>
              <a:ext uri="{FF2B5EF4-FFF2-40B4-BE49-F238E27FC236}">
                <a16:creationId xmlns:a16="http://schemas.microsoft.com/office/drawing/2014/main" id="{06A16F58-BB49-40F1-AE0B-C3A394D468CB}"/>
              </a:ext>
            </a:extLst>
          </p:cNvPr>
          <p:cNvGraphicFramePr>
            <a:graphicFrameLocks noGrp="1"/>
          </p:cNvGraphicFramePr>
          <p:nvPr>
            <p:extLst>
              <p:ext uri="{D42A27DB-BD31-4B8C-83A1-F6EECF244321}">
                <p14:modId xmlns:p14="http://schemas.microsoft.com/office/powerpoint/2010/main" val="1998114737"/>
              </p:ext>
            </p:extLst>
          </p:nvPr>
        </p:nvGraphicFramePr>
        <p:xfrm>
          <a:off x="601200" y="1818756"/>
          <a:ext cx="5876725" cy="4347784"/>
        </p:xfrm>
        <a:graphic>
          <a:graphicData uri="http://schemas.openxmlformats.org/drawingml/2006/table">
            <a:tbl>
              <a:tblPr firstRow="1" firstCol="1">
                <a:tableStyleId>{5C22544A-7EE6-4342-B048-85BDC9FD1C3A}</a:tableStyleId>
              </a:tblPr>
              <a:tblGrid>
                <a:gridCol w="1175345">
                  <a:extLst>
                    <a:ext uri="{9D8B030D-6E8A-4147-A177-3AD203B41FA5}">
                      <a16:colId xmlns:a16="http://schemas.microsoft.com/office/drawing/2014/main" val="1173992025"/>
                    </a:ext>
                  </a:extLst>
                </a:gridCol>
                <a:gridCol w="1175345">
                  <a:extLst>
                    <a:ext uri="{9D8B030D-6E8A-4147-A177-3AD203B41FA5}">
                      <a16:colId xmlns:a16="http://schemas.microsoft.com/office/drawing/2014/main" val="115202853"/>
                    </a:ext>
                  </a:extLst>
                </a:gridCol>
                <a:gridCol w="1175345">
                  <a:extLst>
                    <a:ext uri="{9D8B030D-6E8A-4147-A177-3AD203B41FA5}">
                      <a16:colId xmlns:a16="http://schemas.microsoft.com/office/drawing/2014/main" val="1010693434"/>
                    </a:ext>
                  </a:extLst>
                </a:gridCol>
                <a:gridCol w="1175345">
                  <a:extLst>
                    <a:ext uri="{9D8B030D-6E8A-4147-A177-3AD203B41FA5}">
                      <a16:colId xmlns:a16="http://schemas.microsoft.com/office/drawing/2014/main" val="3778082769"/>
                    </a:ext>
                  </a:extLst>
                </a:gridCol>
                <a:gridCol w="1175345">
                  <a:extLst>
                    <a:ext uri="{9D8B030D-6E8A-4147-A177-3AD203B41FA5}">
                      <a16:colId xmlns:a16="http://schemas.microsoft.com/office/drawing/2014/main" val="1136644251"/>
                    </a:ext>
                  </a:extLst>
                </a:gridCol>
              </a:tblGrid>
              <a:tr h="601864">
                <a:tc>
                  <a:txBody>
                    <a:bodyPr/>
                    <a:lstStyle/>
                    <a:p>
                      <a:endParaRPr lang="en-ZA"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ZA" sz="1600" b="0" dirty="0">
                          <a:solidFill>
                            <a:schemeClr val="bg1"/>
                          </a:solidFill>
                          <a:latin typeface="+mj-lt"/>
                        </a:rPr>
                        <a:t>Vendors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Gross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ZA" sz="1600" b="0" dirty="0">
                          <a:solidFill>
                            <a:schemeClr val="bg1"/>
                          </a:solidFill>
                          <a:latin typeface="+mj-lt"/>
                        </a:rPr>
                        <a:t>Company Revenue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7223600"/>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$0</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10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100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$6,750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$1,013</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50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500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$33,750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$5,063</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200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2000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$135,000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$20,250</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749184">
                <a:tc>
                  <a:txBody>
                    <a:bodyPr/>
                    <a:lstStyle/>
                    <a:p>
                      <a:pPr algn="ctr"/>
                      <a:r>
                        <a:rPr lang="en-ZA" sz="1600" b="1" dirty="0">
                          <a:solidFill>
                            <a:schemeClr val="bg1"/>
                          </a:solidFill>
                        </a:rPr>
                        <a:t>20YY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a:r>
                        <a:rPr lang="en-ZA" sz="1600" dirty="0">
                          <a:solidFill>
                            <a:schemeClr val="tx1">
                              <a:lumMod val="75000"/>
                              <a:lumOff val="25000"/>
                            </a:schemeClr>
                          </a:solidFill>
                        </a:rPr>
                        <a:t>400</a:t>
                      </a:r>
                    </a:p>
                  </a:txBody>
                  <a:tcPr anchor="ct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tx1">
                              <a:lumMod val="75000"/>
                              <a:lumOff val="25000"/>
                            </a:schemeClr>
                          </a:solidFill>
                        </a:rPr>
                        <a:t>4000</a:t>
                      </a:r>
                    </a:p>
                  </a:txBody>
                  <a:tcPr anchor="ctr">
                    <a:lnL w="3175" cap="flat" cmpd="sng" algn="ctr">
                      <a:solidFill>
                        <a:schemeClr val="bg1">
                          <a:lumMod val="7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ZA" sz="1600" dirty="0">
                          <a:solidFill>
                            <a:schemeClr val="bg1"/>
                          </a:solidFill>
                        </a:rPr>
                        <a:t>$270,000</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r"/>
                      <a:r>
                        <a:rPr lang="en-ZA" sz="1600" dirty="0">
                          <a:solidFill>
                            <a:schemeClr val="tx1">
                              <a:lumMod val="75000"/>
                              <a:lumOff val="25000"/>
                            </a:schemeClr>
                          </a:solidFill>
                        </a:rPr>
                        <a:t>$40,500</a:t>
                      </a:r>
                    </a:p>
                  </a:txBody>
                  <a:tcPr anchor="ctr">
                    <a:lnL w="12700" cap="flat" cmpd="sng" algn="ctr">
                      <a:solidFill>
                        <a:schemeClr val="tx1">
                          <a:lumMod val="65000"/>
                          <a:lumOff val="3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bl>
          </a:graphicData>
        </a:graphic>
      </p:graphicFrame>
      <p:graphicFrame>
        <p:nvGraphicFramePr>
          <p:cNvPr id="6" name="Chart 5" title="Gross Revenue Placeholder Chart">
            <a:extLst>
              <a:ext uri="{FF2B5EF4-FFF2-40B4-BE49-F238E27FC236}">
                <a16:creationId xmlns:a16="http://schemas.microsoft.com/office/drawing/2014/main" id="{5576D10F-DB85-4684-A4D7-BE94D3ABC0DD}"/>
              </a:ext>
            </a:extLst>
          </p:cNvPr>
          <p:cNvGraphicFramePr/>
          <p:nvPr>
            <p:extLst>
              <p:ext uri="{D42A27DB-BD31-4B8C-83A1-F6EECF244321}">
                <p14:modId xmlns:p14="http://schemas.microsoft.com/office/powerpoint/2010/main" val="919386453"/>
              </p:ext>
            </p:extLst>
          </p:nvPr>
        </p:nvGraphicFramePr>
        <p:xfrm>
          <a:off x="7080249" y="1728001"/>
          <a:ext cx="4075113"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a:extLst>
              <a:ext uri="{FF2B5EF4-FFF2-40B4-BE49-F238E27FC236}">
                <a16:creationId xmlns:a16="http://schemas.microsoft.com/office/drawing/2014/main" id="{B738CB4D-96D6-4F68-AF6E-85DC3681281C}"/>
              </a:ext>
            </a:extLst>
          </p:cNvPr>
          <p:cNvSpPr>
            <a:spLocks noGrp="1"/>
          </p:cNvSpPr>
          <p:nvPr>
            <p:ph type="sldNum" sz="quarter" idx="11"/>
          </p:nvPr>
        </p:nvSpPr>
        <p:spPr/>
        <p:txBody>
          <a:bodyPr/>
          <a:lstStyle/>
          <a:p>
            <a:r>
              <a:rPr lang="en-US" dirty="0"/>
              <a:t>page </a:t>
            </a:r>
            <a:fld id="{19B51A1E-902D-48AF-9020-955120F399B6}" type="slidenum">
              <a:rPr lang="en-US" smtClean="0"/>
              <a:pPr/>
              <a:t>22</a:t>
            </a:fld>
            <a:endParaRPr lang="en-US" dirty="0"/>
          </a:p>
        </p:txBody>
      </p:sp>
    </p:spTree>
    <p:extLst>
      <p:ext uri="{BB962C8B-B14F-4D97-AF65-F5344CB8AC3E}">
        <p14:creationId xmlns:p14="http://schemas.microsoft.com/office/powerpoint/2010/main" val="334769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2309-8DCF-411D-966B-C430D1472C6F}"/>
              </a:ext>
            </a:extLst>
          </p:cNvPr>
          <p:cNvSpPr>
            <a:spLocks noGrp="1"/>
          </p:cNvSpPr>
          <p:nvPr>
            <p:ph type="title"/>
          </p:nvPr>
        </p:nvSpPr>
        <p:spPr/>
        <p:txBody>
          <a:bodyPr/>
          <a:lstStyle/>
          <a:p>
            <a:r>
              <a:rPr lang="en-US" dirty="0"/>
              <a:t>Timeline</a:t>
            </a:r>
          </a:p>
        </p:txBody>
      </p:sp>
      <p:sp>
        <p:nvSpPr>
          <p:cNvPr id="4" name="Text Placeholder 3">
            <a:extLst>
              <a:ext uri="{FF2B5EF4-FFF2-40B4-BE49-F238E27FC236}">
                <a16:creationId xmlns:a16="http://schemas.microsoft.com/office/drawing/2014/main" id="{5B5FA1BA-EC91-4633-B5BD-112C7C379DF1}"/>
              </a:ext>
            </a:extLst>
          </p:cNvPr>
          <p:cNvSpPr>
            <a:spLocks noGrp="1"/>
          </p:cNvSpPr>
          <p:nvPr>
            <p:ph type="body" sz="quarter" idx="13"/>
          </p:nvPr>
        </p:nvSpPr>
        <p:spPr/>
        <p:txBody>
          <a:bodyPr/>
          <a:lstStyle/>
          <a:p>
            <a:r>
              <a:rPr lang="en-US" dirty="0"/>
              <a:t>Our two-year action plan</a:t>
            </a:r>
          </a:p>
        </p:txBody>
      </p:sp>
      <p:sp>
        <p:nvSpPr>
          <p:cNvPr id="31" name="Arrow: Pentagon 30">
            <a:extLst>
              <a:ext uri="{FF2B5EF4-FFF2-40B4-BE49-F238E27FC236}">
                <a16:creationId xmlns:a16="http://schemas.microsoft.com/office/drawing/2014/main" id="{FA7A9A8B-6D8E-42E6-B030-A2DA0A5BE01A}"/>
              </a:ext>
              <a:ext uri="{C183D7F6-B498-43B3-948B-1728B52AA6E4}">
                <adec:decorative xmlns:adec="http://schemas.microsoft.com/office/drawing/2017/decorative" val="1"/>
              </a:ext>
            </a:extLst>
          </p:cNvPr>
          <p:cNvSpPr/>
          <p:nvPr/>
        </p:nvSpPr>
        <p:spPr>
          <a:xfrm rot="5400000">
            <a:off x="940003" y="2968364"/>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Pentagon 39">
            <a:extLst>
              <a:ext uri="{FF2B5EF4-FFF2-40B4-BE49-F238E27FC236}">
                <a16:creationId xmlns:a16="http://schemas.microsoft.com/office/drawing/2014/main" id="{95BF0B49-1279-413F-A38B-214D38C4165B}"/>
              </a:ext>
              <a:ext uri="{C183D7F6-B498-43B3-948B-1728B52AA6E4}">
                <adec:decorative xmlns:adec="http://schemas.microsoft.com/office/drawing/2017/decorative" val="1"/>
              </a:ext>
            </a:extLst>
          </p:cNvPr>
          <p:cNvSpPr/>
          <p:nvPr/>
        </p:nvSpPr>
        <p:spPr>
          <a:xfrm rot="16200000">
            <a:off x="2491555" y="4458018"/>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Pentagon 33">
            <a:extLst>
              <a:ext uri="{FF2B5EF4-FFF2-40B4-BE49-F238E27FC236}">
                <a16:creationId xmlns:a16="http://schemas.microsoft.com/office/drawing/2014/main" id="{11428CA7-EA35-4774-B45E-74FDBBEC8451}"/>
              </a:ext>
              <a:ext uri="{C183D7F6-B498-43B3-948B-1728B52AA6E4}">
                <adec:decorative xmlns:adec="http://schemas.microsoft.com/office/drawing/2017/decorative" val="1"/>
              </a:ext>
            </a:extLst>
          </p:cNvPr>
          <p:cNvSpPr/>
          <p:nvPr/>
        </p:nvSpPr>
        <p:spPr>
          <a:xfrm rot="5400000">
            <a:off x="5478436" y="2968364"/>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Pentagon 42">
            <a:extLst>
              <a:ext uri="{FF2B5EF4-FFF2-40B4-BE49-F238E27FC236}">
                <a16:creationId xmlns:a16="http://schemas.microsoft.com/office/drawing/2014/main" id="{B9A5B1C3-7B8C-48F8-8CC2-7A657167BDD0}"/>
              </a:ext>
              <a:ext uri="{C183D7F6-B498-43B3-948B-1728B52AA6E4}">
                <adec:decorative xmlns:adec="http://schemas.microsoft.com/office/drawing/2017/decorative" val="1"/>
              </a:ext>
            </a:extLst>
          </p:cNvPr>
          <p:cNvSpPr/>
          <p:nvPr/>
        </p:nvSpPr>
        <p:spPr>
          <a:xfrm rot="16200000">
            <a:off x="7024689" y="4458019"/>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Pentagon 45">
            <a:extLst>
              <a:ext uri="{FF2B5EF4-FFF2-40B4-BE49-F238E27FC236}">
                <a16:creationId xmlns:a16="http://schemas.microsoft.com/office/drawing/2014/main" id="{35AE8A83-3056-47C7-A825-18681A2BB826}"/>
              </a:ext>
              <a:ext uri="{C183D7F6-B498-43B3-948B-1728B52AA6E4}">
                <adec:decorative xmlns:adec="http://schemas.microsoft.com/office/drawing/2017/decorative" val="1"/>
              </a:ext>
            </a:extLst>
          </p:cNvPr>
          <p:cNvSpPr/>
          <p:nvPr/>
        </p:nvSpPr>
        <p:spPr>
          <a:xfrm rot="16200000">
            <a:off x="9068899" y="4458020"/>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Pentagon 36">
            <a:extLst>
              <a:ext uri="{FF2B5EF4-FFF2-40B4-BE49-F238E27FC236}">
                <a16:creationId xmlns:a16="http://schemas.microsoft.com/office/drawing/2014/main" id="{066E6187-C0CE-477B-BDCE-FF7E75C1778E}"/>
              </a:ext>
              <a:ext uri="{C183D7F6-B498-43B3-948B-1728B52AA6E4}">
                <adec:decorative xmlns:adec="http://schemas.microsoft.com/office/drawing/2017/decorative" val="1"/>
              </a:ext>
            </a:extLst>
          </p:cNvPr>
          <p:cNvSpPr/>
          <p:nvPr/>
        </p:nvSpPr>
        <p:spPr>
          <a:xfrm rot="5400000">
            <a:off x="11051734" y="2968365"/>
            <a:ext cx="683275" cy="252000"/>
          </a:xfrm>
          <a:prstGeom prst="homePlat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854B5BD8-098C-49CB-83F5-66A9857795C6}"/>
              </a:ext>
            </a:extLst>
          </p:cNvPr>
          <p:cNvSpPr>
            <a:spLocks noGrp="1"/>
          </p:cNvSpPr>
          <p:nvPr>
            <p:ph type="body" sz="quarter" idx="33"/>
          </p:nvPr>
        </p:nvSpPr>
        <p:spPr/>
        <p:txBody>
          <a:bodyPr/>
          <a:lstStyle/>
          <a:p>
            <a:r>
              <a:rPr lang="en-US" dirty="0"/>
              <a:t>20YY</a:t>
            </a:r>
          </a:p>
        </p:txBody>
      </p:sp>
      <p:sp>
        <p:nvSpPr>
          <p:cNvPr id="6" name="Text Placeholder 5">
            <a:extLst>
              <a:ext uri="{FF2B5EF4-FFF2-40B4-BE49-F238E27FC236}">
                <a16:creationId xmlns:a16="http://schemas.microsoft.com/office/drawing/2014/main" id="{DC0153D4-6BE1-4775-8DB0-AF6F6B6305EF}"/>
              </a:ext>
            </a:extLst>
          </p:cNvPr>
          <p:cNvSpPr>
            <a:spLocks noGrp="1"/>
          </p:cNvSpPr>
          <p:nvPr>
            <p:ph type="body" sz="quarter" idx="34"/>
          </p:nvPr>
        </p:nvSpPr>
        <p:spPr/>
        <p:txBody>
          <a:bodyPr/>
          <a:lstStyle/>
          <a:p>
            <a:r>
              <a:rPr lang="en-US" dirty="0"/>
              <a:t>AUG</a:t>
            </a:r>
          </a:p>
        </p:txBody>
      </p:sp>
      <p:sp>
        <p:nvSpPr>
          <p:cNvPr id="7" name="Text Placeholder 6">
            <a:extLst>
              <a:ext uri="{FF2B5EF4-FFF2-40B4-BE49-F238E27FC236}">
                <a16:creationId xmlns:a16="http://schemas.microsoft.com/office/drawing/2014/main" id="{F592477C-106F-4ACF-9F87-CCEB47554D74}"/>
              </a:ext>
            </a:extLst>
          </p:cNvPr>
          <p:cNvSpPr>
            <a:spLocks noGrp="1"/>
          </p:cNvSpPr>
          <p:nvPr>
            <p:ph type="body" sz="quarter" idx="35"/>
          </p:nvPr>
        </p:nvSpPr>
        <p:spPr/>
        <p:txBody>
          <a:bodyPr/>
          <a:lstStyle/>
          <a:p>
            <a:r>
              <a:rPr lang="en-US" dirty="0"/>
              <a:t>SEP</a:t>
            </a:r>
          </a:p>
        </p:txBody>
      </p:sp>
      <p:sp>
        <p:nvSpPr>
          <p:cNvPr id="8" name="Text Placeholder 7">
            <a:extLst>
              <a:ext uri="{FF2B5EF4-FFF2-40B4-BE49-F238E27FC236}">
                <a16:creationId xmlns:a16="http://schemas.microsoft.com/office/drawing/2014/main" id="{ECDD0026-6F51-4C7F-A56C-F65493E9FEAB}"/>
              </a:ext>
            </a:extLst>
          </p:cNvPr>
          <p:cNvSpPr>
            <a:spLocks noGrp="1"/>
          </p:cNvSpPr>
          <p:nvPr>
            <p:ph type="body" sz="quarter" idx="36"/>
          </p:nvPr>
        </p:nvSpPr>
        <p:spPr/>
        <p:txBody>
          <a:bodyPr/>
          <a:lstStyle/>
          <a:p>
            <a:r>
              <a:rPr lang="en-US" dirty="0"/>
              <a:t>OCT</a:t>
            </a:r>
          </a:p>
        </p:txBody>
      </p:sp>
      <p:sp>
        <p:nvSpPr>
          <p:cNvPr id="9" name="Text Placeholder 8">
            <a:extLst>
              <a:ext uri="{FF2B5EF4-FFF2-40B4-BE49-F238E27FC236}">
                <a16:creationId xmlns:a16="http://schemas.microsoft.com/office/drawing/2014/main" id="{4F9CDDE1-0ECF-443E-A45E-D79B9EDB4FAC}"/>
              </a:ext>
            </a:extLst>
          </p:cNvPr>
          <p:cNvSpPr>
            <a:spLocks noGrp="1"/>
          </p:cNvSpPr>
          <p:nvPr>
            <p:ph type="body" sz="quarter" idx="37"/>
          </p:nvPr>
        </p:nvSpPr>
        <p:spPr/>
        <p:txBody>
          <a:bodyPr/>
          <a:lstStyle/>
          <a:p>
            <a:r>
              <a:rPr lang="en-US" dirty="0"/>
              <a:t>NOV</a:t>
            </a:r>
          </a:p>
        </p:txBody>
      </p:sp>
      <p:sp>
        <p:nvSpPr>
          <p:cNvPr id="10" name="Text Placeholder 9">
            <a:extLst>
              <a:ext uri="{FF2B5EF4-FFF2-40B4-BE49-F238E27FC236}">
                <a16:creationId xmlns:a16="http://schemas.microsoft.com/office/drawing/2014/main" id="{F2C7F497-AF01-4BD2-9DA6-8E87BE2CE4BA}"/>
              </a:ext>
            </a:extLst>
          </p:cNvPr>
          <p:cNvSpPr>
            <a:spLocks noGrp="1"/>
          </p:cNvSpPr>
          <p:nvPr>
            <p:ph type="body" sz="quarter" idx="38"/>
          </p:nvPr>
        </p:nvSpPr>
        <p:spPr/>
        <p:txBody>
          <a:bodyPr/>
          <a:lstStyle/>
          <a:p>
            <a:r>
              <a:rPr lang="en-US" dirty="0"/>
              <a:t>20YY</a:t>
            </a:r>
          </a:p>
        </p:txBody>
      </p:sp>
      <p:sp>
        <p:nvSpPr>
          <p:cNvPr id="11" name="Text Placeholder 10">
            <a:extLst>
              <a:ext uri="{FF2B5EF4-FFF2-40B4-BE49-F238E27FC236}">
                <a16:creationId xmlns:a16="http://schemas.microsoft.com/office/drawing/2014/main" id="{2E1AF48A-4DD0-4ACA-BADE-96E2296C2A82}"/>
              </a:ext>
            </a:extLst>
          </p:cNvPr>
          <p:cNvSpPr>
            <a:spLocks noGrp="1"/>
          </p:cNvSpPr>
          <p:nvPr>
            <p:ph type="body" sz="quarter" idx="39"/>
          </p:nvPr>
        </p:nvSpPr>
        <p:spPr/>
        <p:txBody>
          <a:bodyPr/>
          <a:lstStyle/>
          <a:p>
            <a:r>
              <a:rPr lang="en-US" dirty="0"/>
              <a:t>DEC</a:t>
            </a:r>
          </a:p>
        </p:txBody>
      </p:sp>
      <p:sp>
        <p:nvSpPr>
          <p:cNvPr id="12" name="Text Placeholder 11">
            <a:extLst>
              <a:ext uri="{FF2B5EF4-FFF2-40B4-BE49-F238E27FC236}">
                <a16:creationId xmlns:a16="http://schemas.microsoft.com/office/drawing/2014/main" id="{E9541D6D-5806-4579-B106-3AC7E947B81D}"/>
              </a:ext>
            </a:extLst>
          </p:cNvPr>
          <p:cNvSpPr>
            <a:spLocks noGrp="1"/>
          </p:cNvSpPr>
          <p:nvPr>
            <p:ph type="body" sz="quarter" idx="40"/>
          </p:nvPr>
        </p:nvSpPr>
        <p:spPr/>
        <p:txBody>
          <a:bodyPr/>
          <a:lstStyle/>
          <a:p>
            <a:r>
              <a:rPr lang="en-US" dirty="0"/>
              <a:t>JAN</a:t>
            </a:r>
          </a:p>
        </p:txBody>
      </p:sp>
      <p:sp>
        <p:nvSpPr>
          <p:cNvPr id="13" name="Text Placeholder 12">
            <a:extLst>
              <a:ext uri="{FF2B5EF4-FFF2-40B4-BE49-F238E27FC236}">
                <a16:creationId xmlns:a16="http://schemas.microsoft.com/office/drawing/2014/main" id="{3FE5250A-E0C5-450F-B324-8B214D45C0CF}"/>
              </a:ext>
            </a:extLst>
          </p:cNvPr>
          <p:cNvSpPr>
            <a:spLocks noGrp="1"/>
          </p:cNvSpPr>
          <p:nvPr>
            <p:ph type="body" sz="quarter" idx="41"/>
          </p:nvPr>
        </p:nvSpPr>
        <p:spPr/>
        <p:txBody>
          <a:bodyPr/>
          <a:lstStyle/>
          <a:p>
            <a:r>
              <a:rPr lang="en-US" dirty="0"/>
              <a:t>FEB</a:t>
            </a:r>
          </a:p>
        </p:txBody>
      </p:sp>
      <p:sp>
        <p:nvSpPr>
          <p:cNvPr id="14" name="Text Placeholder 13">
            <a:extLst>
              <a:ext uri="{FF2B5EF4-FFF2-40B4-BE49-F238E27FC236}">
                <a16:creationId xmlns:a16="http://schemas.microsoft.com/office/drawing/2014/main" id="{45F24C43-5229-4A8D-8830-3519775B4841}"/>
              </a:ext>
            </a:extLst>
          </p:cNvPr>
          <p:cNvSpPr>
            <a:spLocks noGrp="1"/>
          </p:cNvSpPr>
          <p:nvPr>
            <p:ph type="body" sz="quarter" idx="42"/>
          </p:nvPr>
        </p:nvSpPr>
        <p:spPr/>
        <p:txBody>
          <a:bodyPr/>
          <a:lstStyle/>
          <a:p>
            <a:r>
              <a:rPr lang="en-US" dirty="0"/>
              <a:t>MAY</a:t>
            </a:r>
          </a:p>
        </p:txBody>
      </p:sp>
      <p:sp>
        <p:nvSpPr>
          <p:cNvPr id="15" name="Text Placeholder 14">
            <a:extLst>
              <a:ext uri="{FF2B5EF4-FFF2-40B4-BE49-F238E27FC236}">
                <a16:creationId xmlns:a16="http://schemas.microsoft.com/office/drawing/2014/main" id="{3517CC3B-3BE8-4544-BD85-3D7E95006AE1}"/>
              </a:ext>
            </a:extLst>
          </p:cNvPr>
          <p:cNvSpPr>
            <a:spLocks noGrp="1"/>
          </p:cNvSpPr>
          <p:nvPr>
            <p:ph type="body" sz="quarter" idx="43"/>
          </p:nvPr>
        </p:nvSpPr>
        <p:spPr/>
        <p:txBody>
          <a:bodyPr/>
          <a:lstStyle/>
          <a:p>
            <a:r>
              <a:rPr lang="en-US" dirty="0"/>
              <a:t>MAR</a:t>
            </a:r>
          </a:p>
        </p:txBody>
      </p:sp>
      <p:sp>
        <p:nvSpPr>
          <p:cNvPr id="16" name="Text Placeholder 15">
            <a:extLst>
              <a:ext uri="{FF2B5EF4-FFF2-40B4-BE49-F238E27FC236}">
                <a16:creationId xmlns:a16="http://schemas.microsoft.com/office/drawing/2014/main" id="{B449F2E1-6906-48B5-9833-C154025B4C10}"/>
              </a:ext>
            </a:extLst>
          </p:cNvPr>
          <p:cNvSpPr>
            <a:spLocks noGrp="1"/>
          </p:cNvSpPr>
          <p:nvPr>
            <p:ph type="body" sz="quarter" idx="44"/>
          </p:nvPr>
        </p:nvSpPr>
        <p:spPr/>
        <p:txBody>
          <a:bodyPr/>
          <a:lstStyle/>
          <a:p>
            <a:r>
              <a:rPr lang="en-US" dirty="0"/>
              <a:t>APR</a:t>
            </a:r>
          </a:p>
        </p:txBody>
      </p:sp>
      <p:sp>
        <p:nvSpPr>
          <p:cNvPr id="17" name="Text Placeholder 16">
            <a:extLst>
              <a:ext uri="{FF2B5EF4-FFF2-40B4-BE49-F238E27FC236}">
                <a16:creationId xmlns:a16="http://schemas.microsoft.com/office/drawing/2014/main" id="{7B64AE2D-234B-40D4-914E-50FF870E62B6}"/>
              </a:ext>
            </a:extLst>
          </p:cNvPr>
          <p:cNvSpPr>
            <a:spLocks noGrp="1"/>
          </p:cNvSpPr>
          <p:nvPr>
            <p:ph type="body" sz="quarter" idx="45"/>
          </p:nvPr>
        </p:nvSpPr>
        <p:spPr/>
        <p:txBody>
          <a:bodyPr/>
          <a:lstStyle/>
          <a:p>
            <a:r>
              <a:rPr lang="en-US" dirty="0"/>
              <a:t>JUN</a:t>
            </a:r>
          </a:p>
        </p:txBody>
      </p:sp>
      <p:sp>
        <p:nvSpPr>
          <p:cNvPr id="18" name="Text Placeholder 17">
            <a:extLst>
              <a:ext uri="{FF2B5EF4-FFF2-40B4-BE49-F238E27FC236}">
                <a16:creationId xmlns:a16="http://schemas.microsoft.com/office/drawing/2014/main" id="{7BEB8C77-452E-457C-ABF0-8D888DA65F2A}"/>
              </a:ext>
            </a:extLst>
          </p:cNvPr>
          <p:cNvSpPr>
            <a:spLocks noGrp="1"/>
          </p:cNvSpPr>
          <p:nvPr>
            <p:ph type="body" sz="quarter" idx="46"/>
          </p:nvPr>
        </p:nvSpPr>
        <p:spPr/>
        <p:txBody>
          <a:bodyPr/>
          <a:lstStyle/>
          <a:p>
            <a:r>
              <a:rPr lang="en-US" dirty="0"/>
              <a:t>JUL</a:t>
            </a:r>
          </a:p>
        </p:txBody>
      </p:sp>
      <p:sp>
        <p:nvSpPr>
          <p:cNvPr id="19" name="Text Placeholder 18">
            <a:extLst>
              <a:ext uri="{FF2B5EF4-FFF2-40B4-BE49-F238E27FC236}">
                <a16:creationId xmlns:a16="http://schemas.microsoft.com/office/drawing/2014/main" id="{5844EAEC-ACDF-4D36-8545-B2E0D64931BB}"/>
              </a:ext>
            </a:extLst>
          </p:cNvPr>
          <p:cNvSpPr>
            <a:spLocks noGrp="1"/>
          </p:cNvSpPr>
          <p:nvPr>
            <p:ph type="body" sz="quarter" idx="47"/>
          </p:nvPr>
        </p:nvSpPr>
        <p:spPr/>
        <p:txBody>
          <a:bodyPr/>
          <a:lstStyle/>
          <a:p>
            <a:r>
              <a:rPr lang="en-US" dirty="0"/>
              <a:t>AUG</a:t>
            </a:r>
          </a:p>
        </p:txBody>
      </p:sp>
      <p:sp>
        <p:nvSpPr>
          <p:cNvPr id="20" name="Text Placeholder 19">
            <a:extLst>
              <a:ext uri="{FF2B5EF4-FFF2-40B4-BE49-F238E27FC236}">
                <a16:creationId xmlns:a16="http://schemas.microsoft.com/office/drawing/2014/main" id="{171378CA-A7A3-4FDB-9FB3-52E088925FB0}"/>
              </a:ext>
            </a:extLst>
          </p:cNvPr>
          <p:cNvSpPr>
            <a:spLocks noGrp="1"/>
          </p:cNvSpPr>
          <p:nvPr>
            <p:ph type="body" sz="quarter" idx="48"/>
          </p:nvPr>
        </p:nvSpPr>
        <p:spPr/>
        <p:txBody>
          <a:bodyPr/>
          <a:lstStyle/>
          <a:p>
            <a:r>
              <a:rPr lang="en-US" dirty="0"/>
              <a:t>SEP</a:t>
            </a:r>
          </a:p>
        </p:txBody>
      </p:sp>
      <p:sp>
        <p:nvSpPr>
          <p:cNvPr id="21" name="Text Placeholder 20">
            <a:extLst>
              <a:ext uri="{FF2B5EF4-FFF2-40B4-BE49-F238E27FC236}">
                <a16:creationId xmlns:a16="http://schemas.microsoft.com/office/drawing/2014/main" id="{7215858D-C865-44F3-942E-150A95674327}"/>
              </a:ext>
            </a:extLst>
          </p:cNvPr>
          <p:cNvSpPr>
            <a:spLocks noGrp="1"/>
          </p:cNvSpPr>
          <p:nvPr>
            <p:ph type="body" sz="quarter" idx="49"/>
          </p:nvPr>
        </p:nvSpPr>
        <p:spPr/>
        <p:txBody>
          <a:bodyPr/>
          <a:lstStyle/>
          <a:p>
            <a:r>
              <a:rPr lang="en-US" dirty="0"/>
              <a:t>OCT</a:t>
            </a:r>
          </a:p>
        </p:txBody>
      </p:sp>
      <p:sp>
        <p:nvSpPr>
          <p:cNvPr id="22" name="Text Placeholder 21">
            <a:extLst>
              <a:ext uri="{FF2B5EF4-FFF2-40B4-BE49-F238E27FC236}">
                <a16:creationId xmlns:a16="http://schemas.microsoft.com/office/drawing/2014/main" id="{54C23D78-11EE-4923-A0DE-F6835790A153}"/>
              </a:ext>
            </a:extLst>
          </p:cNvPr>
          <p:cNvSpPr>
            <a:spLocks noGrp="1"/>
          </p:cNvSpPr>
          <p:nvPr>
            <p:ph type="body" sz="quarter" idx="50"/>
          </p:nvPr>
        </p:nvSpPr>
        <p:spPr/>
        <p:txBody>
          <a:bodyPr/>
          <a:lstStyle/>
          <a:p>
            <a:r>
              <a:rPr lang="en-US" dirty="0"/>
              <a:t>NOV</a:t>
            </a:r>
          </a:p>
        </p:txBody>
      </p:sp>
      <p:sp>
        <p:nvSpPr>
          <p:cNvPr id="23" name="Text Placeholder 22">
            <a:extLst>
              <a:ext uri="{FF2B5EF4-FFF2-40B4-BE49-F238E27FC236}">
                <a16:creationId xmlns:a16="http://schemas.microsoft.com/office/drawing/2014/main" id="{653DB2CA-F228-4CCA-8787-80CD1EABCF13}"/>
              </a:ext>
            </a:extLst>
          </p:cNvPr>
          <p:cNvSpPr>
            <a:spLocks noGrp="1"/>
          </p:cNvSpPr>
          <p:nvPr>
            <p:ph type="body" sz="quarter" idx="51"/>
          </p:nvPr>
        </p:nvSpPr>
        <p:spPr/>
        <p:txBody>
          <a:bodyPr/>
          <a:lstStyle/>
          <a:p>
            <a:r>
              <a:rPr lang="en-US" dirty="0"/>
              <a:t>DEC</a:t>
            </a:r>
          </a:p>
        </p:txBody>
      </p:sp>
      <p:sp>
        <p:nvSpPr>
          <p:cNvPr id="24" name="Text Placeholder 23">
            <a:extLst>
              <a:ext uri="{FF2B5EF4-FFF2-40B4-BE49-F238E27FC236}">
                <a16:creationId xmlns:a16="http://schemas.microsoft.com/office/drawing/2014/main" id="{DAACD272-4496-43F6-B9E4-DFFBACDDC3CD}"/>
              </a:ext>
            </a:extLst>
          </p:cNvPr>
          <p:cNvSpPr>
            <a:spLocks noGrp="1"/>
          </p:cNvSpPr>
          <p:nvPr>
            <p:ph type="body" sz="quarter" idx="52"/>
          </p:nvPr>
        </p:nvSpPr>
        <p:spPr/>
        <p:txBody>
          <a:bodyPr/>
          <a:lstStyle/>
          <a:p>
            <a:r>
              <a:rPr lang="en-US" dirty="0"/>
              <a:t>JAN</a:t>
            </a:r>
          </a:p>
        </p:txBody>
      </p:sp>
      <p:sp>
        <p:nvSpPr>
          <p:cNvPr id="25" name="Text Placeholder 24">
            <a:extLst>
              <a:ext uri="{FF2B5EF4-FFF2-40B4-BE49-F238E27FC236}">
                <a16:creationId xmlns:a16="http://schemas.microsoft.com/office/drawing/2014/main" id="{347CC1FC-4CFD-44F0-B8A0-3FBBA8549F97}"/>
              </a:ext>
            </a:extLst>
          </p:cNvPr>
          <p:cNvSpPr>
            <a:spLocks noGrp="1"/>
          </p:cNvSpPr>
          <p:nvPr>
            <p:ph type="body" sz="quarter" idx="53"/>
          </p:nvPr>
        </p:nvSpPr>
        <p:spPr/>
        <p:txBody>
          <a:bodyPr/>
          <a:lstStyle/>
          <a:p>
            <a:r>
              <a:rPr lang="en-US" dirty="0"/>
              <a:t>FEB</a:t>
            </a:r>
          </a:p>
        </p:txBody>
      </p:sp>
      <p:sp>
        <p:nvSpPr>
          <p:cNvPr id="26" name="Text Placeholder 25">
            <a:extLst>
              <a:ext uri="{FF2B5EF4-FFF2-40B4-BE49-F238E27FC236}">
                <a16:creationId xmlns:a16="http://schemas.microsoft.com/office/drawing/2014/main" id="{9E41E4DD-E5EB-4682-9AA3-BA23502357CC}"/>
              </a:ext>
            </a:extLst>
          </p:cNvPr>
          <p:cNvSpPr>
            <a:spLocks noGrp="1"/>
          </p:cNvSpPr>
          <p:nvPr>
            <p:ph type="body" sz="quarter" idx="54"/>
          </p:nvPr>
        </p:nvSpPr>
        <p:spPr/>
        <p:txBody>
          <a:bodyPr/>
          <a:lstStyle/>
          <a:p>
            <a:r>
              <a:rPr lang="en-US" dirty="0"/>
              <a:t>MAY</a:t>
            </a:r>
          </a:p>
        </p:txBody>
      </p:sp>
      <p:sp>
        <p:nvSpPr>
          <p:cNvPr id="27" name="Text Placeholder 26">
            <a:extLst>
              <a:ext uri="{FF2B5EF4-FFF2-40B4-BE49-F238E27FC236}">
                <a16:creationId xmlns:a16="http://schemas.microsoft.com/office/drawing/2014/main" id="{B49C0CB4-E352-430E-A9B3-2AC715BAA58A}"/>
              </a:ext>
            </a:extLst>
          </p:cNvPr>
          <p:cNvSpPr>
            <a:spLocks noGrp="1"/>
          </p:cNvSpPr>
          <p:nvPr>
            <p:ph type="body" sz="quarter" idx="55"/>
          </p:nvPr>
        </p:nvSpPr>
        <p:spPr/>
        <p:txBody>
          <a:bodyPr/>
          <a:lstStyle/>
          <a:p>
            <a:r>
              <a:rPr lang="en-US" dirty="0"/>
              <a:t>MAR</a:t>
            </a:r>
          </a:p>
        </p:txBody>
      </p:sp>
      <p:sp>
        <p:nvSpPr>
          <p:cNvPr id="28" name="Text Placeholder 27">
            <a:extLst>
              <a:ext uri="{FF2B5EF4-FFF2-40B4-BE49-F238E27FC236}">
                <a16:creationId xmlns:a16="http://schemas.microsoft.com/office/drawing/2014/main" id="{EF3FC6DB-D8A8-4081-9B5F-E9289FF1DB12}"/>
              </a:ext>
            </a:extLst>
          </p:cNvPr>
          <p:cNvSpPr>
            <a:spLocks noGrp="1"/>
          </p:cNvSpPr>
          <p:nvPr>
            <p:ph type="body" sz="quarter" idx="56"/>
          </p:nvPr>
        </p:nvSpPr>
        <p:spPr/>
        <p:txBody>
          <a:bodyPr/>
          <a:lstStyle/>
          <a:p>
            <a:r>
              <a:rPr lang="en-US" dirty="0"/>
              <a:t>APR</a:t>
            </a:r>
          </a:p>
        </p:txBody>
      </p:sp>
      <p:sp>
        <p:nvSpPr>
          <p:cNvPr id="29" name="Text Placeholder 28">
            <a:extLst>
              <a:ext uri="{FF2B5EF4-FFF2-40B4-BE49-F238E27FC236}">
                <a16:creationId xmlns:a16="http://schemas.microsoft.com/office/drawing/2014/main" id="{1B01CDF5-5785-42A7-8FCF-499C2D0216D9}"/>
              </a:ext>
            </a:extLst>
          </p:cNvPr>
          <p:cNvSpPr>
            <a:spLocks noGrp="1"/>
          </p:cNvSpPr>
          <p:nvPr>
            <p:ph type="body" sz="quarter" idx="59"/>
          </p:nvPr>
        </p:nvSpPr>
        <p:spPr>
          <a:xfrm>
            <a:off x="627429" y="2190750"/>
            <a:ext cx="1793875" cy="561975"/>
          </a:xfrm>
          <a:ln>
            <a:solidFill>
              <a:schemeClr val="tx1">
                <a:lumMod val="50000"/>
                <a:lumOff val="50000"/>
                <a:alpha val="52000"/>
              </a:schemeClr>
            </a:solidFill>
          </a:ln>
        </p:spPr>
        <p:txBody>
          <a:bodyPr/>
          <a:lstStyle/>
          <a:p>
            <a:r>
              <a:rPr lang="en-US" dirty="0"/>
              <a:t>Trials</a:t>
            </a:r>
          </a:p>
        </p:txBody>
      </p:sp>
      <p:sp>
        <p:nvSpPr>
          <p:cNvPr id="30" name="Text Placeholder 29">
            <a:extLst>
              <a:ext uri="{FF2B5EF4-FFF2-40B4-BE49-F238E27FC236}">
                <a16:creationId xmlns:a16="http://schemas.microsoft.com/office/drawing/2014/main" id="{CEB6AD7A-70B7-44AF-A561-DFBE576D8361}"/>
              </a:ext>
            </a:extLst>
          </p:cNvPr>
          <p:cNvSpPr>
            <a:spLocks noGrp="1"/>
          </p:cNvSpPr>
          <p:nvPr>
            <p:ph type="body" sz="quarter" idx="60"/>
          </p:nvPr>
        </p:nvSpPr>
        <p:spPr>
          <a:xfrm>
            <a:off x="679158" y="2505005"/>
            <a:ext cx="1690417" cy="224670"/>
          </a:xfrm>
        </p:spPr>
        <p:txBody>
          <a:bodyPr/>
          <a:lstStyle/>
          <a:p>
            <a:r>
              <a:rPr lang="en-US" dirty="0"/>
              <a:t>Month, 20YY</a:t>
            </a:r>
          </a:p>
        </p:txBody>
      </p:sp>
      <p:sp>
        <p:nvSpPr>
          <p:cNvPr id="3" name="Slide Number Placeholder 2">
            <a:extLst>
              <a:ext uri="{FF2B5EF4-FFF2-40B4-BE49-F238E27FC236}">
                <a16:creationId xmlns:a16="http://schemas.microsoft.com/office/drawing/2014/main" id="{616D2383-EFA4-46C9-8926-B33450EBF2AD}"/>
              </a:ext>
            </a:extLst>
          </p:cNvPr>
          <p:cNvSpPr>
            <a:spLocks noGrp="1"/>
          </p:cNvSpPr>
          <p:nvPr>
            <p:ph type="sldNum" sz="quarter" idx="62"/>
          </p:nvPr>
        </p:nvSpPr>
        <p:spPr/>
        <p:txBody>
          <a:bodyPr/>
          <a:lstStyle/>
          <a:p>
            <a:r>
              <a:rPr lang="en-US" dirty="0"/>
              <a:t>page </a:t>
            </a:r>
            <a:fld id="{19B51A1E-902D-48AF-9020-955120F399B6}" type="slidenum">
              <a:rPr lang="en-US" smtClean="0"/>
              <a:pPr/>
              <a:t>23</a:t>
            </a:fld>
            <a:endParaRPr lang="en-US" dirty="0"/>
          </a:p>
        </p:txBody>
      </p:sp>
      <p:sp>
        <p:nvSpPr>
          <p:cNvPr id="38" name="Text Placeholder 28">
            <a:extLst>
              <a:ext uri="{FF2B5EF4-FFF2-40B4-BE49-F238E27FC236}">
                <a16:creationId xmlns:a16="http://schemas.microsoft.com/office/drawing/2014/main" id="{FC515413-F507-4A34-82ED-04E98A4CDD31}"/>
              </a:ext>
            </a:extLst>
          </p:cNvPr>
          <p:cNvSpPr txBox="1">
            <a:spLocks/>
          </p:cNvSpPr>
          <p:nvPr/>
        </p:nvSpPr>
        <p:spPr>
          <a:xfrm>
            <a:off x="1936255" y="4925656"/>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Legislation</a:t>
            </a:r>
          </a:p>
        </p:txBody>
      </p:sp>
      <p:sp>
        <p:nvSpPr>
          <p:cNvPr id="39" name="Text Placeholder 29">
            <a:extLst>
              <a:ext uri="{FF2B5EF4-FFF2-40B4-BE49-F238E27FC236}">
                <a16:creationId xmlns:a16="http://schemas.microsoft.com/office/drawing/2014/main" id="{D45EC93F-78C4-4289-8D2C-529081D4E330}"/>
              </a:ext>
            </a:extLst>
          </p:cNvPr>
          <p:cNvSpPr txBox="1">
            <a:spLocks/>
          </p:cNvSpPr>
          <p:nvPr/>
        </p:nvSpPr>
        <p:spPr>
          <a:xfrm>
            <a:off x="1987984" y="5239911"/>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Month, 20YY</a:t>
            </a:r>
          </a:p>
        </p:txBody>
      </p:sp>
      <p:sp>
        <p:nvSpPr>
          <p:cNvPr id="32" name="Text Placeholder 28">
            <a:extLst>
              <a:ext uri="{FF2B5EF4-FFF2-40B4-BE49-F238E27FC236}">
                <a16:creationId xmlns:a16="http://schemas.microsoft.com/office/drawing/2014/main" id="{3B8215E4-CBB2-4AF4-8D62-074910551A83}"/>
              </a:ext>
            </a:extLst>
          </p:cNvPr>
          <p:cNvSpPr txBox="1">
            <a:spLocks/>
          </p:cNvSpPr>
          <p:nvPr/>
        </p:nvSpPr>
        <p:spPr>
          <a:xfrm>
            <a:off x="4923136" y="2190751"/>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Marketing</a:t>
            </a:r>
          </a:p>
        </p:txBody>
      </p:sp>
      <p:sp>
        <p:nvSpPr>
          <p:cNvPr id="33" name="Text Placeholder 29">
            <a:extLst>
              <a:ext uri="{FF2B5EF4-FFF2-40B4-BE49-F238E27FC236}">
                <a16:creationId xmlns:a16="http://schemas.microsoft.com/office/drawing/2014/main" id="{9E7006F3-EE4E-489F-B064-7A486ADA740E}"/>
              </a:ext>
            </a:extLst>
          </p:cNvPr>
          <p:cNvSpPr txBox="1">
            <a:spLocks/>
          </p:cNvSpPr>
          <p:nvPr/>
        </p:nvSpPr>
        <p:spPr>
          <a:xfrm>
            <a:off x="4974865" y="2505006"/>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Month, 20YY</a:t>
            </a:r>
          </a:p>
        </p:txBody>
      </p:sp>
      <p:sp>
        <p:nvSpPr>
          <p:cNvPr id="41" name="Text Placeholder 28">
            <a:extLst>
              <a:ext uri="{FF2B5EF4-FFF2-40B4-BE49-F238E27FC236}">
                <a16:creationId xmlns:a16="http://schemas.microsoft.com/office/drawing/2014/main" id="{541D2AF2-0475-41D2-B2F3-BD6A7CB6DDEA}"/>
              </a:ext>
            </a:extLst>
          </p:cNvPr>
          <p:cNvSpPr txBox="1">
            <a:spLocks/>
          </p:cNvSpPr>
          <p:nvPr/>
        </p:nvSpPr>
        <p:spPr>
          <a:xfrm>
            <a:off x="6469389" y="4925657"/>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Investment</a:t>
            </a:r>
          </a:p>
        </p:txBody>
      </p:sp>
      <p:sp>
        <p:nvSpPr>
          <p:cNvPr id="42" name="Text Placeholder 29">
            <a:extLst>
              <a:ext uri="{FF2B5EF4-FFF2-40B4-BE49-F238E27FC236}">
                <a16:creationId xmlns:a16="http://schemas.microsoft.com/office/drawing/2014/main" id="{C99AE0E9-ABEE-4A45-85D0-7ED61137310B}"/>
              </a:ext>
            </a:extLst>
          </p:cNvPr>
          <p:cNvSpPr txBox="1">
            <a:spLocks/>
          </p:cNvSpPr>
          <p:nvPr/>
        </p:nvSpPr>
        <p:spPr>
          <a:xfrm>
            <a:off x="6521118" y="5239912"/>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Month, 20YY</a:t>
            </a:r>
          </a:p>
        </p:txBody>
      </p:sp>
      <p:sp>
        <p:nvSpPr>
          <p:cNvPr id="44" name="Text Placeholder 28">
            <a:extLst>
              <a:ext uri="{FF2B5EF4-FFF2-40B4-BE49-F238E27FC236}">
                <a16:creationId xmlns:a16="http://schemas.microsoft.com/office/drawing/2014/main" id="{60DD5FF2-6AB8-4480-BD08-3AE02A14A2A4}"/>
              </a:ext>
            </a:extLst>
          </p:cNvPr>
          <p:cNvSpPr txBox="1">
            <a:spLocks/>
          </p:cNvSpPr>
          <p:nvPr/>
        </p:nvSpPr>
        <p:spPr>
          <a:xfrm>
            <a:off x="8513599" y="4925658"/>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Procurement</a:t>
            </a:r>
          </a:p>
        </p:txBody>
      </p:sp>
      <p:sp>
        <p:nvSpPr>
          <p:cNvPr id="45" name="Text Placeholder 29">
            <a:extLst>
              <a:ext uri="{FF2B5EF4-FFF2-40B4-BE49-F238E27FC236}">
                <a16:creationId xmlns:a16="http://schemas.microsoft.com/office/drawing/2014/main" id="{F534225C-44A4-4396-8349-B29318EB2FCD}"/>
              </a:ext>
            </a:extLst>
          </p:cNvPr>
          <p:cNvSpPr txBox="1">
            <a:spLocks/>
          </p:cNvSpPr>
          <p:nvPr/>
        </p:nvSpPr>
        <p:spPr>
          <a:xfrm>
            <a:off x="8565328" y="5239913"/>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Month, 20YY</a:t>
            </a:r>
          </a:p>
        </p:txBody>
      </p:sp>
      <p:sp>
        <p:nvSpPr>
          <p:cNvPr id="35" name="Text Placeholder 28">
            <a:extLst>
              <a:ext uri="{FF2B5EF4-FFF2-40B4-BE49-F238E27FC236}">
                <a16:creationId xmlns:a16="http://schemas.microsoft.com/office/drawing/2014/main" id="{5DDAA146-7B54-4D5A-9D07-B5407105AE6E}"/>
              </a:ext>
            </a:extLst>
          </p:cNvPr>
          <p:cNvSpPr txBox="1">
            <a:spLocks/>
          </p:cNvSpPr>
          <p:nvPr/>
        </p:nvSpPr>
        <p:spPr>
          <a:xfrm>
            <a:off x="9796925" y="2190751"/>
            <a:ext cx="1793875" cy="561975"/>
          </a:xfrm>
          <a:prstGeom prst="rect">
            <a:avLst/>
          </a:prstGeom>
          <a:noFill/>
          <a:ln w="3175">
            <a:solidFill>
              <a:schemeClr val="tx1">
                <a:lumMod val="50000"/>
                <a:lumOff val="50000"/>
                <a:alpha val="52000"/>
              </a:schemeClr>
            </a:solidFill>
          </a:ln>
        </p:spPr>
        <p:txBody>
          <a:bodyPr vert="horz" lIns="0" tIns="36000" rIns="0" bIns="0" rtlCol="0" anchor="t">
            <a:noAutofit/>
          </a:bodyPr>
          <a:lstStyle>
            <a:lvl1pPr indent="0" algn="ctr">
              <a:lnSpc>
                <a:spcPct val="90000"/>
              </a:lnSpc>
              <a:spcBef>
                <a:spcPts val="1000"/>
              </a:spcBef>
              <a:buFont typeface="Arial" panose="020B0604020202020204" pitchFamily="34" charset="0"/>
              <a:buNone/>
              <a:defRPr sz="1600">
                <a:solidFill>
                  <a:schemeClr val="bg1"/>
                </a:solidFill>
              </a:defRPr>
            </a:lvl1pPr>
            <a:lvl2pPr marL="542925" indent="-276225">
              <a:lnSpc>
                <a:spcPct val="90000"/>
              </a:lnSpc>
              <a:spcBef>
                <a:spcPts val="500"/>
              </a:spcBef>
              <a:buFont typeface="Arial" panose="020B0604020202020204" pitchFamily="34" charset="0"/>
              <a:buChar char="•"/>
              <a:defRPr sz="1600">
                <a:solidFill>
                  <a:schemeClr val="bg1"/>
                </a:solidFill>
              </a:defRPr>
            </a:lvl2pPr>
            <a:lvl3pPr marL="809625" indent="-266700">
              <a:lnSpc>
                <a:spcPct val="90000"/>
              </a:lnSpc>
              <a:spcBef>
                <a:spcPts val="500"/>
              </a:spcBef>
              <a:buFont typeface="Arial" panose="020B0604020202020204" pitchFamily="34" charset="0"/>
              <a:buChar char="•"/>
              <a:defRPr sz="1400">
                <a:solidFill>
                  <a:schemeClr val="bg1"/>
                </a:solidFill>
              </a:defRPr>
            </a:lvl3pPr>
            <a:lvl4pPr marL="1076325" indent="-266700">
              <a:lnSpc>
                <a:spcPct val="90000"/>
              </a:lnSpc>
              <a:spcBef>
                <a:spcPts val="500"/>
              </a:spcBef>
              <a:buFont typeface="Arial" panose="020B0604020202020204" pitchFamily="34" charset="0"/>
              <a:buChar char="•"/>
              <a:defRPr sz="1400">
                <a:solidFill>
                  <a:schemeClr val="bg1"/>
                </a:solidFill>
              </a:defRPr>
            </a:lvl4pPr>
            <a:lvl5pPr marL="1343025" indent="-266700">
              <a:lnSpc>
                <a:spcPct val="90000"/>
              </a:lnSpc>
              <a:spcBef>
                <a:spcPts val="500"/>
              </a:spcBef>
              <a:buFont typeface="Arial" panose="020B0604020202020204" pitchFamily="34" charset="0"/>
              <a:buChar char="•"/>
              <a:defRPr sz="14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Launch</a:t>
            </a:r>
          </a:p>
        </p:txBody>
      </p:sp>
      <p:sp>
        <p:nvSpPr>
          <p:cNvPr id="36" name="Text Placeholder 29">
            <a:extLst>
              <a:ext uri="{FF2B5EF4-FFF2-40B4-BE49-F238E27FC236}">
                <a16:creationId xmlns:a16="http://schemas.microsoft.com/office/drawing/2014/main" id="{3259EAFB-C623-4255-9B5C-A06E8132A64F}"/>
              </a:ext>
            </a:extLst>
          </p:cNvPr>
          <p:cNvSpPr txBox="1">
            <a:spLocks/>
          </p:cNvSpPr>
          <p:nvPr/>
        </p:nvSpPr>
        <p:spPr>
          <a:xfrm>
            <a:off x="9848654" y="2505006"/>
            <a:ext cx="1690417" cy="224670"/>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50000"/>
                    <a:lumOff val="50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Month, 20YY</a:t>
            </a:r>
          </a:p>
        </p:txBody>
      </p:sp>
    </p:spTree>
    <p:extLst>
      <p:ext uri="{BB962C8B-B14F-4D97-AF65-F5344CB8AC3E}">
        <p14:creationId xmlns:p14="http://schemas.microsoft.com/office/powerpoint/2010/main" val="3203140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699C2-32BF-423F-9FCB-C7261C5F4388}"/>
              </a:ext>
            </a:extLst>
          </p:cNvPr>
          <p:cNvSpPr>
            <a:spLocks noGrp="1"/>
          </p:cNvSpPr>
          <p:nvPr>
            <p:ph type="title"/>
          </p:nvPr>
        </p:nvSpPr>
        <p:spPr/>
        <p:txBody>
          <a:bodyPr/>
          <a:lstStyle/>
          <a:p>
            <a:r>
              <a:rPr lang="en-US" dirty="0"/>
              <a:t>Financials</a:t>
            </a:r>
          </a:p>
        </p:txBody>
      </p:sp>
      <p:graphicFrame>
        <p:nvGraphicFramePr>
          <p:cNvPr id="5" name="Table 4">
            <a:extLst>
              <a:ext uri="{FF2B5EF4-FFF2-40B4-BE49-F238E27FC236}">
                <a16:creationId xmlns:a16="http://schemas.microsoft.com/office/drawing/2014/main" id="{5E35A28A-9193-410A-BA00-32118BDB1D11}"/>
              </a:ext>
            </a:extLst>
          </p:cNvPr>
          <p:cNvGraphicFramePr>
            <a:graphicFrameLocks noGrp="1"/>
          </p:cNvGraphicFramePr>
          <p:nvPr>
            <p:extLst>
              <p:ext uri="{D42A27DB-BD31-4B8C-83A1-F6EECF244321}">
                <p14:modId xmlns:p14="http://schemas.microsoft.com/office/powerpoint/2010/main" val="3679637474"/>
              </p:ext>
            </p:extLst>
          </p:nvPr>
        </p:nvGraphicFramePr>
        <p:xfrm>
          <a:off x="601681" y="991330"/>
          <a:ext cx="10894993" cy="5331680"/>
        </p:xfrm>
        <a:graphic>
          <a:graphicData uri="http://schemas.openxmlformats.org/drawingml/2006/table">
            <a:tbl>
              <a:tblPr firstRow="1" firstCol="1">
                <a:tableStyleId>{5C22544A-7EE6-4342-B048-85BDC9FD1C3A}</a:tableStyleId>
              </a:tblPr>
              <a:tblGrid>
                <a:gridCol w="2178998">
                  <a:extLst>
                    <a:ext uri="{9D8B030D-6E8A-4147-A177-3AD203B41FA5}">
                      <a16:colId xmlns:a16="http://schemas.microsoft.com/office/drawing/2014/main" val="1173992025"/>
                    </a:ext>
                  </a:extLst>
                </a:gridCol>
                <a:gridCol w="2728470">
                  <a:extLst>
                    <a:ext uri="{9D8B030D-6E8A-4147-A177-3AD203B41FA5}">
                      <a16:colId xmlns:a16="http://schemas.microsoft.com/office/drawing/2014/main" val="115202853"/>
                    </a:ext>
                  </a:extLst>
                </a:gridCol>
                <a:gridCol w="2728470">
                  <a:extLst>
                    <a:ext uri="{9D8B030D-6E8A-4147-A177-3AD203B41FA5}">
                      <a16:colId xmlns:a16="http://schemas.microsoft.com/office/drawing/2014/main" val="1010693434"/>
                    </a:ext>
                  </a:extLst>
                </a:gridCol>
                <a:gridCol w="2555420">
                  <a:extLst>
                    <a:ext uri="{9D8B030D-6E8A-4147-A177-3AD203B41FA5}">
                      <a16:colId xmlns:a16="http://schemas.microsoft.com/office/drawing/2014/main" val="3778082769"/>
                    </a:ext>
                  </a:extLst>
                </a:gridCol>
                <a:gridCol w="703635">
                  <a:extLst>
                    <a:ext uri="{9D8B030D-6E8A-4147-A177-3AD203B41FA5}">
                      <a16:colId xmlns:a16="http://schemas.microsoft.com/office/drawing/2014/main" val="1944590475"/>
                    </a:ext>
                  </a:extLst>
                </a:gridCol>
              </a:tblGrid>
              <a:tr h="334647">
                <a:tc>
                  <a:txBody>
                    <a:bodyPr/>
                    <a:lstStyle/>
                    <a:p>
                      <a:pPr algn="l" fontAlgn="b"/>
                      <a:endParaRPr lang="en-US" sz="1400" b="0" i="0" u="none" strike="noStrike" dirty="0">
                        <a:solidFill>
                          <a:schemeClr val="tx1">
                            <a:lumMod val="50000"/>
                            <a:lumOff val="50000"/>
                          </a:schemeClr>
                        </a:solidFill>
                        <a:effectLst/>
                        <a:latin typeface="+mn-lt"/>
                      </a:endParaRP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solidFill>
                          <a:effectLst/>
                          <a:latin typeface="+mn-lt"/>
                        </a:rPr>
                        <a:t>Year 1</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solidFill>
                          <a:effectLst/>
                          <a:latin typeface="+mn-lt"/>
                        </a:rPr>
                        <a:t>Year 2</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solidFill>
                          <a:effectLst/>
                          <a:latin typeface="+mn-lt"/>
                        </a:rPr>
                        <a:t>Year 3</a:t>
                      </a:r>
                    </a:p>
                  </a:txBody>
                  <a:tcPr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fontAlgn="b"/>
                      <a:endParaRPr lang="en-US" sz="1400" b="0" i="0" u="none" strike="noStrike" dirty="0">
                        <a:solidFill>
                          <a:schemeClr val="bg1">
                            <a:lumMod val="50000"/>
                          </a:schemeClr>
                        </a:solidFill>
                        <a:effectLst/>
                        <a:latin typeface="+mn-lt"/>
                      </a:endParaRPr>
                    </a:p>
                  </a:txBody>
                  <a:tcPr anchor="b">
                    <a:lnL w="3175" cap="flat" cmpd="sng" algn="ctr">
                      <a:solidFill>
                        <a:schemeClr val="tx1"/>
                      </a:solid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7223600"/>
                  </a:ext>
                </a:extLst>
              </a:tr>
              <a:tr h="334647">
                <a:tc>
                  <a:txBody>
                    <a:bodyPr/>
                    <a:lstStyle/>
                    <a:p>
                      <a:pPr algn="l" fontAlgn="b"/>
                      <a:r>
                        <a:rPr lang="en-US" sz="1400" b="0" i="0" u="none" strike="noStrike" dirty="0">
                          <a:solidFill>
                            <a:schemeClr val="bg1">
                              <a:lumMod val="65000"/>
                            </a:schemeClr>
                          </a:solidFill>
                          <a:effectLst/>
                          <a:latin typeface="+mn-lt"/>
                        </a:rPr>
                        <a:t>Detailers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160,000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3495943"/>
                  </a:ext>
                </a:extLst>
              </a:tr>
              <a:tr h="334647">
                <a:tc>
                  <a:txBody>
                    <a:bodyPr/>
                    <a:lstStyle/>
                    <a:p>
                      <a:pPr algn="l" fontAlgn="b"/>
                      <a:r>
                        <a:rPr lang="en-US" sz="1400" b="0" i="0" u="none" strike="noStrike" dirty="0">
                          <a:solidFill>
                            <a:schemeClr val="bg1">
                              <a:lumMod val="65000"/>
                            </a:schemeClr>
                          </a:solidFill>
                          <a:effectLst/>
                          <a:latin typeface="+mn-lt"/>
                        </a:rPr>
                        <a:t>Users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1 600,000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2132828"/>
                  </a:ext>
                </a:extLst>
              </a:tr>
              <a:tr h="334647">
                <a:tc>
                  <a:txBody>
                    <a:bodyPr/>
                    <a:lstStyle/>
                    <a:p>
                      <a:pPr algn="l" fontAlgn="b"/>
                      <a:r>
                        <a:rPr lang="en-US" sz="1400" b="0" i="0" u="none" strike="noStrike" dirty="0">
                          <a:solidFill>
                            <a:schemeClr val="bg1">
                              <a:lumMod val="65000"/>
                            </a:schemeClr>
                          </a:solidFill>
                          <a:effectLst/>
                          <a:latin typeface="+mn-lt"/>
                        </a:rPr>
                        <a:t>Sales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16 000,000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4300830"/>
                  </a:ext>
                </a:extLst>
              </a:tr>
              <a:tr h="334647">
                <a:tc>
                  <a:txBody>
                    <a:bodyPr/>
                    <a:lstStyle/>
                    <a:p>
                      <a:pPr algn="l" fontAlgn="b"/>
                      <a:r>
                        <a:rPr lang="en-US" sz="1400" b="0" i="0" u="none" strike="noStrike" dirty="0">
                          <a:solidFill>
                            <a:schemeClr val="bg1">
                              <a:lumMod val="65000"/>
                            </a:schemeClr>
                          </a:solidFill>
                          <a:effectLst/>
                          <a:latin typeface="+mn-lt"/>
                        </a:rPr>
                        <a:t>Average Price per Sale</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75</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80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90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7728417"/>
                  </a:ext>
                </a:extLst>
              </a:tr>
              <a:tr h="334647">
                <a:tc>
                  <a:txBody>
                    <a:bodyPr/>
                    <a:lstStyle/>
                    <a:p>
                      <a:pPr algn="l" fontAlgn="b"/>
                      <a:r>
                        <a:rPr lang="en-US" sz="1400" b="0" i="0" u="none" strike="noStrike" dirty="0">
                          <a:solidFill>
                            <a:schemeClr val="bg1">
                              <a:lumMod val="65000"/>
                            </a:schemeClr>
                          </a:solidFill>
                          <a:effectLst/>
                          <a:latin typeface="+mn-lt"/>
                        </a:rPr>
                        <a:t>Revenue @ 15%</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5 625,000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48 000,000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216 000,000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7078208"/>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Cost of Revenue</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2520710"/>
                  </a:ext>
                </a:extLst>
              </a:tr>
              <a:tr h="334647">
                <a:tc>
                  <a:txBody>
                    <a:bodyPr/>
                    <a:lstStyle/>
                    <a:p>
                      <a:pPr algn="l" fontAlgn="b"/>
                      <a:r>
                        <a:rPr lang="en-US" sz="1400" b="1" i="0" u="none" strike="noStrike" dirty="0">
                          <a:solidFill>
                            <a:schemeClr val="bg1">
                              <a:lumMod val="65000"/>
                            </a:schemeClr>
                          </a:solidFill>
                          <a:effectLst/>
                          <a:latin typeface="+mn-lt"/>
                        </a:rPr>
                        <a:t>Gross Profit</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lumMod val="65000"/>
                            </a:schemeClr>
                          </a:solidFill>
                          <a:effectLst/>
                          <a:latin typeface="+mn-lt"/>
                        </a:rPr>
                        <a:t>5 625,000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48 000,000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216 000,000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9742177"/>
                  </a:ext>
                </a:extLst>
              </a:tr>
              <a:tr h="334647">
                <a:tc>
                  <a:txBody>
                    <a:bodyPr/>
                    <a:lstStyle/>
                    <a:p>
                      <a:pPr algn="l" fontAlgn="b"/>
                      <a:r>
                        <a:rPr lang="en-US" sz="1400" b="0" i="0" u="none" strike="noStrike" dirty="0">
                          <a:solidFill>
                            <a:schemeClr val="bg1">
                              <a:lumMod val="65000"/>
                            </a:schemeClr>
                          </a:solidFill>
                          <a:effectLst/>
                          <a:latin typeface="+mn-lt"/>
                        </a:rPr>
                        <a:t>Expenses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alpha val="36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alpha val="36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alpha val="36000"/>
                      </a:schemeClr>
                    </a:solidFill>
                  </a:tcPr>
                </a:tc>
                <a:tc>
                  <a:txBody>
                    <a:bodyPr/>
                    <a:lstStyle/>
                    <a:p>
                      <a:pPr algn="l" fontAlgn="b"/>
                      <a:endParaRPr lang="en-US" sz="1400" b="0" i="0" u="none" strike="noStrike" dirty="0">
                        <a:solidFill>
                          <a:schemeClr val="bg1">
                            <a:lumMod val="50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6649893"/>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Sales &amp; Marketing</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5 062,500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38 400,000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151 200,000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70%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679637"/>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Customer Service</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1 687,500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9 600,000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21 600,000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10%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7003364"/>
                  </a:ext>
                </a:extLst>
              </a:tr>
              <a:tr h="54622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Product Development</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562,500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2 400,000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10 800,000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5%</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552400"/>
                  </a:ext>
                </a:extLst>
              </a:tr>
              <a:tr h="334647">
                <a:tc>
                  <a:txBody>
                    <a:bodyPr/>
                    <a:lstStyle/>
                    <a:p>
                      <a:pPr marL="171450" indent="-171450" algn="l" fontAlgn="b">
                        <a:buFont typeface="Arial" panose="020B0604020202020204" pitchFamily="34" charset="0"/>
                        <a:buChar char="•"/>
                      </a:pPr>
                      <a:r>
                        <a:rPr lang="en-US" sz="1400" b="0" i="0" u="none" strike="noStrike" dirty="0">
                          <a:solidFill>
                            <a:schemeClr val="bg1">
                              <a:lumMod val="65000"/>
                            </a:schemeClr>
                          </a:solidFill>
                          <a:effectLst/>
                          <a:latin typeface="+mn-lt"/>
                        </a:rPr>
                        <a:t>Research</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0" i="0" u="none" strike="noStrike" dirty="0">
                          <a:solidFill>
                            <a:schemeClr val="bg1">
                              <a:lumMod val="65000"/>
                            </a:schemeClr>
                          </a:solidFill>
                          <a:effectLst/>
                          <a:latin typeface="+mn-lt"/>
                        </a:rPr>
                        <a:t>281,250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2 400,000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0" i="0" u="none" strike="noStrike" dirty="0">
                          <a:solidFill>
                            <a:schemeClr val="bg1">
                              <a:lumMod val="65000"/>
                            </a:schemeClr>
                          </a:solidFill>
                          <a:effectLst/>
                          <a:latin typeface="+mn-lt"/>
                        </a:rPr>
                        <a:t>4 320,000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2%</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4338634"/>
                  </a:ext>
                </a:extLst>
              </a:tr>
              <a:tr h="334647">
                <a:tc>
                  <a:txBody>
                    <a:bodyPr/>
                    <a:lstStyle/>
                    <a:p>
                      <a:pPr algn="l" fontAlgn="b"/>
                      <a:r>
                        <a:rPr lang="en-US" sz="1400" b="1" i="0" u="none" strike="noStrike" dirty="0">
                          <a:solidFill>
                            <a:schemeClr val="bg1">
                              <a:lumMod val="65000"/>
                            </a:schemeClr>
                          </a:solidFill>
                          <a:effectLst/>
                          <a:latin typeface="+mn-lt"/>
                        </a:rPr>
                        <a:t>Total Expenses</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1400" b="1" i="0" u="none" strike="noStrike" dirty="0">
                          <a:solidFill>
                            <a:schemeClr val="bg1">
                              <a:lumMod val="65000"/>
                            </a:schemeClr>
                          </a:solidFill>
                          <a:effectLst/>
                          <a:latin typeface="+mn-lt"/>
                        </a:rPr>
                        <a:t>7 593,750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52 800,000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r" fontAlgn="b"/>
                      <a:r>
                        <a:rPr lang="en-US" sz="1400" b="1" i="0" u="none" strike="noStrike" dirty="0">
                          <a:solidFill>
                            <a:schemeClr val="bg1">
                              <a:lumMod val="65000"/>
                            </a:schemeClr>
                          </a:solidFill>
                          <a:effectLst/>
                          <a:latin typeface="+mn-lt"/>
                        </a:rPr>
                        <a:t>187 920,000</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0785602"/>
                  </a:ext>
                </a:extLst>
              </a:tr>
              <a:tr h="435042">
                <a:tc>
                  <a:txBody>
                    <a:bodyPr/>
                    <a:lstStyle/>
                    <a:p>
                      <a:pPr algn="l" fontAlgn="b"/>
                      <a:r>
                        <a:rPr lang="en-US" sz="1400" b="0" i="0" u="none" strike="noStrike" dirty="0">
                          <a:solidFill>
                            <a:schemeClr val="bg1">
                              <a:lumMod val="65000"/>
                            </a:schemeClr>
                          </a:solidFill>
                          <a:effectLst/>
                          <a:latin typeface="+mn-lt"/>
                        </a:rPr>
                        <a:t>EBIT</a:t>
                      </a:r>
                    </a:p>
                  </a:txBody>
                  <a:tcPr marL="288000"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r" fontAlgn="b"/>
                      <a:r>
                        <a:rPr lang="en-US" sz="2000" b="1" i="0" u="none" strike="noStrike" dirty="0">
                          <a:solidFill>
                            <a:schemeClr val="bg1"/>
                          </a:solidFill>
                          <a:effectLst/>
                          <a:latin typeface="+mj-lt"/>
                        </a:rPr>
                        <a:t>-1 968,750</a:t>
                      </a:r>
                    </a:p>
                  </a:txBody>
                  <a:tcPr anchor="b">
                    <a:lnL w="3175" cap="flat" cmpd="sng" algn="ctr">
                      <a:solidFill>
                        <a:schemeClr val="bg1">
                          <a:lumMod val="8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571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pattFill prst="dkUpDiag">
                      <a:fgClr>
                        <a:schemeClr val="tx1"/>
                      </a:fgClr>
                      <a:bgClr>
                        <a:schemeClr val="tx1">
                          <a:lumMod val="85000"/>
                          <a:lumOff val="15000"/>
                        </a:schemeClr>
                      </a:bgClr>
                    </a:pattFill>
                  </a:tcPr>
                </a:tc>
                <a:tc>
                  <a:txBody>
                    <a:bodyPr/>
                    <a:lstStyle/>
                    <a:p>
                      <a:pPr algn="r" fontAlgn="b"/>
                      <a:r>
                        <a:rPr lang="en-US" sz="2000" b="1" i="0" u="none" strike="noStrike" dirty="0">
                          <a:solidFill>
                            <a:schemeClr val="bg1"/>
                          </a:solidFill>
                          <a:effectLst/>
                          <a:latin typeface="+mj-lt"/>
                        </a:rPr>
                        <a:t>-4 800,000</a:t>
                      </a:r>
                    </a:p>
                  </a:txBody>
                  <a:tcPr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57150"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pattFill prst="dkUpDiag">
                      <a:fgClr>
                        <a:schemeClr val="tx1"/>
                      </a:fgClr>
                      <a:bgClr>
                        <a:schemeClr val="tx1">
                          <a:lumMod val="85000"/>
                          <a:lumOff val="15000"/>
                        </a:schemeClr>
                      </a:bgClr>
                    </a:pattFill>
                  </a:tcPr>
                </a:tc>
                <a:tc>
                  <a:txBody>
                    <a:bodyPr/>
                    <a:lstStyle/>
                    <a:p>
                      <a:pPr algn="r" fontAlgn="b"/>
                      <a:r>
                        <a:rPr lang="en-US" sz="2000" b="1" i="0" u="none" strike="noStrike" dirty="0">
                          <a:solidFill>
                            <a:schemeClr val="bg1"/>
                          </a:solidFill>
                          <a:effectLst/>
                          <a:latin typeface="+mj-lt"/>
                        </a:rPr>
                        <a:t>28 080,000</a:t>
                      </a:r>
                    </a:p>
                  </a:txBody>
                  <a:tcPr anchor="b">
                    <a:lnL w="317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5715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tx1">
                        <a:lumMod val="95000"/>
                        <a:lumOff val="5000"/>
                      </a:schemeClr>
                    </a:solidFill>
                  </a:tcPr>
                </a:tc>
                <a:tc>
                  <a:txBody>
                    <a:bodyPr/>
                    <a:lstStyle/>
                    <a:p>
                      <a:pPr algn="l" fontAlgn="b"/>
                      <a:r>
                        <a:rPr lang="en-US" sz="1400" b="0" i="0" u="none" strike="noStrike" dirty="0">
                          <a:solidFill>
                            <a:schemeClr val="bg1">
                              <a:lumMod val="65000"/>
                            </a:schemeClr>
                          </a:solidFill>
                          <a:effectLst/>
                          <a:latin typeface="+mn-lt"/>
                        </a:rPr>
                        <a:t>13%</a:t>
                      </a:r>
                    </a:p>
                  </a:txBody>
                  <a:tcPr anchor="b">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4959351"/>
                  </a:ext>
                </a:extLst>
              </a:tr>
            </a:tbl>
          </a:graphicData>
        </a:graphic>
      </p:graphicFrame>
      <p:sp>
        <p:nvSpPr>
          <p:cNvPr id="3" name="Slide Number Placeholder 2">
            <a:extLst>
              <a:ext uri="{FF2B5EF4-FFF2-40B4-BE49-F238E27FC236}">
                <a16:creationId xmlns:a16="http://schemas.microsoft.com/office/drawing/2014/main" id="{22AD47B4-646E-4259-AFAE-31554F363286}"/>
              </a:ext>
            </a:extLst>
          </p:cNvPr>
          <p:cNvSpPr>
            <a:spLocks noGrp="1"/>
          </p:cNvSpPr>
          <p:nvPr>
            <p:ph type="sldNum" sz="quarter" idx="11"/>
          </p:nvPr>
        </p:nvSpPr>
        <p:spPr/>
        <p:txBody>
          <a:bodyPr/>
          <a:lstStyle/>
          <a:p>
            <a:r>
              <a:rPr lang="en-US" dirty="0"/>
              <a:t>page </a:t>
            </a:r>
            <a:fld id="{19B51A1E-902D-48AF-9020-955120F399B6}" type="slidenum">
              <a:rPr lang="en-US" smtClean="0"/>
              <a:pPr/>
              <a:t>24</a:t>
            </a:fld>
            <a:endParaRPr lang="en-US" dirty="0"/>
          </a:p>
        </p:txBody>
      </p:sp>
    </p:spTree>
    <p:extLst>
      <p:ext uri="{BB962C8B-B14F-4D97-AF65-F5344CB8AC3E}">
        <p14:creationId xmlns:p14="http://schemas.microsoft.com/office/powerpoint/2010/main" val="34213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4E88-7F23-493B-B73F-B2C433AD9FBA}"/>
              </a:ext>
            </a:extLst>
          </p:cNvPr>
          <p:cNvSpPr>
            <a:spLocks noGrp="1"/>
          </p:cNvSpPr>
          <p:nvPr>
            <p:ph type="title"/>
          </p:nvPr>
        </p:nvSpPr>
        <p:spPr/>
        <p:txBody>
          <a:bodyPr/>
          <a:lstStyle/>
          <a:p>
            <a:r>
              <a:rPr lang="en-US" dirty="0"/>
              <a:t>Team</a:t>
            </a:r>
          </a:p>
        </p:txBody>
      </p:sp>
      <p:pic>
        <p:nvPicPr>
          <p:cNvPr id="18" name="Picture Placeholder 17" descr="Profile Photo">
            <a:extLst>
              <a:ext uri="{FF2B5EF4-FFF2-40B4-BE49-F238E27FC236}">
                <a16:creationId xmlns:a16="http://schemas.microsoft.com/office/drawing/2014/main" id="{2366F33C-BFA3-42B7-8B5D-E4922B5C530C}"/>
              </a:ext>
            </a:extLst>
          </p:cNvPr>
          <p:cNvPicPr>
            <a:picLocks noGrp="1" noChangeAspect="1"/>
          </p:cNvPicPr>
          <p:nvPr>
            <p:ph type="pic" sz="quarter" idx="14"/>
          </p:nvPr>
        </p:nvPicPr>
        <p:blipFill>
          <a:blip r:embed="rId3" cstate="screen">
            <a:grayscl/>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CE395A7A-A327-4B6E-AC82-4987C1FC2E30}"/>
              </a:ext>
            </a:extLst>
          </p:cNvPr>
          <p:cNvSpPr>
            <a:spLocks noGrp="1"/>
          </p:cNvSpPr>
          <p:nvPr>
            <p:ph type="body" sz="quarter" idx="15"/>
          </p:nvPr>
        </p:nvSpPr>
        <p:spPr/>
        <p:txBody>
          <a:bodyPr/>
          <a:lstStyle/>
          <a:p>
            <a:r>
              <a:rPr lang="en-US" dirty="0"/>
              <a:t>Mirjam Nils</a:t>
            </a:r>
          </a:p>
        </p:txBody>
      </p:sp>
      <p:sp>
        <p:nvSpPr>
          <p:cNvPr id="8" name="Text Placeholder 7">
            <a:extLst>
              <a:ext uri="{FF2B5EF4-FFF2-40B4-BE49-F238E27FC236}">
                <a16:creationId xmlns:a16="http://schemas.microsoft.com/office/drawing/2014/main" id="{2D78387A-D25C-4165-9DF6-D6E3E0BDAFC1}"/>
              </a:ext>
            </a:extLst>
          </p:cNvPr>
          <p:cNvSpPr>
            <a:spLocks noGrp="1"/>
          </p:cNvSpPr>
          <p:nvPr>
            <p:ph type="body" sz="quarter" idx="33"/>
          </p:nvPr>
        </p:nvSpPr>
        <p:spPr/>
        <p:txBody>
          <a:bodyPr/>
          <a:lstStyle/>
          <a:p>
            <a:r>
              <a:rPr lang="en-US" dirty="0"/>
              <a:t>COO</a:t>
            </a:r>
          </a:p>
        </p:txBody>
      </p:sp>
      <p:sp>
        <p:nvSpPr>
          <p:cNvPr id="7" name="Text Placeholder 6">
            <a:extLst>
              <a:ext uri="{FF2B5EF4-FFF2-40B4-BE49-F238E27FC236}">
                <a16:creationId xmlns:a16="http://schemas.microsoft.com/office/drawing/2014/main" id="{E193BE18-C7A1-49A0-961F-EF3DA2E43863}"/>
              </a:ext>
            </a:extLst>
          </p:cNvPr>
          <p:cNvSpPr>
            <a:spLocks noGrp="1"/>
          </p:cNvSpPr>
          <p:nvPr>
            <p:ph type="body" sz="quarter" idx="16"/>
          </p:nvPr>
        </p:nvSpPr>
        <p:spPr/>
        <p:txBody>
          <a:bodyPr/>
          <a:lstStyle/>
          <a:p>
            <a:r>
              <a:rPr lang="en-US" dirty="0"/>
              <a:t>Lorem </a:t>
            </a:r>
            <a:r>
              <a:rPr lang="en-US" noProof="1"/>
              <a:t>ipsum dolor sit amet, consectetur adipiscing elit. Etiam aliquet eu mi quis lacinia. Ut fermentum a magna ut eleifend. Integer convallis suscipit ante eu.</a:t>
            </a:r>
          </a:p>
          <a:p>
            <a:endParaRPr lang="en-US" dirty="0"/>
          </a:p>
        </p:txBody>
      </p:sp>
      <p:pic>
        <p:nvPicPr>
          <p:cNvPr id="20" name="Picture Placeholder 19" descr="Profile Photo">
            <a:extLst>
              <a:ext uri="{FF2B5EF4-FFF2-40B4-BE49-F238E27FC236}">
                <a16:creationId xmlns:a16="http://schemas.microsoft.com/office/drawing/2014/main" id="{A5F71D52-F0EB-46D7-AB91-DC83E3625F08}"/>
              </a:ext>
            </a:extLst>
          </p:cNvPr>
          <p:cNvPicPr>
            <a:picLocks noGrp="1" noChangeAspect="1"/>
          </p:cNvPicPr>
          <p:nvPr>
            <p:ph type="pic" sz="quarter" idx="34"/>
          </p:nvPr>
        </p:nvPicPr>
        <p:blipFill>
          <a:blip r:embed="rId4" cstate="screen">
            <a:grayscl/>
            <a:extLst>
              <a:ext uri="{28A0092B-C50C-407E-A947-70E740481C1C}">
                <a14:useLocalDpi xmlns:a14="http://schemas.microsoft.com/office/drawing/2010/main"/>
              </a:ext>
            </a:extLst>
          </a:blip>
          <a:srcRect/>
          <a:stretch>
            <a:fillRect/>
          </a:stretch>
        </p:blipFill>
        <p:spPr/>
      </p:pic>
      <p:sp>
        <p:nvSpPr>
          <p:cNvPr id="10" name="Text Placeholder 9">
            <a:extLst>
              <a:ext uri="{FF2B5EF4-FFF2-40B4-BE49-F238E27FC236}">
                <a16:creationId xmlns:a16="http://schemas.microsoft.com/office/drawing/2014/main" id="{463366FC-5890-4401-A035-A1945CD5B03E}"/>
              </a:ext>
            </a:extLst>
          </p:cNvPr>
          <p:cNvSpPr>
            <a:spLocks noGrp="1"/>
          </p:cNvSpPr>
          <p:nvPr>
            <p:ph type="body" sz="quarter" idx="35"/>
          </p:nvPr>
        </p:nvSpPr>
        <p:spPr/>
        <p:txBody>
          <a:bodyPr/>
          <a:lstStyle/>
          <a:p>
            <a:r>
              <a:rPr lang="en-US" dirty="0"/>
              <a:t>Victoria Lindqvist</a:t>
            </a:r>
          </a:p>
        </p:txBody>
      </p:sp>
      <p:sp>
        <p:nvSpPr>
          <p:cNvPr id="12" name="Text Placeholder 11">
            <a:extLst>
              <a:ext uri="{FF2B5EF4-FFF2-40B4-BE49-F238E27FC236}">
                <a16:creationId xmlns:a16="http://schemas.microsoft.com/office/drawing/2014/main" id="{06DB1517-5B2A-4642-B83D-7221F8B69CD8}"/>
              </a:ext>
            </a:extLst>
          </p:cNvPr>
          <p:cNvSpPr>
            <a:spLocks noGrp="1"/>
          </p:cNvSpPr>
          <p:nvPr>
            <p:ph type="body" sz="quarter" idx="37"/>
          </p:nvPr>
        </p:nvSpPr>
        <p:spPr/>
        <p:txBody>
          <a:bodyPr/>
          <a:lstStyle/>
          <a:p>
            <a:r>
              <a:rPr lang="en-US" dirty="0"/>
              <a:t>COB</a:t>
            </a:r>
          </a:p>
        </p:txBody>
      </p:sp>
      <p:sp>
        <p:nvSpPr>
          <p:cNvPr id="11" name="Text Placeholder 10">
            <a:extLst>
              <a:ext uri="{FF2B5EF4-FFF2-40B4-BE49-F238E27FC236}">
                <a16:creationId xmlns:a16="http://schemas.microsoft.com/office/drawing/2014/main" id="{6A3749A7-1EE7-44BF-8B36-93BE1DBD3725}"/>
              </a:ext>
            </a:extLst>
          </p:cNvPr>
          <p:cNvSpPr>
            <a:spLocks noGrp="1"/>
          </p:cNvSpPr>
          <p:nvPr>
            <p:ph type="body" sz="quarter" idx="36"/>
          </p:nvPr>
        </p:nvSpPr>
        <p:spPr/>
        <p:txBody>
          <a:bodyPr/>
          <a:lstStyle/>
          <a:p>
            <a:r>
              <a:rPr lang="en-US" dirty="0"/>
              <a:t>Lorem </a:t>
            </a:r>
            <a:r>
              <a:rPr lang="en-US" noProof="1"/>
              <a:t>ipsum dolor sit amet, consectetur adipiscing elit. Etiam aliquet eu mi quis lacinia. Ut fermentum a magna ut eleifend. Integer convallis suscipit ante eu.</a:t>
            </a:r>
          </a:p>
          <a:p>
            <a:endParaRPr lang="en-US" dirty="0"/>
          </a:p>
        </p:txBody>
      </p:sp>
      <p:pic>
        <p:nvPicPr>
          <p:cNvPr id="22" name="Picture Placeholder 21" descr="Profile Photo">
            <a:extLst>
              <a:ext uri="{FF2B5EF4-FFF2-40B4-BE49-F238E27FC236}">
                <a16:creationId xmlns:a16="http://schemas.microsoft.com/office/drawing/2014/main" id="{C0D750E9-1807-4D2C-81D0-2B1FE4D59186}"/>
              </a:ext>
            </a:extLst>
          </p:cNvPr>
          <p:cNvPicPr>
            <a:picLocks noGrp="1" noChangeAspect="1"/>
          </p:cNvPicPr>
          <p:nvPr>
            <p:ph type="pic" sz="quarter" idx="38"/>
          </p:nvPr>
        </p:nvPicPr>
        <p:blipFill>
          <a:blip r:embed="rId5" cstate="screen">
            <a:grayscl/>
            <a:extLst>
              <a:ext uri="{28A0092B-C50C-407E-A947-70E740481C1C}">
                <a14:useLocalDpi xmlns:a14="http://schemas.microsoft.com/office/drawing/2010/main"/>
              </a:ext>
            </a:extLst>
          </a:blip>
          <a:srcRect/>
          <a:stretch>
            <a:fillRect/>
          </a:stretch>
        </p:blipFill>
        <p:spPr/>
      </p:pic>
      <p:sp>
        <p:nvSpPr>
          <p:cNvPr id="14" name="Text Placeholder 13">
            <a:extLst>
              <a:ext uri="{FF2B5EF4-FFF2-40B4-BE49-F238E27FC236}">
                <a16:creationId xmlns:a16="http://schemas.microsoft.com/office/drawing/2014/main" id="{CAE39E65-6300-43C2-96EE-FE89E277BD66}"/>
              </a:ext>
            </a:extLst>
          </p:cNvPr>
          <p:cNvSpPr>
            <a:spLocks noGrp="1"/>
          </p:cNvSpPr>
          <p:nvPr>
            <p:ph type="body" sz="quarter" idx="39"/>
          </p:nvPr>
        </p:nvSpPr>
        <p:spPr/>
        <p:txBody>
          <a:bodyPr/>
          <a:lstStyle/>
          <a:p>
            <a:r>
              <a:rPr lang="en-US" dirty="0"/>
              <a:t>Angelica Astrom</a:t>
            </a:r>
          </a:p>
        </p:txBody>
      </p:sp>
      <p:sp>
        <p:nvSpPr>
          <p:cNvPr id="16" name="Text Placeholder 15">
            <a:extLst>
              <a:ext uri="{FF2B5EF4-FFF2-40B4-BE49-F238E27FC236}">
                <a16:creationId xmlns:a16="http://schemas.microsoft.com/office/drawing/2014/main" id="{26339606-8F84-4F70-BA82-12129AE63E46}"/>
              </a:ext>
            </a:extLst>
          </p:cNvPr>
          <p:cNvSpPr>
            <a:spLocks noGrp="1"/>
          </p:cNvSpPr>
          <p:nvPr>
            <p:ph type="body" sz="quarter" idx="41"/>
          </p:nvPr>
        </p:nvSpPr>
        <p:spPr/>
        <p:txBody>
          <a:bodyPr/>
          <a:lstStyle/>
          <a:p>
            <a:r>
              <a:rPr lang="en-US" dirty="0"/>
              <a:t>CFO</a:t>
            </a:r>
          </a:p>
        </p:txBody>
      </p:sp>
      <p:sp>
        <p:nvSpPr>
          <p:cNvPr id="15" name="Text Placeholder 14">
            <a:extLst>
              <a:ext uri="{FF2B5EF4-FFF2-40B4-BE49-F238E27FC236}">
                <a16:creationId xmlns:a16="http://schemas.microsoft.com/office/drawing/2014/main" id="{A5BE34B7-672D-4390-B2F7-050BA6A3BA8A}"/>
              </a:ext>
            </a:extLst>
          </p:cNvPr>
          <p:cNvSpPr>
            <a:spLocks noGrp="1"/>
          </p:cNvSpPr>
          <p:nvPr>
            <p:ph type="body" sz="quarter" idx="40"/>
          </p:nvPr>
        </p:nvSpPr>
        <p:spPr/>
        <p:txBody>
          <a:bodyPr/>
          <a:lstStyle/>
          <a:p>
            <a:r>
              <a:rPr lang="en-US" dirty="0"/>
              <a:t>Lorem </a:t>
            </a:r>
            <a:r>
              <a:rPr lang="en-US" noProof="1"/>
              <a:t>ipsum dolor sit amet, consectetur adipiscing elit. Etiam aliquet eu mi quis lacinia. Ut fermentum a magna ut eleifend. Integer convallis suscipit ante eu.</a:t>
            </a:r>
            <a:endParaRPr lang="en-US" dirty="0"/>
          </a:p>
        </p:txBody>
      </p:sp>
      <p:sp>
        <p:nvSpPr>
          <p:cNvPr id="3" name="Slide Number Placeholder 2">
            <a:extLst>
              <a:ext uri="{FF2B5EF4-FFF2-40B4-BE49-F238E27FC236}">
                <a16:creationId xmlns:a16="http://schemas.microsoft.com/office/drawing/2014/main" id="{527979B4-1C60-47CE-A698-75A1324D9045}"/>
              </a:ext>
            </a:extLst>
          </p:cNvPr>
          <p:cNvSpPr>
            <a:spLocks noGrp="1"/>
          </p:cNvSpPr>
          <p:nvPr>
            <p:ph type="sldNum" sz="quarter" idx="43"/>
          </p:nvPr>
        </p:nvSpPr>
        <p:spPr/>
        <p:txBody>
          <a:bodyPr/>
          <a:lstStyle/>
          <a:p>
            <a:r>
              <a:rPr lang="en-US" dirty="0"/>
              <a:t>page </a:t>
            </a:r>
            <a:fld id="{19B51A1E-902D-48AF-9020-955120F399B6}" type="slidenum">
              <a:rPr lang="en-US" smtClean="0"/>
              <a:pPr/>
              <a:t>25</a:t>
            </a:fld>
            <a:endParaRPr lang="en-US" dirty="0"/>
          </a:p>
        </p:txBody>
      </p:sp>
      <p:sp>
        <p:nvSpPr>
          <p:cNvPr id="46" name="Oval 45">
            <a:extLst>
              <a:ext uri="{FF2B5EF4-FFF2-40B4-BE49-F238E27FC236}">
                <a16:creationId xmlns:a16="http://schemas.microsoft.com/office/drawing/2014/main" id="{0DBA899A-53BF-4DD7-9AB9-0BDD4D947230}"/>
              </a:ext>
              <a:ext uri="{C183D7F6-B498-43B3-948B-1728B52AA6E4}">
                <adec:decorative xmlns:adec="http://schemas.microsoft.com/office/drawing/2017/decorative" val="1"/>
              </a:ext>
            </a:extLst>
          </p:cNvPr>
          <p:cNvSpPr/>
          <p:nvPr/>
        </p:nvSpPr>
        <p:spPr>
          <a:xfrm>
            <a:off x="7664903" y="2710214"/>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4717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D7CEBE-50B8-4649-B7B3-12F0A067544E}"/>
              </a:ext>
            </a:extLst>
          </p:cNvPr>
          <p:cNvSpPr>
            <a:spLocks noGrp="1"/>
          </p:cNvSpPr>
          <p:nvPr>
            <p:ph type="title"/>
          </p:nvPr>
        </p:nvSpPr>
        <p:spPr/>
        <p:txBody>
          <a:bodyPr/>
          <a:lstStyle/>
          <a:p>
            <a:r>
              <a:rPr lang="en-US" dirty="0"/>
              <a:t>Team </a:t>
            </a:r>
          </a:p>
        </p:txBody>
      </p:sp>
      <p:pic>
        <p:nvPicPr>
          <p:cNvPr id="24" name="Picture Placeholder 23" descr="Profile Photo">
            <a:extLst>
              <a:ext uri="{FF2B5EF4-FFF2-40B4-BE49-F238E27FC236}">
                <a16:creationId xmlns:a16="http://schemas.microsoft.com/office/drawing/2014/main" id="{FC371A7F-EE65-4195-86A1-8ECED0B4207A}"/>
              </a:ext>
            </a:extLst>
          </p:cNvPr>
          <p:cNvPicPr>
            <a:picLocks noGrp="1" noChangeAspect="1"/>
          </p:cNvPicPr>
          <p:nvPr>
            <p:ph type="pic" sz="quarter" idx="41"/>
          </p:nvPr>
        </p:nvPicPr>
        <p:blipFill>
          <a:blip r:embed="rId3" cstate="screen">
            <a:grayscl/>
            <a:extLst>
              <a:ext uri="{28A0092B-C50C-407E-A947-70E740481C1C}">
                <a14:useLocalDpi xmlns:a14="http://schemas.microsoft.com/office/drawing/2010/main"/>
              </a:ext>
            </a:extLst>
          </a:blip>
          <a:srcRect/>
          <a:stretch>
            <a:fillRect/>
          </a:stretch>
        </p:blipFill>
        <p:spPr/>
      </p:pic>
      <p:sp>
        <p:nvSpPr>
          <p:cNvPr id="6" name="Text Placeholder 5">
            <a:extLst>
              <a:ext uri="{FF2B5EF4-FFF2-40B4-BE49-F238E27FC236}">
                <a16:creationId xmlns:a16="http://schemas.microsoft.com/office/drawing/2014/main" id="{CA4E43DC-79BE-45E7-A216-2671BD944C67}"/>
              </a:ext>
            </a:extLst>
          </p:cNvPr>
          <p:cNvSpPr>
            <a:spLocks noGrp="1"/>
          </p:cNvSpPr>
          <p:nvPr>
            <p:ph type="body" sz="quarter" idx="17"/>
          </p:nvPr>
        </p:nvSpPr>
        <p:spPr/>
        <p:txBody>
          <a:bodyPr/>
          <a:lstStyle/>
          <a:p>
            <a:r>
              <a:rPr lang="en-US" dirty="0"/>
              <a:t>Mirjam Nilsson</a:t>
            </a:r>
          </a:p>
        </p:txBody>
      </p:sp>
      <p:sp>
        <p:nvSpPr>
          <p:cNvPr id="7" name="Text Placeholder 6">
            <a:extLst>
              <a:ext uri="{FF2B5EF4-FFF2-40B4-BE49-F238E27FC236}">
                <a16:creationId xmlns:a16="http://schemas.microsoft.com/office/drawing/2014/main" id="{D4BFA3CF-DB91-465B-9E17-6332187729B0}"/>
              </a:ext>
            </a:extLst>
          </p:cNvPr>
          <p:cNvSpPr>
            <a:spLocks noGrp="1"/>
          </p:cNvSpPr>
          <p:nvPr>
            <p:ph type="body" sz="quarter" idx="18"/>
          </p:nvPr>
        </p:nvSpPr>
        <p:spPr/>
        <p:txBody>
          <a:bodyPr/>
          <a:lstStyle/>
          <a:p>
            <a:r>
              <a:rPr lang="en-US" dirty="0"/>
              <a:t>COO</a:t>
            </a:r>
          </a:p>
        </p:txBody>
      </p:sp>
      <p:pic>
        <p:nvPicPr>
          <p:cNvPr id="26" name="Picture Placeholder 25" descr="Profile Photo">
            <a:extLst>
              <a:ext uri="{FF2B5EF4-FFF2-40B4-BE49-F238E27FC236}">
                <a16:creationId xmlns:a16="http://schemas.microsoft.com/office/drawing/2014/main" id="{A83B3A1A-1842-4B27-A578-D179E6A77E14}"/>
              </a:ext>
            </a:extLst>
          </p:cNvPr>
          <p:cNvPicPr>
            <a:picLocks noGrp="1" noChangeAspect="1"/>
          </p:cNvPicPr>
          <p:nvPr>
            <p:ph type="pic" sz="quarter" idx="42"/>
          </p:nvPr>
        </p:nvPicPr>
        <p:blipFill>
          <a:blip r:embed="rId4" cstate="screen">
            <a:grayscl/>
            <a:extLst>
              <a:ext uri="{28A0092B-C50C-407E-A947-70E740481C1C}">
                <a14:useLocalDpi xmlns:a14="http://schemas.microsoft.com/office/drawing/2010/main"/>
              </a:ext>
            </a:extLst>
          </a:blip>
          <a:srcRect l="65" r="65"/>
          <a:stretch>
            <a:fillRect/>
          </a:stretch>
        </p:blipFill>
        <p:spPr/>
      </p:pic>
      <p:sp>
        <p:nvSpPr>
          <p:cNvPr id="9" name="Text Placeholder 8">
            <a:extLst>
              <a:ext uri="{FF2B5EF4-FFF2-40B4-BE49-F238E27FC236}">
                <a16:creationId xmlns:a16="http://schemas.microsoft.com/office/drawing/2014/main" id="{52501EAB-3443-481B-9C04-A7B933F36285}"/>
              </a:ext>
            </a:extLst>
          </p:cNvPr>
          <p:cNvSpPr>
            <a:spLocks noGrp="1"/>
          </p:cNvSpPr>
          <p:nvPr>
            <p:ph type="body" sz="quarter" idx="49"/>
          </p:nvPr>
        </p:nvSpPr>
        <p:spPr/>
        <p:txBody>
          <a:bodyPr/>
          <a:lstStyle/>
          <a:p>
            <a:r>
              <a:rPr lang="en-US" dirty="0"/>
              <a:t>Victoria Lindqvist</a:t>
            </a:r>
          </a:p>
        </p:txBody>
      </p:sp>
      <p:sp>
        <p:nvSpPr>
          <p:cNvPr id="10" name="Text Placeholder 9">
            <a:extLst>
              <a:ext uri="{FF2B5EF4-FFF2-40B4-BE49-F238E27FC236}">
                <a16:creationId xmlns:a16="http://schemas.microsoft.com/office/drawing/2014/main" id="{12184F99-4DD3-4944-ABFC-1BAC53C2B447}"/>
              </a:ext>
            </a:extLst>
          </p:cNvPr>
          <p:cNvSpPr>
            <a:spLocks noGrp="1"/>
          </p:cNvSpPr>
          <p:nvPr>
            <p:ph type="body" sz="quarter" idx="50"/>
          </p:nvPr>
        </p:nvSpPr>
        <p:spPr/>
        <p:txBody>
          <a:bodyPr/>
          <a:lstStyle/>
          <a:p>
            <a:r>
              <a:rPr lang="en-US" dirty="0"/>
              <a:t>COB</a:t>
            </a:r>
          </a:p>
        </p:txBody>
      </p:sp>
      <p:pic>
        <p:nvPicPr>
          <p:cNvPr id="28" name="Picture Placeholder 27" descr="Profile Photo">
            <a:extLst>
              <a:ext uri="{FF2B5EF4-FFF2-40B4-BE49-F238E27FC236}">
                <a16:creationId xmlns:a16="http://schemas.microsoft.com/office/drawing/2014/main" id="{A0FEAE46-9AE4-4548-A546-E3A75A1EE344}"/>
              </a:ext>
            </a:extLst>
          </p:cNvPr>
          <p:cNvPicPr>
            <a:picLocks noGrp="1" noChangeAspect="1"/>
          </p:cNvPicPr>
          <p:nvPr>
            <p:ph type="pic" sz="quarter" idx="43"/>
          </p:nvPr>
        </p:nvPicPr>
        <p:blipFill>
          <a:blip r:embed="rId5" cstate="screen">
            <a:grayscl/>
            <a:extLst>
              <a:ext uri="{28A0092B-C50C-407E-A947-70E740481C1C}">
                <a14:useLocalDpi xmlns:a14="http://schemas.microsoft.com/office/drawing/2010/main"/>
              </a:ext>
            </a:extLst>
          </a:blip>
          <a:srcRect/>
          <a:stretch>
            <a:fillRect/>
          </a:stretch>
        </p:blipFill>
        <p:spPr/>
      </p:pic>
      <p:sp>
        <p:nvSpPr>
          <p:cNvPr id="12" name="Text Placeholder 11">
            <a:extLst>
              <a:ext uri="{FF2B5EF4-FFF2-40B4-BE49-F238E27FC236}">
                <a16:creationId xmlns:a16="http://schemas.microsoft.com/office/drawing/2014/main" id="{E7EDDEA1-898C-4B9E-891D-BE99BDBE1059}"/>
              </a:ext>
            </a:extLst>
          </p:cNvPr>
          <p:cNvSpPr>
            <a:spLocks noGrp="1"/>
          </p:cNvSpPr>
          <p:nvPr>
            <p:ph type="body" sz="quarter" idx="51"/>
          </p:nvPr>
        </p:nvSpPr>
        <p:spPr/>
        <p:txBody>
          <a:bodyPr/>
          <a:lstStyle/>
          <a:p>
            <a:r>
              <a:rPr lang="en-US" dirty="0"/>
              <a:t>Alexander Martensson</a:t>
            </a:r>
          </a:p>
        </p:txBody>
      </p:sp>
      <p:sp>
        <p:nvSpPr>
          <p:cNvPr id="13" name="Text Placeholder 12">
            <a:extLst>
              <a:ext uri="{FF2B5EF4-FFF2-40B4-BE49-F238E27FC236}">
                <a16:creationId xmlns:a16="http://schemas.microsoft.com/office/drawing/2014/main" id="{0960DE56-ADD5-4F3F-BFE6-076D46045B33}"/>
              </a:ext>
            </a:extLst>
          </p:cNvPr>
          <p:cNvSpPr>
            <a:spLocks noGrp="1"/>
          </p:cNvSpPr>
          <p:nvPr>
            <p:ph type="body" sz="quarter" idx="52"/>
          </p:nvPr>
        </p:nvSpPr>
        <p:spPr/>
        <p:txBody>
          <a:bodyPr/>
          <a:lstStyle/>
          <a:p>
            <a:r>
              <a:rPr lang="en-US" dirty="0"/>
              <a:t>CFO</a:t>
            </a:r>
          </a:p>
        </p:txBody>
      </p:sp>
      <p:pic>
        <p:nvPicPr>
          <p:cNvPr id="30" name="Picture Placeholder 29" descr="Profile Photo">
            <a:extLst>
              <a:ext uri="{FF2B5EF4-FFF2-40B4-BE49-F238E27FC236}">
                <a16:creationId xmlns:a16="http://schemas.microsoft.com/office/drawing/2014/main" id="{3FA97161-1437-4446-8F3D-9F9A8F4AA454}"/>
              </a:ext>
            </a:extLst>
          </p:cNvPr>
          <p:cNvPicPr>
            <a:picLocks noGrp="1" noChangeAspect="1"/>
          </p:cNvPicPr>
          <p:nvPr>
            <p:ph type="pic" sz="quarter" idx="55"/>
          </p:nvPr>
        </p:nvPicPr>
        <p:blipFill>
          <a:blip r:embed="rId6" cstate="screen">
            <a:grayscl/>
            <a:extLst>
              <a:ext uri="{28A0092B-C50C-407E-A947-70E740481C1C}">
                <a14:useLocalDpi xmlns:a14="http://schemas.microsoft.com/office/drawing/2010/main"/>
              </a:ext>
            </a:extLst>
          </a:blip>
          <a:srcRect/>
          <a:stretch>
            <a:fillRect/>
          </a:stretch>
        </p:blipFill>
        <p:spPr/>
      </p:pic>
      <p:sp>
        <p:nvSpPr>
          <p:cNvPr id="15" name="Text Placeholder 14">
            <a:extLst>
              <a:ext uri="{FF2B5EF4-FFF2-40B4-BE49-F238E27FC236}">
                <a16:creationId xmlns:a16="http://schemas.microsoft.com/office/drawing/2014/main" id="{1A277DA6-6AF7-4645-85B6-E2DD818E96E1}"/>
              </a:ext>
            </a:extLst>
          </p:cNvPr>
          <p:cNvSpPr>
            <a:spLocks noGrp="1"/>
          </p:cNvSpPr>
          <p:nvPr>
            <p:ph type="body" sz="quarter" idx="53"/>
          </p:nvPr>
        </p:nvSpPr>
        <p:spPr/>
        <p:txBody>
          <a:bodyPr/>
          <a:lstStyle/>
          <a:p>
            <a:r>
              <a:rPr lang="en-US" dirty="0"/>
              <a:t>Angelica Astrom</a:t>
            </a:r>
          </a:p>
        </p:txBody>
      </p:sp>
      <p:sp>
        <p:nvSpPr>
          <p:cNvPr id="16" name="Text Placeholder 15">
            <a:extLst>
              <a:ext uri="{FF2B5EF4-FFF2-40B4-BE49-F238E27FC236}">
                <a16:creationId xmlns:a16="http://schemas.microsoft.com/office/drawing/2014/main" id="{8F93D0B3-1EBC-4A31-B6D5-EB3DA64B9FBF}"/>
              </a:ext>
            </a:extLst>
          </p:cNvPr>
          <p:cNvSpPr>
            <a:spLocks noGrp="1"/>
          </p:cNvSpPr>
          <p:nvPr>
            <p:ph type="body" sz="quarter" idx="54"/>
          </p:nvPr>
        </p:nvSpPr>
        <p:spPr/>
        <p:txBody>
          <a:bodyPr/>
          <a:lstStyle/>
          <a:p>
            <a:r>
              <a:rPr lang="en-US" dirty="0"/>
              <a:t>Head of Operations</a:t>
            </a:r>
          </a:p>
        </p:txBody>
      </p:sp>
      <p:pic>
        <p:nvPicPr>
          <p:cNvPr id="32" name="Picture Placeholder 31" descr="Profile Photo">
            <a:extLst>
              <a:ext uri="{FF2B5EF4-FFF2-40B4-BE49-F238E27FC236}">
                <a16:creationId xmlns:a16="http://schemas.microsoft.com/office/drawing/2014/main" id="{BBB096B6-0847-4F89-83D8-A1DADF7112F6}"/>
              </a:ext>
            </a:extLst>
          </p:cNvPr>
          <p:cNvPicPr>
            <a:picLocks noGrp="1" noChangeAspect="1"/>
          </p:cNvPicPr>
          <p:nvPr>
            <p:ph type="pic" sz="quarter" idx="56"/>
          </p:nvPr>
        </p:nvPicPr>
        <p:blipFill>
          <a:blip r:embed="rId7" cstate="screen">
            <a:grayscl/>
            <a:extLst>
              <a:ext uri="{28A0092B-C50C-407E-A947-70E740481C1C}">
                <a14:useLocalDpi xmlns:a14="http://schemas.microsoft.com/office/drawing/2010/main"/>
              </a:ext>
            </a:extLst>
          </a:blip>
          <a:srcRect/>
          <a:stretch>
            <a:fillRect/>
          </a:stretch>
        </p:blipFill>
        <p:spPr/>
      </p:pic>
      <p:sp>
        <p:nvSpPr>
          <p:cNvPr id="18" name="Text Placeholder 17">
            <a:extLst>
              <a:ext uri="{FF2B5EF4-FFF2-40B4-BE49-F238E27FC236}">
                <a16:creationId xmlns:a16="http://schemas.microsoft.com/office/drawing/2014/main" id="{29A93B4B-935D-4D19-8CC5-5D8CC08FD022}"/>
              </a:ext>
            </a:extLst>
          </p:cNvPr>
          <p:cNvSpPr>
            <a:spLocks noGrp="1"/>
          </p:cNvSpPr>
          <p:nvPr>
            <p:ph type="body" sz="quarter" idx="58"/>
          </p:nvPr>
        </p:nvSpPr>
        <p:spPr/>
        <p:txBody>
          <a:bodyPr/>
          <a:lstStyle/>
          <a:p>
            <a:r>
              <a:rPr lang="en-US" dirty="0"/>
              <a:t>Mira Karlsson</a:t>
            </a:r>
          </a:p>
        </p:txBody>
      </p:sp>
      <p:sp>
        <p:nvSpPr>
          <p:cNvPr id="19" name="Text Placeholder 18">
            <a:extLst>
              <a:ext uri="{FF2B5EF4-FFF2-40B4-BE49-F238E27FC236}">
                <a16:creationId xmlns:a16="http://schemas.microsoft.com/office/drawing/2014/main" id="{0F949A24-E239-4AB3-A3FC-EDFF83BDE9CA}"/>
              </a:ext>
            </a:extLst>
          </p:cNvPr>
          <p:cNvSpPr>
            <a:spLocks noGrp="1"/>
          </p:cNvSpPr>
          <p:nvPr>
            <p:ph type="body" sz="quarter" idx="59"/>
          </p:nvPr>
        </p:nvSpPr>
        <p:spPr/>
        <p:txBody>
          <a:bodyPr/>
          <a:lstStyle/>
          <a:p>
            <a:r>
              <a:rPr lang="en-US" dirty="0"/>
              <a:t>Head of Technical</a:t>
            </a:r>
          </a:p>
        </p:txBody>
      </p:sp>
      <p:pic>
        <p:nvPicPr>
          <p:cNvPr id="34" name="Picture Placeholder 33" descr="Profile Photo">
            <a:extLst>
              <a:ext uri="{FF2B5EF4-FFF2-40B4-BE49-F238E27FC236}">
                <a16:creationId xmlns:a16="http://schemas.microsoft.com/office/drawing/2014/main" id="{2A7A440D-D1A9-486C-9C65-A36D410B9465}"/>
              </a:ext>
            </a:extLst>
          </p:cNvPr>
          <p:cNvPicPr>
            <a:picLocks noGrp="1" noChangeAspect="1"/>
          </p:cNvPicPr>
          <p:nvPr>
            <p:ph type="pic" sz="quarter" idx="57"/>
          </p:nvPr>
        </p:nvPicPr>
        <p:blipFill>
          <a:blip r:embed="rId8" cstate="screen">
            <a:grayscl/>
            <a:extLst>
              <a:ext uri="{28A0092B-C50C-407E-A947-70E740481C1C}">
                <a14:useLocalDpi xmlns:a14="http://schemas.microsoft.com/office/drawing/2010/main"/>
              </a:ext>
            </a:extLst>
          </a:blip>
          <a:srcRect/>
          <a:stretch>
            <a:fillRect/>
          </a:stretch>
        </p:blipFill>
        <p:spPr/>
      </p:pic>
      <p:sp>
        <p:nvSpPr>
          <p:cNvPr id="21" name="Text Placeholder 20">
            <a:extLst>
              <a:ext uri="{FF2B5EF4-FFF2-40B4-BE49-F238E27FC236}">
                <a16:creationId xmlns:a16="http://schemas.microsoft.com/office/drawing/2014/main" id="{C30081B2-8CBF-44F8-A13B-DEFA7589439A}"/>
              </a:ext>
            </a:extLst>
          </p:cNvPr>
          <p:cNvSpPr>
            <a:spLocks noGrp="1"/>
          </p:cNvSpPr>
          <p:nvPr>
            <p:ph type="body" sz="quarter" idx="60"/>
          </p:nvPr>
        </p:nvSpPr>
        <p:spPr/>
        <p:txBody>
          <a:bodyPr/>
          <a:lstStyle/>
          <a:p>
            <a:r>
              <a:rPr lang="en-US" dirty="0"/>
              <a:t>Flora Berggren</a:t>
            </a:r>
          </a:p>
        </p:txBody>
      </p:sp>
      <p:sp>
        <p:nvSpPr>
          <p:cNvPr id="22" name="Text Placeholder 21">
            <a:extLst>
              <a:ext uri="{FF2B5EF4-FFF2-40B4-BE49-F238E27FC236}">
                <a16:creationId xmlns:a16="http://schemas.microsoft.com/office/drawing/2014/main" id="{4B311816-FA44-451E-99BA-593D9A59D4AB}"/>
              </a:ext>
            </a:extLst>
          </p:cNvPr>
          <p:cNvSpPr>
            <a:spLocks noGrp="1"/>
          </p:cNvSpPr>
          <p:nvPr>
            <p:ph type="body" sz="quarter" idx="61"/>
          </p:nvPr>
        </p:nvSpPr>
        <p:spPr/>
        <p:txBody>
          <a:bodyPr/>
          <a:lstStyle/>
          <a:p>
            <a:r>
              <a:rPr lang="en-US" dirty="0"/>
              <a:t>Creative Director</a:t>
            </a:r>
          </a:p>
        </p:txBody>
      </p:sp>
      <p:sp>
        <p:nvSpPr>
          <p:cNvPr id="64" name="Oval 63">
            <a:extLst>
              <a:ext uri="{FF2B5EF4-FFF2-40B4-BE49-F238E27FC236}">
                <a16:creationId xmlns:a16="http://schemas.microsoft.com/office/drawing/2014/main" id="{DE52A067-CAF7-484C-A382-836FBA8786F9}"/>
              </a:ext>
              <a:ext uri="{C183D7F6-B498-43B3-948B-1728B52AA6E4}">
                <adec:decorative xmlns:adec="http://schemas.microsoft.com/office/drawing/2017/decorative" val="1"/>
              </a:ext>
            </a:extLst>
          </p:cNvPr>
          <p:cNvSpPr/>
          <p:nvPr/>
        </p:nvSpPr>
        <p:spPr>
          <a:xfrm>
            <a:off x="9213030" y="393337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AD2377F1-9AF2-47EB-9582-454EB0C422F5}"/>
              </a:ext>
              <a:ext uri="{C183D7F6-B498-43B3-948B-1728B52AA6E4}">
                <adec:decorative xmlns:adec="http://schemas.microsoft.com/office/drawing/2017/decorative" val="1"/>
              </a:ext>
            </a:extLst>
          </p:cNvPr>
          <p:cNvSpPr/>
          <p:nvPr/>
        </p:nvSpPr>
        <p:spPr>
          <a:xfrm>
            <a:off x="5601158" y="332127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1083AE5C-EF68-4A2B-9566-EDAB608739BA}"/>
              </a:ext>
            </a:extLst>
          </p:cNvPr>
          <p:cNvSpPr>
            <a:spLocks noGrp="1"/>
          </p:cNvSpPr>
          <p:nvPr>
            <p:ph type="sldNum" sz="quarter" idx="63"/>
          </p:nvPr>
        </p:nvSpPr>
        <p:spPr/>
        <p:txBody>
          <a:bodyPr/>
          <a:lstStyle/>
          <a:p>
            <a:r>
              <a:rPr lang="en-US" dirty="0"/>
              <a:t>page </a:t>
            </a:r>
            <a:fld id="{19B51A1E-902D-48AF-9020-955120F399B6}" type="slidenum">
              <a:rPr lang="en-US" smtClean="0"/>
              <a:pPr/>
              <a:t>26</a:t>
            </a:fld>
            <a:endParaRPr lang="en-US" dirty="0"/>
          </a:p>
        </p:txBody>
      </p:sp>
    </p:spTree>
    <p:extLst>
      <p:ext uri="{BB962C8B-B14F-4D97-AF65-F5344CB8AC3E}">
        <p14:creationId xmlns:p14="http://schemas.microsoft.com/office/powerpoint/2010/main" val="214253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BC95-9A61-42D6-889E-D19E72BED8CC}"/>
              </a:ext>
            </a:extLst>
          </p:cNvPr>
          <p:cNvSpPr>
            <a:spLocks noGrp="1"/>
          </p:cNvSpPr>
          <p:nvPr>
            <p:ph type="title"/>
          </p:nvPr>
        </p:nvSpPr>
        <p:spPr/>
        <p:txBody>
          <a:bodyPr/>
          <a:lstStyle/>
          <a:p>
            <a:r>
              <a:rPr lang="en-US" dirty="0"/>
              <a:t>Funding</a:t>
            </a:r>
          </a:p>
        </p:txBody>
      </p:sp>
      <p:grpSp>
        <p:nvGrpSpPr>
          <p:cNvPr id="10" name="Group 9" title="Fund Category (Grouped)">
            <a:extLst>
              <a:ext uri="{FF2B5EF4-FFF2-40B4-BE49-F238E27FC236}">
                <a16:creationId xmlns:a16="http://schemas.microsoft.com/office/drawing/2014/main" id="{78FA785D-9264-466B-AEAA-8E2A8AC23BFF}"/>
              </a:ext>
            </a:extLst>
          </p:cNvPr>
          <p:cNvGrpSpPr/>
          <p:nvPr/>
        </p:nvGrpSpPr>
        <p:grpSpPr>
          <a:xfrm>
            <a:off x="1418286" y="1158373"/>
            <a:ext cx="2456706" cy="1634164"/>
            <a:chOff x="635303" y="993330"/>
            <a:chExt cx="2456706" cy="1634164"/>
          </a:xfrm>
        </p:grpSpPr>
        <p:sp>
          <p:nvSpPr>
            <p:cNvPr id="11" name="Text Placeholder 80">
              <a:extLst>
                <a:ext uri="{FF2B5EF4-FFF2-40B4-BE49-F238E27FC236}">
                  <a16:creationId xmlns:a16="http://schemas.microsoft.com/office/drawing/2014/main" id="{9C4D3443-BA55-4194-A10B-882214472236}"/>
                </a:ext>
              </a:extLst>
            </p:cNvPr>
            <p:cNvSpPr txBox="1">
              <a:spLocks/>
            </p:cNvSpPr>
            <p:nvPr/>
          </p:nvSpPr>
          <p:spPr>
            <a:xfrm>
              <a:off x="635303" y="1910839"/>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bg1"/>
                  </a:solidFill>
                </a:rPr>
                <a:t>Lorem </a:t>
              </a:r>
              <a:r>
                <a:rPr lang="en-US" sz="1400" noProof="1">
                  <a:solidFill>
                    <a:schemeClr val="bg1"/>
                  </a:solidFill>
                </a:rPr>
                <a:t>ipsum dolor sit amet, consectetur adipiscing elit. </a:t>
              </a:r>
            </a:p>
          </p:txBody>
        </p:sp>
        <p:sp>
          <p:nvSpPr>
            <p:cNvPr id="12" name="Text Placeholder 80">
              <a:extLst>
                <a:ext uri="{FF2B5EF4-FFF2-40B4-BE49-F238E27FC236}">
                  <a16:creationId xmlns:a16="http://schemas.microsoft.com/office/drawing/2014/main" id="{4715C3E6-4EE7-4EA6-87A1-B6B0BA92431F}"/>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Fund Category</a:t>
              </a:r>
            </a:p>
          </p:txBody>
        </p:sp>
        <p:pic>
          <p:nvPicPr>
            <p:cNvPr id="13" name="Graphic 12" descr="Placeholder Icon&#10;Network">
              <a:extLst>
                <a:ext uri="{FF2B5EF4-FFF2-40B4-BE49-F238E27FC236}">
                  <a16:creationId xmlns:a16="http://schemas.microsoft.com/office/drawing/2014/main" id="{118AC668-E5B7-477C-BBB6-9FB87CCCBAA2}"/>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5854" y="993330"/>
              <a:ext cx="516155" cy="516155"/>
            </a:xfrm>
            <a:prstGeom prst="rect">
              <a:avLst/>
            </a:prstGeom>
          </p:spPr>
        </p:pic>
      </p:grpSp>
      <p:grpSp>
        <p:nvGrpSpPr>
          <p:cNvPr id="18" name="Group 17" title="Fund Category (Grouped)">
            <a:extLst>
              <a:ext uri="{FF2B5EF4-FFF2-40B4-BE49-F238E27FC236}">
                <a16:creationId xmlns:a16="http://schemas.microsoft.com/office/drawing/2014/main" id="{990D619C-FBD3-434E-BFD3-36EFCE176C70}"/>
              </a:ext>
            </a:extLst>
          </p:cNvPr>
          <p:cNvGrpSpPr/>
          <p:nvPr/>
        </p:nvGrpSpPr>
        <p:grpSpPr>
          <a:xfrm>
            <a:off x="1228745" y="4610045"/>
            <a:ext cx="2646247" cy="1669940"/>
            <a:chOff x="428369" y="2759296"/>
            <a:chExt cx="2646247" cy="1669940"/>
          </a:xfrm>
        </p:grpSpPr>
        <p:sp>
          <p:nvSpPr>
            <p:cNvPr id="19" name="Text Placeholder 80">
              <a:extLst>
                <a:ext uri="{FF2B5EF4-FFF2-40B4-BE49-F238E27FC236}">
                  <a16:creationId xmlns:a16="http://schemas.microsoft.com/office/drawing/2014/main" id="{A6878129-A39E-41EB-9E23-2A32984D7CAC}"/>
                </a:ext>
              </a:extLst>
            </p:cNvPr>
            <p:cNvSpPr txBox="1">
              <a:spLocks/>
            </p:cNvSpPr>
            <p:nvPr/>
          </p:nvSpPr>
          <p:spPr>
            <a:xfrm>
              <a:off x="428369" y="3712581"/>
              <a:ext cx="2598328"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bg1"/>
                  </a:solidFill>
                </a:rPr>
                <a:t>Lorem </a:t>
              </a:r>
              <a:r>
                <a:rPr lang="en-US" sz="1400" noProof="1">
                  <a:solidFill>
                    <a:schemeClr val="bg1"/>
                  </a:solidFill>
                </a:rPr>
                <a:t>ipsum dolor sit amet, consectetur adipiscing elit. </a:t>
              </a:r>
            </a:p>
          </p:txBody>
        </p:sp>
        <p:sp>
          <p:nvSpPr>
            <p:cNvPr id="20" name="Text Placeholder 80">
              <a:extLst>
                <a:ext uri="{FF2B5EF4-FFF2-40B4-BE49-F238E27FC236}">
                  <a16:creationId xmlns:a16="http://schemas.microsoft.com/office/drawing/2014/main" id="{26769ACA-7442-4E40-A854-8DF89988D616}"/>
                </a:ext>
              </a:extLst>
            </p:cNvPr>
            <p:cNvSpPr txBox="1">
              <a:spLocks/>
            </p:cNvSpPr>
            <p:nvPr/>
          </p:nvSpPr>
          <p:spPr>
            <a:xfrm>
              <a:off x="635303" y="330585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bg1"/>
                  </a:solidFill>
                </a:rPr>
                <a:t>Fund Category</a:t>
              </a:r>
            </a:p>
          </p:txBody>
        </p:sp>
        <p:pic>
          <p:nvPicPr>
            <p:cNvPr id="21" name="Graphic 20" descr="Placeholder Icon&#10;Newspaper">
              <a:extLst>
                <a:ext uri="{FF2B5EF4-FFF2-40B4-BE49-F238E27FC236}">
                  <a16:creationId xmlns:a16="http://schemas.microsoft.com/office/drawing/2014/main" id="{08C706D0-602E-4E70-8D49-B7A3F84636FE}"/>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558461" y="2759296"/>
              <a:ext cx="516155" cy="516155"/>
            </a:xfrm>
            <a:prstGeom prst="rect">
              <a:avLst/>
            </a:prstGeom>
          </p:spPr>
        </p:pic>
      </p:grpSp>
      <p:grpSp>
        <p:nvGrpSpPr>
          <p:cNvPr id="14" name="Group 13" title="Fund Category (Grouped)">
            <a:extLst>
              <a:ext uri="{FF2B5EF4-FFF2-40B4-BE49-F238E27FC236}">
                <a16:creationId xmlns:a16="http://schemas.microsoft.com/office/drawing/2014/main" id="{B1EA58AE-DF29-4AFB-8B2D-5941C37C8B1C}"/>
              </a:ext>
            </a:extLst>
          </p:cNvPr>
          <p:cNvGrpSpPr/>
          <p:nvPr/>
        </p:nvGrpSpPr>
        <p:grpSpPr>
          <a:xfrm>
            <a:off x="8183841" y="1025022"/>
            <a:ext cx="2391394" cy="1657889"/>
            <a:chOff x="635303" y="4653927"/>
            <a:chExt cx="2391394" cy="1657889"/>
          </a:xfrm>
        </p:grpSpPr>
        <p:sp>
          <p:nvSpPr>
            <p:cNvPr id="15" name="Text Placeholder 80">
              <a:extLst>
                <a:ext uri="{FF2B5EF4-FFF2-40B4-BE49-F238E27FC236}">
                  <a16:creationId xmlns:a16="http://schemas.microsoft.com/office/drawing/2014/main" id="{5CC120CE-241B-46BF-81A1-D0E5864C86E8}"/>
                </a:ext>
              </a:extLst>
            </p:cNvPr>
            <p:cNvSpPr txBox="1">
              <a:spLocks/>
            </p:cNvSpPr>
            <p:nvPr/>
          </p:nvSpPr>
          <p:spPr>
            <a:xfrm>
              <a:off x="635303" y="5595161"/>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rPr>
                <a:t>Lorem </a:t>
              </a:r>
              <a:r>
                <a:rPr lang="en-US" sz="1400" noProof="1">
                  <a:solidFill>
                    <a:schemeClr val="bg1"/>
                  </a:solidFill>
                </a:rPr>
                <a:t>ipsum dolor sit amet, consectetur adipiscing elit. </a:t>
              </a:r>
            </a:p>
          </p:txBody>
        </p:sp>
        <p:sp>
          <p:nvSpPr>
            <p:cNvPr id="16" name="Text Placeholder 80">
              <a:extLst>
                <a:ext uri="{FF2B5EF4-FFF2-40B4-BE49-F238E27FC236}">
                  <a16:creationId xmlns:a16="http://schemas.microsoft.com/office/drawing/2014/main" id="{2967B6E6-8BEF-4CB1-8225-6569B5BC6BEC}"/>
                </a:ext>
              </a:extLst>
            </p:cNvPr>
            <p:cNvSpPr txBox="1">
              <a:spLocks/>
            </p:cNvSpPr>
            <p:nvPr/>
          </p:nvSpPr>
          <p:spPr>
            <a:xfrm>
              <a:off x="635303" y="5188432"/>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Fund Category</a:t>
              </a:r>
            </a:p>
          </p:txBody>
        </p:sp>
        <p:pic>
          <p:nvPicPr>
            <p:cNvPr id="17" name="Graphic 16" descr="Placeholder Icon&#10;Satellite">
              <a:extLst>
                <a:ext uri="{FF2B5EF4-FFF2-40B4-BE49-F238E27FC236}">
                  <a16:creationId xmlns:a16="http://schemas.microsoft.com/office/drawing/2014/main" id="{07C77A0A-D269-44E9-A32D-6A9CEC704D7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635303" y="4653927"/>
              <a:ext cx="516155" cy="516155"/>
            </a:xfrm>
            <a:prstGeom prst="rect">
              <a:avLst/>
            </a:prstGeom>
          </p:spPr>
        </p:pic>
      </p:grpSp>
      <p:grpSp>
        <p:nvGrpSpPr>
          <p:cNvPr id="6" name="Group 5" title="Fund Category (Grouped)">
            <a:extLst>
              <a:ext uri="{FF2B5EF4-FFF2-40B4-BE49-F238E27FC236}">
                <a16:creationId xmlns:a16="http://schemas.microsoft.com/office/drawing/2014/main" id="{059A3F79-6A32-438A-BEFD-DD7037DBEFCC}"/>
              </a:ext>
            </a:extLst>
          </p:cNvPr>
          <p:cNvGrpSpPr/>
          <p:nvPr/>
        </p:nvGrpSpPr>
        <p:grpSpPr>
          <a:xfrm>
            <a:off x="8183841" y="4448189"/>
            <a:ext cx="2778261" cy="1962347"/>
            <a:chOff x="8881417" y="2258575"/>
            <a:chExt cx="2778261" cy="1962347"/>
          </a:xfrm>
        </p:grpSpPr>
        <p:sp>
          <p:nvSpPr>
            <p:cNvPr id="7" name="Text Placeholder 80">
              <a:extLst>
                <a:ext uri="{FF2B5EF4-FFF2-40B4-BE49-F238E27FC236}">
                  <a16:creationId xmlns:a16="http://schemas.microsoft.com/office/drawing/2014/main" id="{7B15D9A6-030E-40B4-B9A4-32A3302EF94F}"/>
                </a:ext>
              </a:extLst>
            </p:cNvPr>
            <p:cNvSpPr txBox="1">
              <a:spLocks/>
            </p:cNvSpPr>
            <p:nvPr/>
          </p:nvSpPr>
          <p:spPr>
            <a:xfrm>
              <a:off x="8987805" y="3316332"/>
              <a:ext cx="2671873"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1"/>
                  </a:solidFill>
                </a:rPr>
                <a:t>Lorem </a:t>
              </a:r>
              <a:r>
                <a:rPr lang="en-US" sz="1400" noProof="1">
                  <a:solidFill>
                    <a:schemeClr val="bg1"/>
                  </a:solidFill>
                </a:rPr>
                <a:t>ipsum dolor sit amet, consectetur adipiscing elit. </a:t>
              </a:r>
            </a:p>
          </p:txBody>
        </p:sp>
        <p:sp>
          <p:nvSpPr>
            <p:cNvPr id="8" name="Text Placeholder 80">
              <a:extLst>
                <a:ext uri="{FF2B5EF4-FFF2-40B4-BE49-F238E27FC236}">
                  <a16:creationId xmlns:a16="http://schemas.microsoft.com/office/drawing/2014/main" id="{78127210-F620-4F8A-89B7-C0962F01ABC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bg1"/>
                  </a:solidFill>
                </a:rPr>
                <a:t>Fund Category</a:t>
              </a:r>
            </a:p>
          </p:txBody>
        </p:sp>
        <p:pic>
          <p:nvPicPr>
            <p:cNvPr id="9" name="Graphic 8" descr="Placeholder Icon&#10;Bullseye">
              <a:extLst>
                <a:ext uri="{FF2B5EF4-FFF2-40B4-BE49-F238E27FC236}">
                  <a16:creationId xmlns:a16="http://schemas.microsoft.com/office/drawing/2014/main" id="{EB5DF1D7-3FD9-42D6-BEE4-A0BE87154BC2}"/>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8881417" y="2258575"/>
              <a:ext cx="567771" cy="567771"/>
            </a:xfrm>
            <a:prstGeom prst="rect">
              <a:avLst/>
            </a:prstGeom>
          </p:spPr>
        </p:pic>
      </p:grpSp>
      <p:sp>
        <p:nvSpPr>
          <p:cNvPr id="36" name="Oval 35">
            <a:extLst>
              <a:ext uri="{FF2B5EF4-FFF2-40B4-BE49-F238E27FC236}">
                <a16:creationId xmlns:a16="http://schemas.microsoft.com/office/drawing/2014/main" id="{55CD0478-9252-47FB-9703-B19F43291869}"/>
              </a:ext>
              <a:ext uri="{C183D7F6-B498-43B3-948B-1728B52AA6E4}">
                <adec:decorative xmlns:adec="http://schemas.microsoft.com/office/drawing/2017/decorative" val="1"/>
              </a:ext>
            </a:extLst>
          </p:cNvPr>
          <p:cNvSpPr/>
          <p:nvPr/>
        </p:nvSpPr>
        <p:spPr>
          <a:xfrm>
            <a:off x="4756673" y="2252973"/>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aphicFrame>
        <p:nvGraphicFramePr>
          <p:cNvPr id="5" name="Chart 4" title="Funding Chart">
            <a:extLst>
              <a:ext uri="{FF2B5EF4-FFF2-40B4-BE49-F238E27FC236}">
                <a16:creationId xmlns:a16="http://schemas.microsoft.com/office/drawing/2014/main" id="{6B5B5567-9EC0-4D32-9FDA-A396C361FC5A}"/>
              </a:ext>
            </a:extLst>
          </p:cNvPr>
          <p:cNvGraphicFramePr/>
          <p:nvPr>
            <p:extLst>
              <p:ext uri="{D42A27DB-BD31-4B8C-83A1-F6EECF244321}">
                <p14:modId xmlns:p14="http://schemas.microsoft.com/office/powerpoint/2010/main" val="2447953057"/>
              </p:ext>
            </p:extLst>
          </p:nvPr>
        </p:nvGraphicFramePr>
        <p:xfrm>
          <a:off x="4708857" y="2244534"/>
          <a:ext cx="2774286" cy="2737622"/>
        </p:xfrm>
        <a:graphic>
          <a:graphicData uri="http://schemas.openxmlformats.org/drawingml/2006/chart">
            <c:chart xmlns:c="http://schemas.openxmlformats.org/drawingml/2006/chart" xmlns:r="http://schemas.openxmlformats.org/officeDocument/2006/relationships" r:id="rId11"/>
          </a:graphicData>
        </a:graphic>
      </p:graphicFrame>
      <p:grpSp>
        <p:nvGrpSpPr>
          <p:cNvPr id="39" name="Group 38">
            <a:extLst>
              <a:ext uri="{FF2B5EF4-FFF2-40B4-BE49-F238E27FC236}">
                <a16:creationId xmlns:a16="http://schemas.microsoft.com/office/drawing/2014/main" id="{9DAC4825-9A54-42A2-962A-529509E88C7A}"/>
              </a:ext>
              <a:ext uri="{C183D7F6-B498-43B3-948B-1728B52AA6E4}">
                <adec:decorative xmlns:adec="http://schemas.microsoft.com/office/drawing/2017/decorative" val="1"/>
              </a:ext>
            </a:extLst>
          </p:cNvPr>
          <p:cNvGrpSpPr/>
          <p:nvPr/>
        </p:nvGrpSpPr>
        <p:grpSpPr>
          <a:xfrm>
            <a:off x="7082870" y="1827903"/>
            <a:ext cx="959302" cy="369173"/>
            <a:chOff x="7082870" y="1827903"/>
            <a:chExt cx="959302" cy="369173"/>
          </a:xfrm>
        </p:grpSpPr>
        <p:grpSp>
          <p:nvGrpSpPr>
            <p:cNvPr id="22" name="Group 21" descr="Callout arrows&#10;">
              <a:extLst>
                <a:ext uri="{FF2B5EF4-FFF2-40B4-BE49-F238E27FC236}">
                  <a16:creationId xmlns:a16="http://schemas.microsoft.com/office/drawing/2014/main" id="{286F7A2F-659A-4006-8D19-8ED4E02D58D6}"/>
                </a:ext>
              </a:extLst>
            </p:cNvPr>
            <p:cNvGrpSpPr/>
            <p:nvPr/>
          </p:nvGrpSpPr>
          <p:grpSpPr>
            <a:xfrm>
              <a:off x="7206959" y="1827903"/>
              <a:ext cx="835213" cy="340983"/>
              <a:chOff x="10085433" y="2368574"/>
              <a:chExt cx="1470538" cy="648934"/>
            </a:xfrm>
          </p:grpSpPr>
          <p:cxnSp>
            <p:nvCxnSpPr>
              <p:cNvPr id="23" name="Straight Connector 22">
                <a:extLst>
                  <a:ext uri="{FF2B5EF4-FFF2-40B4-BE49-F238E27FC236}">
                    <a16:creationId xmlns:a16="http://schemas.microsoft.com/office/drawing/2014/main" id="{D84E44BF-58C4-4DA8-B6B1-C9E9A39EB246}"/>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AFC16D-113E-464A-BC6B-A0684D4FEE9D}"/>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952D9B15-BAD5-4589-9448-485063A71209}"/>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a:extLst>
              <a:ext uri="{FF2B5EF4-FFF2-40B4-BE49-F238E27FC236}">
                <a16:creationId xmlns:a16="http://schemas.microsoft.com/office/drawing/2014/main" id="{71EA6190-6EC5-43F9-B1F3-CFD84A0B1B28}"/>
              </a:ext>
              <a:ext uri="{C183D7F6-B498-43B3-948B-1728B52AA6E4}">
                <adec:decorative xmlns:adec="http://schemas.microsoft.com/office/drawing/2017/decorative" val="1"/>
              </a:ext>
            </a:extLst>
          </p:cNvPr>
          <p:cNvGrpSpPr/>
          <p:nvPr/>
        </p:nvGrpSpPr>
        <p:grpSpPr>
          <a:xfrm flipV="1">
            <a:off x="7082870" y="5066749"/>
            <a:ext cx="959302" cy="369173"/>
            <a:chOff x="7082870" y="1827903"/>
            <a:chExt cx="959302" cy="369173"/>
          </a:xfrm>
        </p:grpSpPr>
        <p:grpSp>
          <p:nvGrpSpPr>
            <p:cNvPr id="41" name="Group 40" descr="Callout arrows&#10;">
              <a:extLst>
                <a:ext uri="{FF2B5EF4-FFF2-40B4-BE49-F238E27FC236}">
                  <a16:creationId xmlns:a16="http://schemas.microsoft.com/office/drawing/2014/main" id="{66F2F9DE-5AA0-4D39-A6ED-143F9CE93555}"/>
                </a:ext>
              </a:extLst>
            </p:cNvPr>
            <p:cNvGrpSpPr/>
            <p:nvPr/>
          </p:nvGrpSpPr>
          <p:grpSpPr>
            <a:xfrm>
              <a:off x="7206959" y="1827903"/>
              <a:ext cx="835213" cy="340983"/>
              <a:chOff x="10085433" y="2368574"/>
              <a:chExt cx="1470538" cy="648934"/>
            </a:xfrm>
          </p:grpSpPr>
          <p:cxnSp>
            <p:nvCxnSpPr>
              <p:cNvPr id="43" name="Straight Connector 42">
                <a:extLst>
                  <a:ext uri="{FF2B5EF4-FFF2-40B4-BE49-F238E27FC236}">
                    <a16:creationId xmlns:a16="http://schemas.microsoft.com/office/drawing/2014/main" id="{960185B8-C077-4BA0-8860-920CFE0747C9}"/>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AF601F2-F361-47E6-AE42-E3EF48D83FB7}"/>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2" name="Oval 41">
              <a:extLst>
                <a:ext uri="{FF2B5EF4-FFF2-40B4-BE49-F238E27FC236}">
                  <a16:creationId xmlns:a16="http://schemas.microsoft.com/office/drawing/2014/main" id="{356B49CC-05C2-4BBD-B39E-15C55FE78A80}"/>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86C9F581-3561-4AF1-B390-F754274458A3}"/>
              </a:ext>
              <a:ext uri="{C183D7F6-B498-43B3-948B-1728B52AA6E4}">
                <adec:decorative xmlns:adec="http://schemas.microsoft.com/office/drawing/2017/decorative" val="1"/>
              </a:ext>
            </a:extLst>
          </p:cNvPr>
          <p:cNvGrpSpPr/>
          <p:nvPr/>
        </p:nvGrpSpPr>
        <p:grpSpPr>
          <a:xfrm flipH="1">
            <a:off x="4178480" y="1827903"/>
            <a:ext cx="959302" cy="369173"/>
            <a:chOff x="7082870" y="1827903"/>
            <a:chExt cx="959302" cy="369173"/>
          </a:xfrm>
        </p:grpSpPr>
        <p:grpSp>
          <p:nvGrpSpPr>
            <p:cNvPr id="46" name="Group 45" descr="Callout arrows&#10;">
              <a:extLst>
                <a:ext uri="{FF2B5EF4-FFF2-40B4-BE49-F238E27FC236}">
                  <a16:creationId xmlns:a16="http://schemas.microsoft.com/office/drawing/2014/main" id="{492B50D1-B419-43E7-A92D-38271989B5C0}"/>
                </a:ext>
              </a:extLst>
            </p:cNvPr>
            <p:cNvGrpSpPr/>
            <p:nvPr/>
          </p:nvGrpSpPr>
          <p:grpSpPr>
            <a:xfrm>
              <a:off x="7206959" y="1827903"/>
              <a:ext cx="835213" cy="340983"/>
              <a:chOff x="10085433" y="2368574"/>
              <a:chExt cx="1470538" cy="648934"/>
            </a:xfrm>
          </p:grpSpPr>
          <p:cxnSp>
            <p:nvCxnSpPr>
              <p:cNvPr id="48" name="Straight Connector 47">
                <a:extLst>
                  <a:ext uri="{FF2B5EF4-FFF2-40B4-BE49-F238E27FC236}">
                    <a16:creationId xmlns:a16="http://schemas.microsoft.com/office/drawing/2014/main" id="{166DF3B1-4CA4-46BB-993E-ADBC3C43BF64}"/>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C70BFDC-AC34-4AD2-9960-C2A33D486C39}"/>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7" name="Oval 46">
              <a:extLst>
                <a:ext uri="{FF2B5EF4-FFF2-40B4-BE49-F238E27FC236}">
                  <a16:creationId xmlns:a16="http://schemas.microsoft.com/office/drawing/2014/main" id="{6C04D7A7-0079-418A-AC4E-6DFCC53AFA9E}"/>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0" name="Group 49">
            <a:extLst>
              <a:ext uri="{FF2B5EF4-FFF2-40B4-BE49-F238E27FC236}">
                <a16:creationId xmlns:a16="http://schemas.microsoft.com/office/drawing/2014/main" id="{955A3937-3310-466D-B857-84EEB74A8DA4}"/>
              </a:ext>
              <a:ext uri="{C183D7F6-B498-43B3-948B-1728B52AA6E4}">
                <adec:decorative xmlns:adec="http://schemas.microsoft.com/office/drawing/2017/decorative" val="1"/>
              </a:ext>
            </a:extLst>
          </p:cNvPr>
          <p:cNvGrpSpPr/>
          <p:nvPr/>
        </p:nvGrpSpPr>
        <p:grpSpPr>
          <a:xfrm flipH="1" flipV="1">
            <a:off x="4178480" y="5066749"/>
            <a:ext cx="959302" cy="369173"/>
            <a:chOff x="7082870" y="1827903"/>
            <a:chExt cx="959302" cy="369173"/>
          </a:xfrm>
        </p:grpSpPr>
        <p:grpSp>
          <p:nvGrpSpPr>
            <p:cNvPr id="51" name="Group 50" descr="Callout arrows&#10;">
              <a:extLst>
                <a:ext uri="{FF2B5EF4-FFF2-40B4-BE49-F238E27FC236}">
                  <a16:creationId xmlns:a16="http://schemas.microsoft.com/office/drawing/2014/main" id="{220B0A39-BA1C-4DFE-9E39-CCBDD1A596C4}"/>
                </a:ext>
              </a:extLst>
            </p:cNvPr>
            <p:cNvGrpSpPr/>
            <p:nvPr/>
          </p:nvGrpSpPr>
          <p:grpSpPr>
            <a:xfrm>
              <a:off x="7206959" y="1827903"/>
              <a:ext cx="835213" cy="340983"/>
              <a:chOff x="10085433" y="2368574"/>
              <a:chExt cx="1470538" cy="648934"/>
            </a:xfrm>
          </p:grpSpPr>
          <p:cxnSp>
            <p:nvCxnSpPr>
              <p:cNvPr id="53" name="Straight Connector 52">
                <a:extLst>
                  <a:ext uri="{FF2B5EF4-FFF2-40B4-BE49-F238E27FC236}">
                    <a16:creationId xmlns:a16="http://schemas.microsoft.com/office/drawing/2014/main" id="{B85D25C6-382E-4A5F-8399-A22D1C63889B}"/>
                  </a:ext>
                </a:extLst>
              </p:cNvPr>
              <p:cNvCxnSpPr>
                <a:cxnSpLocks/>
              </p:cNvCxnSpPr>
              <p:nvPr/>
            </p:nvCxnSpPr>
            <p:spPr>
              <a:xfrm flipH="1">
                <a:off x="10235525" y="2412045"/>
                <a:ext cx="1320446"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860122E-3990-48D0-86B2-3056DC0DADE5}"/>
                  </a:ext>
                </a:extLst>
              </p:cNvPr>
              <p:cNvCxnSpPr>
                <a:cxnSpLocks/>
              </p:cNvCxnSpPr>
              <p:nvPr/>
            </p:nvCxnSpPr>
            <p:spPr>
              <a:xfrm rot="18000000" flipH="1">
                <a:off x="9760966" y="2693041"/>
                <a:ext cx="64893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2" name="Oval 51">
              <a:extLst>
                <a:ext uri="{FF2B5EF4-FFF2-40B4-BE49-F238E27FC236}">
                  <a16:creationId xmlns:a16="http://schemas.microsoft.com/office/drawing/2014/main" id="{3CDB5B86-E839-4BE9-B171-006C5C5A04C6}"/>
                </a:ext>
              </a:extLst>
            </p:cNvPr>
            <p:cNvSpPr/>
            <p:nvPr/>
          </p:nvSpPr>
          <p:spPr>
            <a:xfrm>
              <a:off x="7082870" y="2119391"/>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44E70AE6-D9C2-4E1B-A376-A7A7DEE1E8A3}"/>
              </a:ext>
            </a:extLst>
          </p:cNvPr>
          <p:cNvSpPr>
            <a:spLocks noGrp="1"/>
          </p:cNvSpPr>
          <p:nvPr>
            <p:ph type="sldNum" sz="quarter" idx="11"/>
          </p:nvPr>
        </p:nvSpPr>
        <p:spPr/>
        <p:txBody>
          <a:bodyPr/>
          <a:lstStyle/>
          <a:p>
            <a:r>
              <a:rPr lang="en-US" dirty="0"/>
              <a:t>page </a:t>
            </a:r>
            <a:fld id="{19B51A1E-902D-48AF-9020-955120F399B6}" type="slidenum">
              <a:rPr lang="en-US" smtClean="0"/>
              <a:pPr/>
              <a:t>27</a:t>
            </a:fld>
            <a:endParaRPr lang="en-US" dirty="0"/>
          </a:p>
        </p:txBody>
      </p:sp>
    </p:spTree>
    <p:extLst>
      <p:ext uri="{BB962C8B-B14F-4D97-AF65-F5344CB8AC3E}">
        <p14:creationId xmlns:p14="http://schemas.microsoft.com/office/powerpoint/2010/main" val="1393773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4760C03-A974-4492-8BDC-3A3B1DA41C3B}"/>
              </a:ext>
              <a:ext uri="{C183D7F6-B498-43B3-948B-1728B52AA6E4}">
                <adec:decorative xmlns:adec="http://schemas.microsoft.com/office/drawing/2017/decorative" val="1"/>
              </a:ext>
            </a:extLst>
          </p:cNvPr>
          <p:cNvGrpSpPr/>
          <p:nvPr/>
        </p:nvGrpSpPr>
        <p:grpSpPr>
          <a:xfrm>
            <a:off x="9220200" y="1125275"/>
            <a:ext cx="2381250" cy="2335471"/>
            <a:chOff x="1952144" y="833521"/>
            <a:chExt cx="2846074" cy="2791358"/>
          </a:xfrm>
        </p:grpSpPr>
        <p:sp>
          <p:nvSpPr>
            <p:cNvPr id="13" name="Oval 12">
              <a:extLst>
                <a:ext uri="{FF2B5EF4-FFF2-40B4-BE49-F238E27FC236}">
                  <a16:creationId xmlns:a16="http://schemas.microsoft.com/office/drawing/2014/main" id="{82663A09-922C-4254-9D30-7A8E6E2694A8}"/>
                </a:ext>
                <a:ext uri="{C183D7F6-B498-43B3-948B-1728B52AA6E4}">
                  <adec:decorative xmlns:adec="http://schemas.microsoft.com/office/drawing/2017/decorative" val="1"/>
                </a:ext>
              </a:extLst>
            </p:cNvPr>
            <p:cNvSpPr/>
            <p:nvPr userDrawn="1"/>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C045C08B-B7E1-453E-BC2E-F22D7AC53DC5}"/>
                </a:ext>
              </a:extLst>
            </p:cNvPr>
            <p:cNvSpPr/>
            <p:nvPr userDrawn="1"/>
          </p:nvSpPr>
          <p:spPr>
            <a:xfrm>
              <a:off x="2172489" y="1005639"/>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E7A6E3CD-53B5-46DB-988D-203236BF22B0}"/>
                </a:ext>
              </a:extLst>
            </p:cNvPr>
            <p:cNvSpPr/>
            <p:nvPr userDrawn="1"/>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57E3E48F-4C52-4C35-B945-1A097E0030DC}"/>
                </a:ext>
              </a:extLst>
            </p:cNvPr>
            <p:cNvSpPr/>
            <p:nvPr userDrawn="1"/>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Straight Connector 16">
              <a:extLst>
                <a:ext uri="{FF2B5EF4-FFF2-40B4-BE49-F238E27FC236}">
                  <a16:creationId xmlns:a16="http://schemas.microsoft.com/office/drawing/2014/main" id="{F5E22542-B340-4287-91C8-BED785B7355D}"/>
                </a:ext>
              </a:extLst>
            </p:cNvPr>
            <p:cNvCxnSpPr>
              <a:cxnSpLocks/>
            </p:cNvCxnSpPr>
            <p:nvPr userDrawn="1"/>
          </p:nvCxnSpPr>
          <p:spPr>
            <a:xfrm>
              <a:off x="2085771" y="923049"/>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p:txBody>
          <a:bodyPr/>
          <a:lstStyle/>
          <a:p>
            <a:r>
              <a:rPr lang="en-US" dirty="0"/>
              <a:t>Summary</a:t>
            </a:r>
          </a:p>
        </p:txBody>
      </p:sp>
      <p:sp>
        <p:nvSpPr>
          <p:cNvPr id="4" name="Subtitle 3">
            <a:extLst>
              <a:ext uri="{FF2B5EF4-FFF2-40B4-BE49-F238E27FC236}">
                <a16:creationId xmlns:a16="http://schemas.microsoft.com/office/drawing/2014/main" id="{EC56582A-55F9-4B18-95E7-DD8795CF21B9}"/>
              </a:ext>
            </a:extLst>
          </p:cNvPr>
          <p:cNvSpPr>
            <a:spLocks noGrp="1"/>
          </p:cNvSpPr>
          <p:nvPr>
            <p:ph type="subTitle" idx="1"/>
          </p:nvPr>
        </p:nvSpPr>
        <p:spPr/>
        <p:txBody>
          <a:bodyPr/>
          <a:lstStyle/>
          <a:p>
            <a:r>
              <a:rPr lang="en-US" dirty="0"/>
              <a:t>Summary tagline </a:t>
            </a:r>
            <a:br>
              <a:rPr lang="en-US" dirty="0"/>
            </a:br>
            <a:r>
              <a:rPr lang="en-US" dirty="0"/>
              <a:t>or sub-headline</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p:txBody>
          <a:bodyPr/>
          <a:lstStyle/>
          <a:p>
            <a:r>
              <a:rPr lang="en-US" dirty="0"/>
              <a:t>Lorem </a:t>
            </a:r>
            <a:r>
              <a:rPr lang="en-US" noProof="1"/>
              <a:t>ipsum dolor sit amet, consectetur adipiscing elit. Etiam aliquet eu mi quis lacinia. </a:t>
            </a:r>
          </a:p>
          <a:p>
            <a:r>
              <a:rPr lang="en-US" noProof="1"/>
              <a:t>Ut fermentum a magna ut eleifend. Integer convallis suscipit ante eu varius. Morbi a purus dolor. Suspendisse sit amet ipsum finibus justo viverra blandit. </a:t>
            </a:r>
          </a:p>
          <a:p>
            <a:r>
              <a:rPr lang="en-US" noProof="1"/>
              <a:t>Ut congue quis tortor eget sodales. Nulla a erat eget nunc hendrerit ultrices eu.</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smtClean="0"/>
              <a:pPr/>
              <a:t>28</a:t>
            </a:fld>
            <a:endParaRPr lang="en-US" dirty="0"/>
          </a:p>
        </p:txBody>
      </p:sp>
    </p:spTree>
    <p:extLst>
      <p:ext uri="{BB962C8B-B14F-4D97-AF65-F5344CB8AC3E}">
        <p14:creationId xmlns:p14="http://schemas.microsoft.com/office/powerpoint/2010/main" val="3190245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3AA8824-BE92-4856-86D2-FAB3C18306B5}"/>
              </a:ext>
              <a:ext uri="{C183D7F6-B498-43B3-948B-1728B52AA6E4}">
                <adec:decorative xmlns:adec="http://schemas.microsoft.com/office/drawing/2017/decorative" val="1"/>
              </a:ext>
            </a:extLst>
          </p:cNvPr>
          <p:cNvSpPr/>
          <p:nvPr/>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p:txBody>
          <a:bodyPr/>
          <a:lstStyle/>
          <a:p>
            <a:r>
              <a:rPr lang="en-US" noProof="1"/>
              <a:t>Allan Mattsson</a:t>
            </a:r>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p:txBody>
          <a:bodyPr/>
          <a:lstStyle/>
          <a:p>
            <a:r>
              <a:rPr lang="en-US"/>
              <a:t>+1 555-0100</a:t>
            </a:r>
            <a:endParaRPr lang="en-US" dirty="0"/>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p:txBody>
          <a:bodyPr/>
          <a:lstStyle/>
          <a:p>
            <a:r>
              <a:rPr lang="en-US"/>
              <a:t>allan@contoso.com</a:t>
            </a:r>
          </a:p>
          <a:p>
            <a:endParaRPr lang="en-US"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p:txBody>
          <a:bodyPr/>
          <a:lstStyle/>
          <a:p>
            <a:r>
              <a:rPr lang="en-US"/>
              <a:t>www.contoso.com</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2" name="Graphic 11" descr="User" title="Icon - Presenter Name">
            <a:extLst>
              <a:ext uri="{FF2B5EF4-FFF2-40B4-BE49-F238E27FC236}">
                <a16:creationId xmlns:a16="http://schemas.microsoft.com/office/drawing/2014/main" id="{3FD34FCD-807B-4BBC-8AFE-2162CCE29BE9}"/>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bwMode="black">
          <a:xfrm>
            <a:off x="11400284" y="5059754"/>
            <a:ext cx="218900" cy="218900"/>
          </a:xfrm>
          <a:prstGeom prst="rect">
            <a:avLst/>
          </a:prstGeom>
        </p:spPr>
      </p:pic>
      <p:pic>
        <p:nvPicPr>
          <p:cNvPr id="14" name="Graphic 13" descr="Smart Phone" title="Icon - Presenter Phone Number">
            <a:extLst>
              <a:ext uri="{FF2B5EF4-FFF2-40B4-BE49-F238E27FC236}">
                <a16:creationId xmlns:a16="http://schemas.microsoft.com/office/drawing/2014/main" id="{E51263B5-564A-401A-810D-0896F97EF0C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bwMode="black">
          <a:xfrm>
            <a:off x="11400284" y="5468514"/>
            <a:ext cx="218900" cy="218900"/>
          </a:xfrm>
          <a:prstGeom prst="rect">
            <a:avLst/>
          </a:prstGeom>
        </p:spPr>
      </p:pic>
      <p:pic>
        <p:nvPicPr>
          <p:cNvPr id="13" name="Graphic 12" descr="Envelope" title="Icon Presenter Email">
            <a:extLst>
              <a:ext uri="{FF2B5EF4-FFF2-40B4-BE49-F238E27FC236}">
                <a16:creationId xmlns:a16="http://schemas.microsoft.com/office/drawing/2014/main" id="{A24A1417-AE3F-44AE-98EB-3E6ADA1E2017}"/>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bwMode="black">
          <a:xfrm>
            <a:off x="11400284" y="5836232"/>
            <a:ext cx="218900" cy="218900"/>
          </a:xfrm>
          <a:prstGeom prst="rect">
            <a:avLst/>
          </a:prstGeom>
        </p:spPr>
      </p:pic>
      <p:pic>
        <p:nvPicPr>
          <p:cNvPr id="15" name="Graphic 14" descr="Link">
            <a:extLst>
              <a:ext uri="{FF2B5EF4-FFF2-40B4-BE49-F238E27FC236}">
                <a16:creationId xmlns:a16="http://schemas.microsoft.com/office/drawing/2014/main" id="{0161B5EF-405A-4DEA-8E00-0A6A7B71F7BA}"/>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bwMode="black">
          <a:xfrm>
            <a:off x="11383425" y="6203950"/>
            <a:ext cx="244786" cy="244786"/>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0933A70-D230-4572-9F97-E3DE283436C8}"/>
              </a:ext>
            </a:extLst>
          </p:cNvPr>
          <p:cNvSpPr>
            <a:spLocks noGrp="1"/>
          </p:cNvSpPr>
          <p:nvPr>
            <p:ph type="sldNum" sz="quarter" idx="11"/>
          </p:nvPr>
        </p:nvSpPr>
        <p:spPr/>
        <p:txBody>
          <a:bodyPr/>
          <a:lstStyle/>
          <a:p>
            <a:r>
              <a:rPr lang="en-US" noProof="0"/>
              <a:t>page </a:t>
            </a:r>
            <a:fld id="{19B51A1E-902D-48AF-9020-955120F399B6}" type="slidenum">
              <a:rPr lang="en-US" b="1" i="1" noProof="0" smtClean="0"/>
              <a:pPr/>
              <a:t>3</a:t>
            </a:fld>
            <a:endParaRPr lang="en-US" b="1" i="1" noProof="0" dirty="0"/>
          </a:p>
        </p:txBody>
      </p:sp>
      <p:sp>
        <p:nvSpPr>
          <p:cNvPr id="21" name="Rectangle 20">
            <a:extLst>
              <a:ext uri="{FF2B5EF4-FFF2-40B4-BE49-F238E27FC236}">
                <a16:creationId xmlns:a16="http://schemas.microsoft.com/office/drawing/2014/main" id="{9EB9563E-070E-4501-AA8F-AE6ED8587AC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2" name="Content Placeholder 5">
            <a:extLst>
              <a:ext uri="{FF2B5EF4-FFF2-40B4-BE49-F238E27FC236}">
                <a16:creationId xmlns:a16="http://schemas.microsoft.com/office/drawing/2014/main" id="{58A42511-6C50-4338-A213-85F24734C15B}"/>
              </a:ext>
            </a:extLst>
          </p:cNvPr>
          <p:cNvSpPr txBox="1">
            <a:spLocks/>
          </p:cNvSpPr>
          <p:nvPr/>
        </p:nvSpPr>
        <p:spPr>
          <a:xfrm>
            <a:off x="5542521" y="3831429"/>
            <a:ext cx="5405112" cy="135902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rPr>
              <a:t>There are still many people who do not understand sign language so that it is difficult for them and the community to communicate with each other.</a:t>
            </a:r>
            <a:endParaRPr lang="en-US" noProof="1"/>
          </a:p>
        </p:txBody>
      </p:sp>
      <p:sp>
        <p:nvSpPr>
          <p:cNvPr id="23" name="Subtitle 3">
            <a:extLst>
              <a:ext uri="{FF2B5EF4-FFF2-40B4-BE49-F238E27FC236}">
                <a16:creationId xmlns:a16="http://schemas.microsoft.com/office/drawing/2014/main" id="{044C6989-C084-42A1-838E-06D8D3AC2A67}"/>
              </a:ext>
            </a:extLst>
          </p:cNvPr>
          <p:cNvSpPr txBox="1">
            <a:spLocks/>
          </p:cNvSpPr>
          <p:nvPr/>
        </p:nvSpPr>
        <p:spPr>
          <a:xfrm>
            <a:off x="2724926" y="5504105"/>
            <a:ext cx="6742147" cy="90059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b="1" dirty="0"/>
              <a:t>BACKGROUND</a:t>
            </a:r>
            <a:endParaRPr lang="en-US" sz="6600" b="1" noProof="1"/>
          </a:p>
        </p:txBody>
      </p:sp>
      <p:sp>
        <p:nvSpPr>
          <p:cNvPr id="25" name="Content Placeholder 5">
            <a:extLst>
              <a:ext uri="{FF2B5EF4-FFF2-40B4-BE49-F238E27FC236}">
                <a16:creationId xmlns:a16="http://schemas.microsoft.com/office/drawing/2014/main" id="{453A1648-7EB4-4331-BEC7-B965B995A751}"/>
              </a:ext>
            </a:extLst>
          </p:cNvPr>
          <p:cNvSpPr txBox="1">
            <a:spLocks/>
          </p:cNvSpPr>
          <p:nvPr/>
        </p:nvSpPr>
        <p:spPr>
          <a:xfrm>
            <a:off x="2068384" y="1195551"/>
            <a:ext cx="5022591" cy="180502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u="none" strike="noStrike" dirty="0">
                <a:effectLst/>
                <a:latin typeface="Arial" panose="020B0604020202020204" pitchFamily="34" charset="0"/>
              </a:rPr>
              <a:t>Based on data from the Ministry of Health's </a:t>
            </a:r>
            <a:r>
              <a:rPr lang="en-US" b="0" i="0" u="none" strike="noStrike" dirty="0" err="1">
                <a:effectLst/>
                <a:latin typeface="Arial" panose="020B0604020202020204" pitchFamily="34" charset="0"/>
              </a:rPr>
              <a:t>Pusdatin</a:t>
            </a:r>
            <a:r>
              <a:rPr lang="en-US" b="0" i="0" u="none" strike="noStrike" dirty="0">
                <a:effectLst/>
                <a:latin typeface="Arial" panose="020B0604020202020204" pitchFamily="34" charset="0"/>
              </a:rPr>
              <a:t> in 2019, of all persons with disabilities, 7.03% were deaf and 2.57% were speech impaired.</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Source : </a:t>
            </a:r>
            <a:r>
              <a:rPr lang="id-ID" dirty="0">
                <a:hlinkClick r:id="rId2"/>
              </a:rPr>
              <a:t>https://pusdatin.kemkes.go.id/resources/download/pusdatin/infodatin/infodatin-tunarungu-2019.pdf</a:t>
            </a:r>
            <a:endParaRPr lang="en-US" b="0" i="0" u="none" strike="noStrike" dirty="0">
              <a:effectLst/>
              <a:latin typeface="Arial" panose="020B0604020202020204" pitchFamily="34" charset="0"/>
            </a:endParaRPr>
          </a:p>
        </p:txBody>
      </p:sp>
      <p:pic>
        <p:nvPicPr>
          <p:cNvPr id="26" name="Picture 25">
            <a:extLst>
              <a:ext uri="{FF2B5EF4-FFF2-40B4-BE49-F238E27FC236}">
                <a16:creationId xmlns:a16="http://schemas.microsoft.com/office/drawing/2014/main" id="{21A716DF-378E-48ED-A981-3A68CD04F0CE}"/>
              </a:ext>
            </a:extLst>
          </p:cNvPr>
          <p:cNvPicPr>
            <a:picLocks noChangeAspect="1"/>
          </p:cNvPicPr>
          <p:nvPr/>
        </p:nvPicPr>
        <p:blipFill>
          <a:blip r:embed="rId3">
            <a:lum bright="70000" contrast="-70000"/>
          </a:blip>
          <a:stretch>
            <a:fillRect/>
          </a:stretch>
        </p:blipFill>
        <p:spPr>
          <a:xfrm>
            <a:off x="1335537" y="693934"/>
            <a:ext cx="532557" cy="532557"/>
          </a:xfrm>
          <a:prstGeom prst="rect">
            <a:avLst/>
          </a:prstGeom>
        </p:spPr>
      </p:pic>
      <p:pic>
        <p:nvPicPr>
          <p:cNvPr id="27" name="Picture 26">
            <a:extLst>
              <a:ext uri="{FF2B5EF4-FFF2-40B4-BE49-F238E27FC236}">
                <a16:creationId xmlns:a16="http://schemas.microsoft.com/office/drawing/2014/main" id="{23FACFE7-2C86-4011-A55E-4D9524A22525}"/>
              </a:ext>
            </a:extLst>
          </p:cNvPr>
          <p:cNvPicPr>
            <a:picLocks noChangeAspect="1"/>
          </p:cNvPicPr>
          <p:nvPr/>
        </p:nvPicPr>
        <p:blipFill>
          <a:blip r:embed="rId4">
            <a:lum bright="70000" contrast="-70000"/>
          </a:blip>
          <a:stretch>
            <a:fillRect/>
          </a:stretch>
        </p:blipFill>
        <p:spPr>
          <a:xfrm>
            <a:off x="4809674" y="3424712"/>
            <a:ext cx="532557" cy="532557"/>
          </a:xfrm>
          <a:prstGeom prst="rect">
            <a:avLst/>
          </a:prstGeom>
        </p:spPr>
      </p:pic>
      <p:sp>
        <p:nvSpPr>
          <p:cNvPr id="28" name="Oval 27">
            <a:extLst>
              <a:ext uri="{FF2B5EF4-FFF2-40B4-BE49-F238E27FC236}">
                <a16:creationId xmlns:a16="http://schemas.microsoft.com/office/drawing/2014/main" id="{01E85B5F-9989-48C9-BEF3-B8D7A51B2690}"/>
              </a:ext>
            </a:extLst>
          </p:cNvPr>
          <p:cNvSpPr/>
          <p:nvPr/>
        </p:nvSpPr>
        <p:spPr>
          <a:xfrm>
            <a:off x="1203323" y="599040"/>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Oval 28">
            <a:extLst>
              <a:ext uri="{FF2B5EF4-FFF2-40B4-BE49-F238E27FC236}">
                <a16:creationId xmlns:a16="http://schemas.microsoft.com/office/drawing/2014/main" id="{3A44D3F3-AF01-451C-90BA-C9A1B675924F}"/>
              </a:ext>
            </a:extLst>
          </p:cNvPr>
          <p:cNvSpPr/>
          <p:nvPr/>
        </p:nvSpPr>
        <p:spPr>
          <a:xfrm>
            <a:off x="4672454" y="3305096"/>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0" name="Rectangle: Rounded Corners 29">
            <a:extLst>
              <a:ext uri="{FF2B5EF4-FFF2-40B4-BE49-F238E27FC236}">
                <a16:creationId xmlns:a16="http://schemas.microsoft.com/office/drawing/2014/main" id="{EBD2CFA8-9C74-4A9E-AEB7-A8913751C3B6}"/>
              </a:ext>
            </a:extLst>
          </p:cNvPr>
          <p:cNvSpPr/>
          <p:nvPr/>
        </p:nvSpPr>
        <p:spPr>
          <a:xfrm>
            <a:off x="1868094" y="1077219"/>
            <a:ext cx="5222881" cy="1914222"/>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1" name="Rectangle: Rounded Corners 30">
            <a:extLst>
              <a:ext uri="{FF2B5EF4-FFF2-40B4-BE49-F238E27FC236}">
                <a16:creationId xmlns:a16="http://schemas.microsoft.com/office/drawing/2014/main" id="{6B0B1103-7E6E-4B16-934C-A7D57BB06F10}"/>
              </a:ext>
            </a:extLst>
          </p:cNvPr>
          <p:cNvSpPr/>
          <p:nvPr/>
        </p:nvSpPr>
        <p:spPr>
          <a:xfrm>
            <a:off x="5461019" y="3690989"/>
            <a:ext cx="5405112" cy="1004511"/>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32" name="Picture 31">
            <a:extLst>
              <a:ext uri="{FF2B5EF4-FFF2-40B4-BE49-F238E27FC236}">
                <a16:creationId xmlns:a16="http://schemas.microsoft.com/office/drawing/2014/main" id="{C09EA9F2-1F94-4E98-A9E7-65EBE53BEA0E}"/>
              </a:ext>
            </a:extLst>
          </p:cNvPr>
          <p:cNvPicPr>
            <a:picLocks noChangeAspect="1"/>
          </p:cNvPicPr>
          <p:nvPr/>
        </p:nvPicPr>
        <p:blipFill>
          <a:blip r:embed="rId5"/>
          <a:stretch>
            <a:fillRect/>
          </a:stretch>
        </p:blipFill>
        <p:spPr>
          <a:xfrm>
            <a:off x="10408461" y="104175"/>
            <a:ext cx="1667818" cy="390775"/>
          </a:xfrm>
          <a:prstGeom prst="rect">
            <a:avLst/>
          </a:prstGeom>
        </p:spPr>
      </p:pic>
    </p:spTree>
    <p:extLst>
      <p:ext uri="{BB962C8B-B14F-4D97-AF65-F5344CB8AC3E}">
        <p14:creationId xmlns:p14="http://schemas.microsoft.com/office/powerpoint/2010/main" val="216255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7567729" y="4979810"/>
            <a:ext cx="3843534" cy="1022517"/>
          </a:xfrm>
        </p:spPr>
        <p:txBody>
          <a:bodyPr anchor="ctr"/>
          <a:lstStyle/>
          <a:p>
            <a:pPr algn="ctr"/>
            <a:r>
              <a:rPr lang="en-US" sz="6000" dirty="0"/>
              <a:t>dataset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0" name="TextBox 9">
            <a:extLst>
              <a:ext uri="{FF2B5EF4-FFF2-40B4-BE49-F238E27FC236}">
                <a16:creationId xmlns:a16="http://schemas.microsoft.com/office/drawing/2014/main" id="{6C6373F4-2476-4889-AA1E-3E65CAEE3212}"/>
              </a:ext>
            </a:extLst>
          </p:cNvPr>
          <p:cNvSpPr txBox="1"/>
          <p:nvPr/>
        </p:nvSpPr>
        <p:spPr>
          <a:xfrm>
            <a:off x="387577" y="846814"/>
            <a:ext cx="5921814" cy="615553"/>
          </a:xfrm>
          <a:prstGeom prst="rect">
            <a:avLst/>
          </a:prstGeom>
          <a:noFill/>
        </p:spPr>
        <p:txBody>
          <a:bodyPr wrap="none" rtlCol="0">
            <a:spAutoFit/>
          </a:bodyPr>
          <a:lstStyle/>
          <a:p>
            <a:r>
              <a:rPr lang="en-US" sz="1700" dirty="0">
                <a:solidFill>
                  <a:schemeClr val="bg1"/>
                </a:solidFill>
              </a:rPr>
              <a:t>Link Dataset : </a:t>
            </a:r>
          </a:p>
          <a:p>
            <a:r>
              <a:rPr lang="id-ID" sz="1700" dirty="0">
                <a:hlinkClick r:id="rId4"/>
              </a:rPr>
              <a:t>https://www.kaggle.com/datamunge/sign-language-mnist/code</a:t>
            </a:r>
            <a:endParaRPr lang="id-ID" sz="1700" dirty="0">
              <a:solidFill>
                <a:schemeClr val="bg1"/>
              </a:solidFill>
            </a:endParaRPr>
          </a:p>
        </p:txBody>
      </p:sp>
      <p:sp>
        <p:nvSpPr>
          <p:cNvPr id="11" name="TextBox 10">
            <a:extLst>
              <a:ext uri="{FF2B5EF4-FFF2-40B4-BE49-F238E27FC236}">
                <a16:creationId xmlns:a16="http://schemas.microsoft.com/office/drawing/2014/main" id="{79B3E9C7-558E-4E56-BF62-473559F6ECF7}"/>
              </a:ext>
            </a:extLst>
          </p:cNvPr>
          <p:cNvSpPr txBox="1"/>
          <p:nvPr/>
        </p:nvSpPr>
        <p:spPr>
          <a:xfrm>
            <a:off x="857223" y="1859399"/>
            <a:ext cx="4739780" cy="3416320"/>
          </a:xfrm>
          <a:prstGeom prst="rect">
            <a:avLst/>
          </a:prstGeom>
          <a:noFill/>
        </p:spPr>
        <p:txBody>
          <a:bodyPr wrap="square" rtlCol="0">
            <a:spAutoFit/>
          </a:bodyPr>
          <a:lstStyle/>
          <a:p>
            <a:r>
              <a:rPr lang="en-US" dirty="0">
                <a:solidFill>
                  <a:schemeClr val="bg1"/>
                </a:solidFill>
              </a:rPr>
              <a:t>The dataset format is patterned to match closely with the classic MNIST. Each training and test case represents a label (0 - 25) as a one-to-one map for each alphabetic letter A - Z (and no cases for 9 = J or 25 = Z because of gesture motions). The training data (27,455 cases) and test data (7172 cases) are approximately half the size of the standard MNIST but otherwise similar with a header row of label, pixel1,pixel2….pixel784 which represent a single 28x28 pixel image with grayscale values between 0 - 255</a:t>
            </a:r>
            <a:endParaRPr lang="id-ID" dirty="0">
              <a:solidFill>
                <a:schemeClr val="bg1"/>
              </a:solidFill>
            </a:endParaRPr>
          </a:p>
        </p:txBody>
      </p:sp>
    </p:spTree>
    <p:extLst>
      <p:ext uri="{BB962C8B-B14F-4D97-AF65-F5344CB8AC3E}">
        <p14:creationId xmlns:p14="http://schemas.microsoft.com/office/powerpoint/2010/main" val="387682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5</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1028" name="Picture 4">
            <a:extLst>
              <a:ext uri="{FF2B5EF4-FFF2-40B4-BE49-F238E27FC236}">
                <a16:creationId xmlns:a16="http://schemas.microsoft.com/office/drawing/2014/main" id="{7CB3BE9F-C037-42CF-9138-DDCF76F661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81" t="30993" r="56446" b="11798"/>
          <a:stretch/>
        </p:blipFill>
        <p:spPr bwMode="auto">
          <a:xfrm>
            <a:off x="1174458" y="1367404"/>
            <a:ext cx="4728229" cy="39344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868A22-A84A-4809-B4AD-3C3A1D30F724}"/>
              </a:ext>
            </a:extLst>
          </p:cNvPr>
          <p:cNvSpPr txBox="1"/>
          <p:nvPr/>
        </p:nvSpPr>
        <p:spPr>
          <a:xfrm>
            <a:off x="1590763" y="299562"/>
            <a:ext cx="3895618" cy="523220"/>
          </a:xfrm>
          <a:prstGeom prst="rect">
            <a:avLst/>
          </a:prstGeom>
          <a:noFill/>
        </p:spPr>
        <p:txBody>
          <a:bodyPr wrap="none" rtlCol="0">
            <a:spAutoFit/>
          </a:bodyPr>
          <a:lstStyle/>
          <a:p>
            <a:r>
              <a:rPr lang="en-US" sz="2800" b="1" dirty="0">
                <a:solidFill>
                  <a:schemeClr val="bg1"/>
                </a:solidFill>
              </a:rPr>
              <a:t>CNN MODEL BASELINE</a:t>
            </a:r>
            <a:endParaRPr lang="id-ID" sz="2800" b="1" dirty="0">
              <a:solidFill>
                <a:schemeClr val="bg1"/>
              </a:solidFill>
            </a:endParaRPr>
          </a:p>
        </p:txBody>
      </p:sp>
      <p:sp>
        <p:nvSpPr>
          <p:cNvPr id="7" name="TextBox 6">
            <a:extLst>
              <a:ext uri="{FF2B5EF4-FFF2-40B4-BE49-F238E27FC236}">
                <a16:creationId xmlns:a16="http://schemas.microsoft.com/office/drawing/2014/main" id="{5ADF0BF6-40F4-40C7-BB5D-FAF3B727FAC8}"/>
              </a:ext>
            </a:extLst>
          </p:cNvPr>
          <p:cNvSpPr txBox="1"/>
          <p:nvPr/>
        </p:nvSpPr>
        <p:spPr>
          <a:xfrm>
            <a:off x="6929307" y="1811129"/>
            <a:ext cx="3775046" cy="3046988"/>
          </a:xfrm>
          <a:prstGeom prst="rect">
            <a:avLst/>
          </a:prstGeom>
          <a:noFill/>
        </p:spPr>
        <p:txBody>
          <a:bodyPr wrap="square" rtlCol="0">
            <a:spAutoFit/>
          </a:bodyPr>
          <a:lstStyle/>
          <a:p>
            <a:r>
              <a:rPr lang="en-US" sz="2400" dirty="0">
                <a:solidFill>
                  <a:schemeClr val="bg1"/>
                </a:solidFill>
              </a:rPr>
              <a:t>In this Machine Learning model, we use 10 layers. A dropout layer is used to prevent overfitting. And the output layer, the </a:t>
            </a:r>
            <a:r>
              <a:rPr lang="en-US" sz="2400" dirty="0" err="1">
                <a:solidFill>
                  <a:schemeClr val="bg1"/>
                </a:solidFill>
              </a:rPr>
              <a:t>Softmax</a:t>
            </a:r>
            <a:r>
              <a:rPr lang="en-US" sz="2400" dirty="0">
                <a:solidFill>
                  <a:schemeClr val="bg1"/>
                </a:solidFill>
              </a:rPr>
              <a:t> activation function is used because the desired output is multiclass output.</a:t>
            </a:r>
            <a:endParaRPr lang="id-ID" sz="2400" dirty="0">
              <a:solidFill>
                <a:schemeClr val="bg1"/>
              </a:solidFill>
            </a:endParaRPr>
          </a:p>
        </p:txBody>
      </p:sp>
    </p:spTree>
    <p:extLst>
      <p:ext uri="{BB962C8B-B14F-4D97-AF65-F5344CB8AC3E}">
        <p14:creationId xmlns:p14="http://schemas.microsoft.com/office/powerpoint/2010/main" val="91633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6" name="TextBox 5">
            <a:extLst>
              <a:ext uri="{FF2B5EF4-FFF2-40B4-BE49-F238E27FC236}">
                <a16:creationId xmlns:a16="http://schemas.microsoft.com/office/drawing/2014/main" id="{B7868A22-A84A-4809-B4AD-3C3A1D30F724}"/>
              </a:ext>
            </a:extLst>
          </p:cNvPr>
          <p:cNvSpPr txBox="1"/>
          <p:nvPr/>
        </p:nvSpPr>
        <p:spPr>
          <a:xfrm>
            <a:off x="1590763" y="299562"/>
            <a:ext cx="3510320" cy="523220"/>
          </a:xfrm>
          <a:prstGeom prst="rect">
            <a:avLst/>
          </a:prstGeom>
          <a:noFill/>
        </p:spPr>
        <p:txBody>
          <a:bodyPr wrap="none" rtlCol="0">
            <a:spAutoFit/>
          </a:bodyPr>
          <a:lstStyle/>
          <a:p>
            <a:r>
              <a:rPr lang="en-US" sz="2800" b="1" dirty="0">
                <a:solidFill>
                  <a:schemeClr val="bg1"/>
                </a:solidFill>
              </a:rPr>
              <a:t>CNN MODEL RESULT</a:t>
            </a:r>
            <a:endParaRPr lang="id-ID" sz="2800" b="1" dirty="0">
              <a:solidFill>
                <a:schemeClr val="bg1"/>
              </a:solidFill>
            </a:endParaRPr>
          </a:p>
        </p:txBody>
      </p:sp>
      <p:pic>
        <p:nvPicPr>
          <p:cNvPr id="2050" name="Picture 2">
            <a:extLst>
              <a:ext uri="{FF2B5EF4-FFF2-40B4-BE49-F238E27FC236}">
                <a16:creationId xmlns:a16="http://schemas.microsoft.com/office/drawing/2014/main" id="{069FF0CF-5A8C-4678-A7AC-ADCE6E8304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5" t="24254" r="24365" b="16105"/>
          <a:stretch/>
        </p:blipFill>
        <p:spPr bwMode="auto">
          <a:xfrm>
            <a:off x="667501" y="1166070"/>
            <a:ext cx="8867163" cy="429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56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6" name="TextBox 5">
            <a:extLst>
              <a:ext uri="{FF2B5EF4-FFF2-40B4-BE49-F238E27FC236}">
                <a16:creationId xmlns:a16="http://schemas.microsoft.com/office/drawing/2014/main" id="{B7868A22-A84A-4809-B4AD-3C3A1D30F724}"/>
              </a:ext>
            </a:extLst>
          </p:cNvPr>
          <p:cNvSpPr txBox="1"/>
          <p:nvPr/>
        </p:nvSpPr>
        <p:spPr>
          <a:xfrm>
            <a:off x="4110937" y="1062960"/>
            <a:ext cx="3970126" cy="584775"/>
          </a:xfrm>
          <a:prstGeom prst="rect">
            <a:avLst/>
          </a:prstGeom>
          <a:noFill/>
        </p:spPr>
        <p:txBody>
          <a:bodyPr wrap="none" rtlCol="0">
            <a:spAutoFit/>
          </a:bodyPr>
          <a:lstStyle/>
          <a:p>
            <a:r>
              <a:rPr lang="en-US" sz="3200" b="1" dirty="0">
                <a:solidFill>
                  <a:schemeClr val="bg1"/>
                </a:solidFill>
              </a:rPr>
              <a:t>OUR IMPROVEMENT</a:t>
            </a:r>
            <a:endParaRPr lang="id-ID" sz="3200" b="1" dirty="0">
              <a:solidFill>
                <a:schemeClr val="bg1"/>
              </a:solidFill>
            </a:endParaRPr>
          </a:p>
        </p:txBody>
      </p:sp>
      <p:sp>
        <p:nvSpPr>
          <p:cNvPr id="5" name="Rectangle: Rounded Corners 4">
            <a:extLst>
              <a:ext uri="{FF2B5EF4-FFF2-40B4-BE49-F238E27FC236}">
                <a16:creationId xmlns:a16="http://schemas.microsoft.com/office/drawing/2014/main" id="{82B194A9-D6DB-4C9F-9B6C-CEE4B04FFE12}"/>
              </a:ext>
            </a:extLst>
          </p:cNvPr>
          <p:cNvSpPr/>
          <p:nvPr/>
        </p:nvSpPr>
        <p:spPr>
          <a:xfrm>
            <a:off x="3679970" y="2541863"/>
            <a:ext cx="4832060" cy="2189527"/>
          </a:xfrm>
          <a:prstGeom prst="roundRect">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dirty="0"/>
              <a:t>ADDING DROPOUT LAYER</a:t>
            </a:r>
          </a:p>
          <a:p>
            <a:pPr algn="ctr"/>
            <a:endParaRPr lang="en-US" sz="2800" dirty="0"/>
          </a:p>
          <a:p>
            <a:pPr algn="ctr"/>
            <a:r>
              <a:rPr lang="en-US" sz="1600" dirty="0"/>
              <a:t>The Dropout layer randomly sets input units to 0 with a frequency of rate at each step during training time, which helps prevent overfitting</a:t>
            </a:r>
            <a:endParaRPr lang="id-ID" sz="2800" dirty="0"/>
          </a:p>
        </p:txBody>
      </p:sp>
    </p:spTree>
    <p:extLst>
      <p:ext uri="{BB962C8B-B14F-4D97-AF65-F5344CB8AC3E}">
        <p14:creationId xmlns:p14="http://schemas.microsoft.com/office/powerpoint/2010/main" val="355772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02147-56CD-4BB8-8D43-97A8082BEDEF}"/>
              </a:ext>
            </a:extLst>
          </p:cNvPr>
          <p:cNvSpPr>
            <a:spLocks noGrp="1"/>
          </p:cNvSpPr>
          <p:nvPr>
            <p:ph type="sldNum" sz="quarter" idx="12"/>
          </p:nvPr>
        </p:nvSpPr>
        <p:spPr/>
        <p:txBody>
          <a:bodyPr/>
          <a:lstStyle/>
          <a:p>
            <a:r>
              <a:rPr lang="en-US" noProof="0"/>
              <a:t>page </a:t>
            </a:r>
            <a:fld id="{19B51A1E-902D-48AF-9020-955120F399B6}" type="slidenum">
              <a:rPr lang="en-US" b="1" i="1" noProof="0" smtClean="0"/>
              <a:pPr/>
              <a:t>8</a:t>
            </a:fld>
            <a:endParaRPr lang="en-US" b="1" i="1" noProof="0" dirty="0"/>
          </a:p>
        </p:txBody>
      </p:sp>
      <p:sp>
        <p:nvSpPr>
          <p:cNvPr id="3" name="Content Placeholder 2">
            <a:extLst>
              <a:ext uri="{FF2B5EF4-FFF2-40B4-BE49-F238E27FC236}">
                <a16:creationId xmlns:a16="http://schemas.microsoft.com/office/drawing/2014/main" id="{8BFD7357-8914-4D5D-8900-88D1D39CC455}"/>
              </a:ext>
            </a:extLst>
          </p:cNvPr>
          <p:cNvSpPr>
            <a:spLocks noGrp="1"/>
          </p:cNvSpPr>
          <p:nvPr>
            <p:ph idx="13"/>
          </p:nvPr>
        </p:nvSpPr>
        <p:spPr/>
        <p:txBody>
          <a:bodyPr/>
          <a:lstStyle/>
          <a:p>
            <a:endParaRPr lang="id-ID"/>
          </a:p>
        </p:txBody>
      </p:sp>
      <p:sp>
        <p:nvSpPr>
          <p:cNvPr id="4" name="Title 3">
            <a:extLst>
              <a:ext uri="{FF2B5EF4-FFF2-40B4-BE49-F238E27FC236}">
                <a16:creationId xmlns:a16="http://schemas.microsoft.com/office/drawing/2014/main" id="{7B98BA23-2C9F-4646-A53C-1448213A3295}"/>
              </a:ext>
            </a:extLst>
          </p:cNvPr>
          <p:cNvSpPr>
            <a:spLocks noGrp="1"/>
          </p:cNvSpPr>
          <p:nvPr>
            <p:ph type="ctrTitle"/>
          </p:nvPr>
        </p:nvSpPr>
        <p:spPr/>
        <p:txBody>
          <a:bodyPr/>
          <a:lstStyle/>
          <a:p>
            <a:endParaRPr lang="id-ID"/>
          </a:p>
        </p:txBody>
      </p:sp>
      <p:sp>
        <p:nvSpPr>
          <p:cNvPr id="5" name="Subtitle 4">
            <a:extLst>
              <a:ext uri="{FF2B5EF4-FFF2-40B4-BE49-F238E27FC236}">
                <a16:creationId xmlns:a16="http://schemas.microsoft.com/office/drawing/2014/main" id="{F511D213-1A57-448C-B563-015C83C482B5}"/>
              </a:ext>
            </a:extLst>
          </p:cNvPr>
          <p:cNvSpPr>
            <a:spLocks noGrp="1"/>
          </p:cNvSpPr>
          <p:nvPr>
            <p:ph type="subTitle" idx="1"/>
          </p:nvPr>
        </p:nvSpPr>
        <p:spPr/>
        <p:txBody>
          <a:bodyPr/>
          <a:lstStyle/>
          <a:p>
            <a:endParaRPr lang="id-ID"/>
          </a:p>
        </p:txBody>
      </p:sp>
    </p:spTree>
    <p:extLst>
      <p:ext uri="{BB962C8B-B14F-4D97-AF65-F5344CB8AC3E}">
        <p14:creationId xmlns:p14="http://schemas.microsoft.com/office/powerpoint/2010/main" val="3881955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p:txBody>
          <a:bodyPr/>
          <a:lstStyle/>
          <a:p>
            <a:r>
              <a:rPr lang="en-US" dirty="0"/>
              <a:t>Lorem </a:t>
            </a:r>
            <a:r>
              <a:rPr lang="en-US" noProof="1"/>
              <a:t>ipsum dolor sit amet, consectetur adipiscing elit. 	</a:t>
            </a:r>
          </a:p>
          <a:p>
            <a:r>
              <a:rPr lang="en-US" noProof="1"/>
              <a:t>Ut fermentum a magna ut eleifend. Integer convallis suscipit ante eu varius. </a:t>
            </a:r>
          </a:p>
          <a:p>
            <a:r>
              <a:rPr lang="en-US" noProof="1"/>
              <a:t>Morbi a purus dolor. Suspendisse sit amet ipsum finibus justo viverra blandit. </a:t>
            </a:r>
          </a:p>
          <a:p>
            <a:r>
              <a:rPr lang="en-US" noProof="1"/>
              <a:t>Ut congue quis tortor eget sodales. </a:t>
            </a:r>
          </a:p>
        </p:txBody>
      </p:sp>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590551" y="1353921"/>
            <a:ext cx="5085650" cy="720000"/>
          </a:xfrm>
        </p:spPr>
        <p:txBody>
          <a:bodyPr/>
          <a:lstStyle/>
          <a:p>
            <a:r>
              <a:rPr lang="en-US" dirty="0"/>
              <a:t>About Us</a:t>
            </a:r>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a:xfrm>
            <a:off x="7277214" y="4470312"/>
            <a:ext cx="4124325" cy="1800000"/>
          </a:xfrm>
        </p:spPr>
        <p:txBody>
          <a:bodyPr/>
          <a:lstStyle/>
          <a:p>
            <a:r>
              <a:rPr lang="en-US" dirty="0"/>
              <a:t>Lorem </a:t>
            </a:r>
            <a:r>
              <a:rPr lang="en-US" noProof="1"/>
              <a:t>ipsum dolor sit amet, consectetur adipiscing elit. Etiam aliquet eu mi quis lacinia. Ut fermentum a magna ut.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9</a:t>
            </a:fld>
            <a:endParaRPr lang="en-US" dirty="0"/>
          </a:p>
        </p:txBody>
      </p:sp>
    </p:spTree>
    <p:extLst>
      <p:ext uri="{BB962C8B-B14F-4D97-AF65-F5344CB8AC3E}">
        <p14:creationId xmlns:p14="http://schemas.microsoft.com/office/powerpoint/2010/main" val="1038200536"/>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725</TotalTime>
  <Words>1764</Words>
  <Application>Microsoft Office PowerPoint</Application>
  <PresentationFormat>Widescreen</PresentationFormat>
  <Paragraphs>348</Paragraphs>
  <Slides>30</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Candara</vt:lpstr>
      <vt:lpstr>Corbel</vt:lpstr>
      <vt:lpstr>Times New Roman</vt:lpstr>
      <vt:lpstr>Office Theme</vt:lpstr>
      <vt:lpstr>Sign language recognition app project</vt:lpstr>
      <vt:lpstr>PowerPoint Presentation</vt:lpstr>
      <vt:lpstr>PowerPoint Presentation</vt:lpstr>
      <vt:lpstr>dataset</vt:lpstr>
      <vt:lpstr>PowerPoint Presentation</vt:lpstr>
      <vt:lpstr>PowerPoint Presentation</vt:lpstr>
      <vt:lpstr>PowerPoint Presentation</vt:lpstr>
      <vt:lpstr>PowerPoint Presentation</vt:lpstr>
      <vt:lpstr>About Us</vt:lpstr>
      <vt:lpstr>PowerPoint Presentation</vt:lpstr>
      <vt:lpstr>The Problem</vt:lpstr>
      <vt:lpstr>Solution</vt:lpstr>
      <vt:lpstr>Product</vt:lpstr>
      <vt:lpstr>Emphasize your  main benefit</vt:lpstr>
      <vt:lpstr>Section Divider</vt:lpstr>
      <vt:lpstr>Business Model</vt:lpstr>
      <vt:lpstr>Market Opportunity Option 1</vt:lpstr>
      <vt:lpstr>Market Opportunity Option 2</vt:lpstr>
      <vt:lpstr>Competition Option 1</vt:lpstr>
      <vt:lpstr>Competition Option 2</vt:lpstr>
      <vt:lpstr>Growth Strategy</vt:lpstr>
      <vt:lpstr>Traction</vt:lpstr>
      <vt:lpstr>Timeline</vt:lpstr>
      <vt:lpstr>Financials</vt:lpstr>
      <vt:lpstr>Team</vt:lpstr>
      <vt:lpstr>Team </vt:lpstr>
      <vt:lpstr>Funding</vt:lpstr>
      <vt:lpstr>Summary</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darell akd</dc:creator>
  <cp:lastModifiedBy>e n v y s t</cp:lastModifiedBy>
  <cp:revision>13</cp:revision>
  <dcterms:created xsi:type="dcterms:W3CDTF">2021-06-02T02:14:50Z</dcterms:created>
  <dcterms:modified xsi:type="dcterms:W3CDTF">2021-06-02T14:20:55Z</dcterms:modified>
</cp:coreProperties>
</file>