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54A9-D52B-4CDD-B541-292CE48276C3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A91D-7F61-4C34-861B-0E65E418F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A91D-7F61-4C34-861B-0E65E418FC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1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A91D-7F61-4C34-861B-0E65E418FC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0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A91D-7F61-4C34-861B-0E65E418FC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0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D9A29-43E5-D4EB-3D36-EAC91301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F79E1E-D906-FF55-17C9-77F8D68B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8199A-BD9F-CC6D-FF23-12010A26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016B3-DF3E-BECE-632B-6F014C4B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2F14A-FD37-06D1-90D3-2DB8A734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6E90-E2B2-12D3-6576-52C14660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973F1-F20F-9BBB-1271-53827551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39CA4-4A14-56E0-20E8-F2E646A9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7BC95-8CAD-3BAA-8AAE-02868AB1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D429F-2EC7-6A82-CA73-026F1A99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37221-6DC7-81F6-5B57-DD8015040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53D95-B300-9099-6DC6-F22C1F9F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14D9B-56D3-0950-D84A-BA74E479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77FF-05F3-E74A-893B-0BE9037E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59609-C725-2641-8BE1-9F99435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5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85D0-870E-5EA9-F3D7-B17CA5C7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C2E0A-A270-1DC7-5CF6-2E7FE481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18024-472A-7446-32FB-6EA0864D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B1AB6-A15C-4E72-FB28-A4C5492B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8D21D-8CBE-69FE-B496-975A940A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5429C-CE6D-E8B9-1885-678244A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5B0BA-E97C-EF12-00D2-BBA64D2D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BE111-F849-CE78-6FF5-378D6CAD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DC691-EB2F-CB8C-0458-F42CC867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21BE-80F5-9B2F-0025-2EFAD269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EF5DB-F60D-8BC4-3175-297D0D68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94F73-DD43-0BBC-7D19-4B29DF20D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421CE-3D9E-6F77-70A4-91865530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FDE61-92DE-34BF-BB21-8CCBC660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26799-D579-486C-AD9F-24003EEF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EA75C-8CD0-B2BC-AAEE-6C40852A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A6226-0DB8-9D79-F74D-C7BD5E0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790ED-8C94-A1DE-71E2-C3B9BD20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80BF9-2914-C8EE-E21A-41B353BE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EA231C-4300-4316-7AFC-E04B22964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1743E-D26D-BF6E-F9F0-EDA62E282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8E5BB-60E2-6639-70CE-5AD93018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D6E4E0-92CD-BEF0-A5F6-ED5E3B4C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5A681-C2F3-714D-B6D7-B46C85E6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7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880FB-059F-ACBF-5495-93386EB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55E92-91FF-DCDF-CAB8-E9EB0C3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DCDC17-7DFA-B58E-94BD-7838DE17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958C10-1788-73F6-049C-6F14678F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2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AE478-4C46-C2C4-59D4-DA5ECB8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CFC364-829C-563B-FEF2-31D05E1B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B3E20-1F20-6D8E-A1FB-9270AFD3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BDA1A-7CAF-5214-9303-B486D82A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16DB6-F30C-0025-C60C-5D2BD77C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1190B-6D01-A34F-D404-0214BF6D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A28F6-72A5-11C1-CB3B-9502612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268D8-4FB5-0AD0-09D8-A55A21BF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8F95A-753A-8236-5D55-B5033A56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D131-1FF2-691B-75FE-004FB49F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47C27E-A0E1-4014-B515-51AD5CC1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A8686-46AD-12FB-BE85-4B27AB8A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26828-A30A-8687-F5BC-95DFB898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36F3A-6B1C-9C1B-FBEE-5E600B84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DD41D-CF74-C9E4-335B-047EF70F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18755-8AFA-8F22-A65A-CA16D0F0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84A1D-2DA0-749A-AF59-224B3A2E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34BA6-2289-0796-50F8-6735AE672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2C03-E75F-49F5-8338-63E03B5FF8B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16B06-9CBE-4663-C3C1-E2796004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A9740-1F86-08C9-F9F4-73DAD9E38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60B8-F8C8-4F50-8298-15F35E216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0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C9CF-7AC9-5185-2C6A-E9BD5E122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0528</a:t>
            </a:r>
            <a:r>
              <a:rPr lang="zh-CN" altLang="en-US" dirty="0"/>
              <a:t>模拟考试卷讲解</a:t>
            </a:r>
          </a:p>
        </p:txBody>
      </p:sp>
    </p:spTree>
    <p:extLst>
      <p:ext uri="{BB962C8B-B14F-4D97-AF65-F5344CB8AC3E}">
        <p14:creationId xmlns:p14="http://schemas.microsoft.com/office/powerpoint/2010/main" val="41543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6201-CC5F-D10F-74E7-FBD2F188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三、在有理数集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上定义如下运算“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&amp;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”和“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”，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a&amp;b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=a+b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-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；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a◦b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a+b-a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b/3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其中“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+,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-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,*"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为普通加法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减法和乘法。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证明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[Q; &amp;,◦]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是有单位元的可交换环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 [Q; &amp;,◦]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是否为域，为什么？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475F9-F35C-A1D7-1576-23632696C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8164" cy="486889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“&amp;”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单位元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a&amp;(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)=a&amp;(b+c-3)=a+b+c-3-3=(a+b-3)+c-3=(a+b-3)&amp;c=(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a&amp;b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)&amp;c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结合律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成立。</a:t>
            </a:r>
          </a:p>
          <a:p>
            <a:pPr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a&amp;b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b+a-3=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交换律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逆元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b◦c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b+c-b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*c/3)=a+(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b+c-b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*c/3)-a*(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b+c-b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a+b+c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*c)/2+a*b*c/9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)◦c=(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*b/3)◦c=(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*b/3)+c-(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*b/3)*c/3=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a+b+c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*c)/3+a*b*c/9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b◦c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)◦c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◦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结合律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成立，</a:t>
            </a:r>
          </a:p>
          <a:p>
            <a:pPr algn="just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b+a-b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*a/3=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b◦a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。关于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◦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交换律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“◦”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单位元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)=a◦(b+c-3)=a+b+c-3-a*(b+c-3)/3=2a+b+c-(a*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*c)/3-3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)&amp;(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a◦c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*b/3)&amp;(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a+c-a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*c/3)=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a+b-a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*b/3+a+c-a*c/3-3=2a+b+c-(a*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b+a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*c)/3-3=a◦(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b&amp;c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分配律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成立，</a:t>
            </a: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所以是有单位元的可交换环。</a:t>
            </a: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除了环的零元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外，其他每个元素都有</a:t>
            </a:r>
            <a:r>
              <a:rPr lang="zh-CN" altLang="zh-CN" sz="20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逆元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对于非零元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其逆元是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3a/(a-3)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所以是域。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86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8F9AB-230A-46B3-162A-892F892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四、设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－６在有理数域Ｑ上的根域，计算［Ｎ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Ｑ］。要求写出计算推导过程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4DB87-B684-76EB-2A31-1F14902AB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5793"/>
              </a:xfrm>
            </p:spPr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求出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x</a:t>
                </a:r>
                <a:r>
                  <a:rPr lang="en-US" altLang="zh-CN" sz="2800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3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－６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Mangal" panose="02040503050203030202" pitchFamily="18" charset="0"/>
                  </a:rPr>
                  <a:t>的所有根为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sSup>
                          <m:sSup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∗6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[N:Q] = [Q(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):Q][Q[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zh-CN" altLang="en-US" i="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]: Q(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f>
                          <m:f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)]= 3*2 = 6</a:t>
                </a: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习题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15.22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34DB87-B684-76EB-2A31-1F14902AB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579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736EC66-DAC9-68AD-928F-F929CE6CD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75" y="4762811"/>
            <a:ext cx="6726079" cy="15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19FF-A3F3-44AC-5190-203E1550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五、设命题合式公式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p=(x2</a:t>
            </a:r>
            <a:r>
              <a:rPr lang="zh-CN" altLang="en-US" sz="1100" b="1" dirty="0">
                <a:ea typeface="黑体" panose="02010609060101010101" pitchFamily="49" charset="-122"/>
                <a:sym typeface="Symbol" pitchFamily="2" charset="2"/>
              </a:rPr>
              <a:t> 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x3))→</a:t>
            </a:r>
            <a:r>
              <a:rPr lang="zh-CN" altLang="en-US" sz="1100" b="1" dirty="0">
                <a:ea typeface="黑体" panose="02010609060101010101" pitchFamily="49" charset="-122"/>
                <a:sym typeface="Symbol" pitchFamily="2" charset="2"/>
              </a:rPr>
              <a:t> 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写成自由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{F, →}-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代数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P(X)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中的元素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按照自由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{F, →}-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代数的构造方式，则应该存在某个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，问此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应该为何值？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0F282-0227-F53B-A718-4D30C5C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p=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((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F)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F)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,F),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),(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Mangal" panose="02040503050203030202" pitchFamily="18" charset="0"/>
              </a:rPr>
              <a:t>,F)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 </a:t>
            </a:r>
          </a:p>
          <a:p>
            <a:pPr algn="just"/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数运算的个数，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n=4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4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35B5-369C-B6BA-CE82-A37CA67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958099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2000"/>
              </a:lnSpc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六、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{p}╞q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(q), 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用解释赋值的方法证明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}╞q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可使用演绎定理，和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，但除此之外不能使用其他定理。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={(p→(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))→((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p→p|p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(Y)};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)→(p→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(p)};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(x)→p(t)|p(x)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P(Y),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6137-32E0-F3C6-D6A3-FA2C8939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4035"/>
            <a:ext cx="10515600" cy="3322927"/>
          </a:xfrm>
        </p:spPr>
        <p:txBody>
          <a:bodyPr/>
          <a:lstStyle/>
          <a:p>
            <a:pPr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若不成立，则存在解释域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，使得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),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0.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所以存在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的扩张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{x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}→U,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这里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，使得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即在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下，构造项解释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，使得对任意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t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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，有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*(t)=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(t)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，而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*(x)=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0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(t)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v(p(x)=1+v(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p(x))=1+0=1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。又因为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中出现，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因此在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和项解释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下，有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v(A)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{1}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v(p(x)=1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，根据条件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{p}╞q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v(q)=0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矛盾。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27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35B5-369C-B6BA-CE82-A37CA671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67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2000"/>
              </a:lnSpc>
            </a:pPr>
            <a:r>
              <a:rPr lang="zh-CN" altLang="zh-CN" sz="1800" kern="10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六、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{p}╞q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(q), 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用公理集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可使用演绎定理，和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，但除此之外不能使用其他定理。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={(p→(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))→((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)→(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p→p|p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(Y)};</a:t>
            </a: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)→(p→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p,q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(Y),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var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(p)};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={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(x)→p(t)|p(x)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P(Y),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p(x)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778916-896E-2363-B288-4743FA92D7FB}"/>
              </a:ext>
            </a:extLst>
          </p:cNvPr>
          <p:cNvSpPr txBox="1"/>
          <p:nvPr/>
        </p:nvSpPr>
        <p:spPr>
          <a:xfrm>
            <a:off x="6096000" y="324288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因为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出现，所以由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G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再由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演绎定理得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q1=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			A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q2=(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)→q)  	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p→q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)→(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q→p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q3=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)→q=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xp→q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 		q1,q2 MP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因此有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xp→q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演绎定理得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FAFE2-65E7-E3E5-31D8-BFB6FD607D38}"/>
              </a:ext>
            </a:extLst>
          </p:cNvPr>
          <p:cNvSpPr txBox="1"/>
          <p:nvPr/>
        </p:nvSpPr>
        <p:spPr>
          <a:xfrm>
            <a:off x="543099" y="3306956"/>
            <a:ext cx="52536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证明：因为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因此有：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p1=q   			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p2=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q=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en-US" altLang="zh-CN" sz="2000" kern="1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→F</a:t>
            </a:r>
            <a:r>
              <a:rPr lang="en-US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  <a:t>   		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p3=F         		p1,p2 MP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q, p}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演绎定理得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zh-CN" sz="20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{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q}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┣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→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p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zh-CN" altLang="zh-CN" sz="20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1. [R,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  <a:sym typeface="Symbol" panose="05050102010706020507" pitchFamily="18" charset="2"/>
              </a:rPr>
              <a:t>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是群。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[x]/(x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满足消去律。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没有逆元。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在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Z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4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＝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+x+2)(x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+2x+2)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endParaRPr lang="zh-CN" altLang="zh-CN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+1)+ 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+x+2)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+1)+(x</a:t>
            </a:r>
            <a:r>
              <a:rPr lang="en-US" altLang="zh-CN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+2x+2)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为零因子，存在零因子，故不满足消去律。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3. x5+x3+x2+x+1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Z2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上的本原多项式。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dirty="0"/>
              <a:t>3.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正确。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的根，故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次因式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可约，则可分解为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次不可约多项式与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次不可约多项式的乘积。</a:t>
            </a:r>
          </a:p>
          <a:p>
            <a:pPr algn="just">
              <a:lnSpc>
                <a:spcPct val="120000"/>
              </a:lnSpc>
            </a:pP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6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次不可约多项式只有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个：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endParaRPr lang="zh-CN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不能整除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不可约。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|GF*(2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)|=31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，因此乘法群上除单位元外每个元素都是本原元，所以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每个根都是本原元，故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5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3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</a:t>
            </a:r>
            <a:r>
              <a:rPr lang="en-US" altLang="zh-CN" sz="26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+x+1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Z</a:t>
            </a:r>
            <a:r>
              <a:rPr lang="en-US" altLang="zh-CN" sz="26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2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上的本原多项式。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0425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习题课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97A0E-301E-B182-BD7F-6D064214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048" y="0"/>
            <a:ext cx="4255716" cy="23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已知格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满同态，则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是完全格时，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也是完全格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14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dirty="0"/>
              <a:t>4.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错误</a:t>
            </a:r>
            <a:r>
              <a:rPr lang="zh-CN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伪证：</a:t>
            </a: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任意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A’⊆L’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，对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，有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s.t.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 φ(a)=a’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。所有的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构成集合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证最小上界：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中存在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，对任意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且对任意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∈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，若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则</a:t>
            </a:r>
            <a:r>
              <a:rPr lang="en-US" altLang="zh-CN" sz="2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由于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是保序映射，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φ(</a:t>
            </a:r>
            <a:r>
              <a:rPr lang="en-US" altLang="zh-CN" sz="2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lub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(A))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也是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A’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</a:t>
            </a:r>
            <a:r>
              <a:rPr lang="zh-CN" altLang="en-US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最小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上界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最大下界同理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注意上界的最小性无法证明</a:t>
            </a:r>
            <a:endParaRPr lang="en-US" altLang="zh-CN" sz="26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设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c'=φ(c)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的任一上界，则对任意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b'=φ(b)∈A'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，有</a:t>
            </a:r>
            <a:r>
              <a:rPr lang="en-US" altLang="zh-CN" sz="2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b'≤c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。设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φ(a)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由于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的最小上界，</a:t>
            </a:r>
            <a:r>
              <a:rPr lang="en-US" altLang="zh-CN" sz="26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a≤c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。根据保序性</a:t>
            </a:r>
            <a:r>
              <a:rPr lang="en-US" altLang="zh-CN" sz="2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a'≤c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’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所以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A'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的最小上界。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反例： 见书上习题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16.7. 	L’={0,1}*/~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，设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L={0,1}*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，同态映射定义为模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~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。不完全格的</a:t>
            </a:r>
            <a:r>
              <a:rPr lang="zh-CN" altLang="en-US" sz="2600" kern="10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具体证明补充在下一页。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9C652E-1939-D6F9-A9F9-E4A59FFE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1398564"/>
            <a:ext cx="6762173" cy="10155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309BEF-04BD-1C4C-6309-3AFAE123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64" y="186260"/>
            <a:ext cx="6674327" cy="5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1A16-BF2C-7B46-C723-EE124263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1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zh-CN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Mangal" panose="02040503050203030202" pitchFamily="18" charset="0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已知格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满同态，则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是完全格时，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也是完全格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4160-41E1-2C47-E796-4245ADDD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30" y="1238192"/>
            <a:ext cx="10515600" cy="490214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4.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错误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反例： 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L’={0,1}*/~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，设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L={0,1}*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其中偏序关系定义为：若去掉有限位数字后，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比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大，则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b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≤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等价关系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~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定义为两个无限串等价当且仅当他们在有限位上不同。同态映射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定义为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φ(a)=[a]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。即以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为代表元的等价类。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不完全格的具体证明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: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365A53-AED5-A4B7-4DA1-8CFAEA302B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21798" r="5946" b="21959"/>
          <a:stretch/>
        </p:blipFill>
        <p:spPr>
          <a:xfrm rot="16200000">
            <a:off x="3869486" y="2904636"/>
            <a:ext cx="3533088" cy="40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0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一、判断下列结论是否正确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并说明理由。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Con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命题代数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上的封闭运算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⊆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，则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Con(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⊆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Con(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b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给定谓词合式公式：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 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∃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22 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3)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23 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2)) </a:t>
            </a:r>
            <a:r>
              <a:rPr lang="zh-CN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，项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lang="en-US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1,</a:t>
            </a:r>
            <a:r>
              <a:rPr lang="en-US" altLang="zh-CN" sz="1800" i="1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中所有变元都是不自由的。</a:t>
            </a:r>
            <a:b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正确。引理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18.1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错误。对第二个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是自由的。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6F4830-00C4-6D31-FEBF-5D2A185C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97" y="1382280"/>
            <a:ext cx="7215867" cy="30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二、简答题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具体写出三次对称群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例题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13.9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A71D6C-FABB-FB39-9D78-3626C47C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1936615"/>
            <a:ext cx="7665446" cy="45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4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en-US" altLang="zh-CN" sz="1800" kern="1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↔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10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∨</a:t>
            </a:r>
            <a:r>
              <a:rPr lang="en-US" altLang="zh-CN" sz="1800" i="1" kern="10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2)</a:t>
            </a:r>
            <a:r>
              <a:rPr lang="zh-CN" altLang="zh-CN" sz="1800" kern="10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的真值表和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命题合式公式。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79"/>
            <a:ext cx="10976956" cy="516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	x1	-&gt;	x2	)	&lt;-&gt;	(	x3	</a:t>
            </a:r>
            <a:r>
              <a:rPr lang="zh-CN" altLang="en-US" sz="1800" b="1" dirty="0">
                <a:ea typeface="黑体" panose="02010609060101010101" pitchFamily="49" charset="-122"/>
                <a:sym typeface="Symbol" pitchFamily="2" charset="2"/>
              </a:rPr>
              <a:t> 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x2	)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0		0		0	0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0		1		1	1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1		1		0	1	1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0	1	1		1		1	1	1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0	0		1		0	0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0	0		0		1	1	0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1	1		1		0	1	1	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	1	1	1		1		1	1	1	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使用右边的法则，转化成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的形式。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(((((x1-&gt;x2)-&gt;((x3-&gt;F)-&gt;x2))-&gt;F)-&gt;F)-&gt;((((x3-&gt;F)-&gt;x2)-&gt;(x1-&gt;x2))-&gt;F))-&gt;F</a:t>
            </a:r>
            <a:endParaRPr lang="es-E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s-E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042B0D-0A98-BD6F-EFAB-880797F7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9" y="4671528"/>
            <a:ext cx="1707539" cy="12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E12C-22FC-6EF5-E0DA-E319508B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zh-CN" sz="1800" dirty="0">
                <a:effectLst/>
                <a:latin typeface="FZSSJW--GB1-0"/>
                <a:ea typeface="宋体" panose="02010600030101010101" pitchFamily="2" charset="-122"/>
                <a:cs typeface="宋体" panose="02010600030101010101" pitchFamily="2" charset="-122"/>
              </a:rPr>
              <a:t>指出下面公式中的自由变元和约束变元，并指明量词的辖域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FZSSJW--GB1-0"/>
                <a:cs typeface="宋体" panose="02010600030101010101" pitchFamily="2" charset="-122"/>
              </a:rPr>
              <a:t> </a:t>
            </a:r>
            <a:b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x,z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21(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 err="1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y,z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∀z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1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21(</a:t>
            </a:r>
            <a:r>
              <a:rPr lang="en-US" altLang="zh-CN" sz="1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1800" kern="0" dirty="0" err="1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,z</a:t>
            </a:r>
            <a:r>
              <a:rPr lang="en-US" altLang="zh-CN" sz="1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A11F7-DA53-BB25-8883-802EE7DA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自由变元：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约束变元：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辖域：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2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x,z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21(</a:t>
            </a:r>
            <a:r>
              <a:rPr lang="en-US" altLang="zh-CN" sz="2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 dirty="0" err="1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i="1" kern="0" dirty="0" err="1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y,z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en-US" altLang="zh-CN" sz="2800" i="1" kern="0" dirty="0">
              <a:effectLst/>
              <a:latin typeface="TimesNewRomanPS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∀z</a:t>
            </a:r>
            <a:r>
              <a:rPr lang="zh-CN" altLang="en-US" sz="2800" kern="0" dirty="0">
                <a:effectLst/>
                <a:latin typeface="SymbolMT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 R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11(</a:t>
            </a:r>
            <a:r>
              <a:rPr lang="en-US" altLang="zh-CN" sz="2800" i="1" kern="0" dirty="0">
                <a:effectLst/>
                <a:latin typeface="TimesNewRomanPS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 dirty="0">
                <a:effectLst/>
                <a:latin typeface="TimesNewRomanPSMT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2798</Words>
  <Application>Microsoft Office PowerPoint</Application>
  <PresentationFormat>宽屏</PresentationFormat>
  <Paragraphs>127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FZSSJW--GB1-0</vt:lpstr>
      <vt:lpstr>SymbolMT</vt:lpstr>
      <vt:lpstr>TimesNewRomanPS</vt:lpstr>
      <vt:lpstr>TimesNewRomanPSMT</vt:lpstr>
      <vt:lpstr>等线</vt:lpstr>
      <vt:lpstr>等线 Light</vt:lpstr>
      <vt:lpstr>宋体</vt:lpstr>
      <vt:lpstr>Arial</vt:lpstr>
      <vt:lpstr>Cambria Math</vt:lpstr>
      <vt:lpstr>Courier New</vt:lpstr>
      <vt:lpstr>Times New Roman</vt:lpstr>
      <vt:lpstr>Office 主题​​</vt:lpstr>
      <vt:lpstr>Equation.3</vt:lpstr>
      <vt:lpstr>0528模拟考试卷讲解</vt:lpstr>
      <vt:lpstr>一、判断下列结论是否正确, 并说明理由。  1. [R,]是群。 2.商环Z3[x]/(x4+1)满足消去律。</vt:lpstr>
      <vt:lpstr>一、判断下列结论是否正确, 并说明理由。  3. x5+x3+x2+x+1是Z2上的本原多项式。</vt:lpstr>
      <vt:lpstr>一、判断下列结论是否正确, 并说明理由。  4. 已知格 L, L' 满同态，则L是完全格时， L' 也是完全格</vt:lpstr>
      <vt:lpstr>一、判断下列结论是否正确, 并说明理由。  4. 已知格 L, L' 满同态，则L是完全格时， L' 也是完全格</vt:lpstr>
      <vt:lpstr>一、判断下列结论是否正确, 并说明理由。  5. 设Con 是命题代数P(X)上的封闭运算。若A1⊆A2，则Con(A1)⊆Con(A2) 6. 给定谓词合式公式：p=∀x1R21 (x1,x2)→∃x2(R22 (x2,x3)→R23 (x1,x2)) ，项f21(x1,x3) 对p中所有变元都是不自由的。  </vt:lpstr>
      <vt:lpstr>二、简答题 1. 具体写出三次对称群 S3 。</vt:lpstr>
      <vt:lpstr>给出(x1→x2)↔(x3∨x2)的真值表和命题合式公式。</vt:lpstr>
      <vt:lpstr>3. 指出下面公式中的自由变元和约束变元，并指明量词的辖域  ∀x(R11(x,z)→R21(x,y,z))→(∀z R11(x)→R21(x,z)) </vt:lpstr>
      <vt:lpstr>三、在有理数集Q上定义如下运算“&amp;”和“◦”，            a&amp;b=a+b-3；a◦b=a+b-a*b/3 其中“+,-,*"为普通加法.减法和乘法。   1.证明[Q; &amp;,◦]是有单位元的可交换环 2. [Q; &amp;,◦]是否为域，为什么？</vt:lpstr>
      <vt:lpstr>四、设N是x3－６在有理数域Ｑ上的根域，计算［Ｎ:Ｑ］。要求写出计算推导过程</vt:lpstr>
      <vt:lpstr>五、设命题合式公式p=(x2  x3))→  x1， 1.将p写成自由{F, →}-代数P(X)中的元素 2.按照自由{F, →}-代数的构造方式，则应该存在某个n，使得p∈Gn，问此n应该为何值？ </vt:lpstr>
      <vt:lpstr>六、若A∪{p}╞q，并且xvar(A)，xvar(q),  1.用解释赋值的方法证明A∪{xp}╞q 可使用演绎定理，和┣(p→q)→(q→p)，以及┣(p→q)→(q→p)，但除此之外不能使用其他定理。 其中A=A1∪A2∪A3∪A4∪A5, A1={p→(q→p)|p,qP(Y)}； A2={(p→(q→r))→((p→q)→(p→r))|p,q,rP(Y)}； A3={p→p|pP(Y)}; A4={x(p→q)→(p→xq)|p,qP(Y),xvar(p)}; A5={xp(x)→p(t)|p(x)P(Y),项t对p(x)中的x是自由的} </vt:lpstr>
      <vt:lpstr>六、若A∪{p}╞q，并且xvar(A)，xvar(q),  2用公理集A证明A∪{xp}┣q 可使用演绎定理，和┣(p→q)→(q→p)，以及┣(p→q)→(q→p)，但除此之外不能使用其他定理。 其中A=A1∪A2∪A3∪A4∪A5, A1={p→(q→p)|p,qP(Y)}； A2={(p→(q→r))→((p→q)→(p→r))|p,q,rP(Y)}； A3={p→p|pP(Y)}; A4={x(p→q)→(p→xq)|p,qP(Y),xvar(p)}; A5={xp(x)→p(t)|p(x)P(Y),项t对p(x)中的x是自由的}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0528模拟考试卷讲解</dc:title>
  <dc:creator>Skyfall</dc:creator>
  <cp:lastModifiedBy>Skyfall</cp:lastModifiedBy>
  <cp:revision>19</cp:revision>
  <dcterms:created xsi:type="dcterms:W3CDTF">2022-05-27T19:18:35Z</dcterms:created>
  <dcterms:modified xsi:type="dcterms:W3CDTF">2022-05-28T07:01:49Z</dcterms:modified>
</cp:coreProperties>
</file>