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58AA1-1F0A-459B-B9CF-7FE2DF72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B0CC1-4580-4649-A0F7-9EC557BE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5BE48-4399-42EA-9B6B-C2A9EEBE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32BC-A09C-4679-B0AE-7A1E285E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2FB7-4279-4037-87E6-27172083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18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8E92-0F13-44AC-83E8-92ACA5A8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D57D29-FB28-4AE3-80B8-E8EF3120D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5C3C5-F3B9-49C6-91E5-66803AB0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32557-2825-4D2E-A6DC-F931EDEE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71CCB-82FE-499F-A5B0-64D7CAE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5C92D-107D-4E92-974C-E976031F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EAB21-30B2-4111-B85B-473BDFDA5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41F35-1249-4801-9D96-E2307B1D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EC732-CC36-466C-93AB-E7B74936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99821-FFE5-4697-AA13-0675903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0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679E-F4DE-44C9-87D5-CF7C7968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CCE48-70A8-4482-AAA4-D065C9A9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139F3-CE11-45A3-B713-59A6CAB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6561-F750-4F57-A30D-AEB87E9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45B1B-C114-49E3-886B-E5E4216C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CC80-163A-401C-9B55-742CA74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9FFC7-3F85-4D81-A287-0152255C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DC983-26E9-478E-8719-A238E9C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F7740-57B6-456F-9FE9-4A371A0C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13B96-1930-44CC-B2D1-9FBF89FA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C542E-8C3E-49F8-B12B-BAA21F3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08AC18-8FF9-4BFB-97C2-07612B86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D1206-6B67-4125-8841-9B3BF640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8E1EE-8EF0-4127-9039-88117550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EF5E2-6FEC-484F-B218-C2A23623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85857-C959-4D67-8D65-0741907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1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CC029-37DA-405F-921D-29543A86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008AC-8880-4CDC-9B78-3F4ACB43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10C7F-DB5C-4506-A4F1-0C632229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53091-CE64-4A27-8162-A55D4DCC0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E2AAC-121C-434E-B63E-790CE9B3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46DA7F-5963-40E1-8165-0D98BF1C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516A6-F3EB-45D1-A399-76AE2539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4F36E-3507-4AA0-9237-C6193F9E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5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79F08-89B1-4745-9B96-A9172B49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DEA1FB-8399-4EC6-AB06-83869A21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91F6F-26F5-49B8-A7F8-4CDD915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53D85-CFD0-424E-A06C-A665AC81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C70544-A4E2-416C-A865-84D725B8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4B4F72-2340-4E3F-B6E4-EA16D7D8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236F7-8CC3-4075-806A-32B2DC6B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7A57F-5486-4894-8867-E2A3704F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90B83-9035-4B45-84C7-74689606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27E0C-5EA0-4AD9-96C2-317E5C43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46667-F945-4CB0-8275-7614C6A0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1D2B0-DF1B-44BB-8C3E-4D2C9119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956A8-B60F-4A04-86C6-88BBACD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9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760AB-E8BB-4F0E-B944-2D7244AD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CBECAF-C5CF-4451-91B1-FD2435A59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7EAA-F789-4A3E-9E8F-919D9802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1DA68B-AC39-4C2B-BD9F-28AAFAB4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23A76-D2E0-4A1C-9D7C-F427225E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DEC7E-D31E-46F0-974C-0A21D29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4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8D67D-1ABB-41DD-96D5-462DC467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AC59A-C91C-4F75-97CA-5B021EE95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BBAFF-72A0-4224-9724-F09D18CF1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656A-4B5B-48F8-B4E2-EA7C940E26DC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4C0EE-28CE-4F2E-B555-0ED5E1E98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137FD-DACE-4CA0-8C79-C456EA73D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0F2E-8337-4AC9-9B30-57B837D57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BB15-C5AA-4C82-8C9C-6549D2481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BDC48-D26F-4F5F-B477-B5887DB2D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0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78CAF-2DF7-4483-81F0-D8D56135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）只需要证明存在一个满足条件的同态映射。构造一个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;+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;+]</m:t>
                    </m:r>
                  </m:oMath>
                </a14:m>
                <a:r>
                  <a:rPr lang="zh-CN" altLang="en-US" sz="2000" dirty="0"/>
                  <a:t>的映射：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。依次证明它是双射，满足同态等式即可。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）证明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每一个</a:t>
                </a:r>
                <a:r>
                  <a:rPr lang="zh-CN" altLang="en-US" sz="2000" dirty="0"/>
                  <a:t>环到环的映射都不满足同态等式。一般使用反证法，假设存在这样从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;+,⋅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;+,⋅]</m:t>
                    </m:r>
                  </m:oMath>
                </a14:m>
                <a:r>
                  <a:rPr lang="zh-CN" altLang="en-US" sz="2000" dirty="0"/>
                  <a:t>的映射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根据环同构，有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同时根据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1⋅1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zh-CN" altLang="en-US" sz="2000" dirty="0"/>
                  <a:t>。能推出映射不是单射，矛盾，假设不成立。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通过反证法证明了每一个可能的映射必然都满足上述的推导过程，因此不存在这样的映射。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78CAF-2DF7-4483-81F0-D8D56135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96C6DEB-5399-4E59-A681-F403CC44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421"/>
            <a:ext cx="438807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8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185DD-7CAE-497A-B93E-01EDA073A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26"/>
                <a:ext cx="10515600" cy="47697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同样使用反证法。假设存在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;+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 ⋅]</m:t>
                    </m:r>
                  </m:oMath>
                </a14:m>
                <a:r>
                  <a:rPr lang="zh-CN" altLang="en-US" sz="2000" dirty="0"/>
                  <a:t>映射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sz="2000" dirty="0"/>
                  <a:t>是一个一一映射。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（单位元之间的映射）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/>
                  <a:t>。由于是一一映射，有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0" dirty="0"/>
                  <a:t>（</a:t>
                </a:r>
                <a:r>
                  <a:rPr lang="en-US" altLang="zh-CN" sz="2000" b="0" dirty="0"/>
                  <a:t>1</a:t>
                </a:r>
                <a:r>
                  <a:rPr lang="zh-CN" altLang="en-US" sz="2000" b="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，矛盾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1185DD-7CAE-497A-B93E-01EDA073A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26"/>
                <a:ext cx="10515600" cy="4769737"/>
              </a:xfrm>
              <a:blipFill>
                <a:blip r:embed="rId2"/>
                <a:stretch>
                  <a:fillRect l="-638" t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162FD19-06D8-4B4B-82B0-F95C464A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2455"/>
            <a:ext cx="8553890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0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AB34A-F625-407A-8AD4-094900AE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29743-F967-4193-BF33-EA73F67C7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75065"/>
                <a:ext cx="10515600" cy="38018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000" dirty="0"/>
                  <a:t>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式</a:t>
                </a:r>
                <a:r>
                  <a:rPr lang="en-US" altLang="zh-CN" sz="2000" dirty="0"/>
                  <a:t>+3</a:t>
                </a:r>
                <a:r>
                  <a:rPr lang="zh-CN" altLang="en-US" sz="2000" dirty="0"/>
                  <a:t>式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=2⇒0=2</m:t>
                    </m:r>
                  </m:oMath>
                </a14:m>
                <a:r>
                  <a:rPr lang="zh-CN" altLang="en-US" sz="2000" dirty="0"/>
                  <a:t>，矛盾，所以无解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000" dirty="0"/>
                  <a:t>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式</a:t>
                </a:r>
                <a:r>
                  <a:rPr lang="en-US" altLang="zh-CN" sz="2000" dirty="0"/>
                  <a:t>+3</a:t>
                </a:r>
                <a:r>
                  <a:rPr lang="zh-CN" altLang="en-US" sz="2000" dirty="0"/>
                  <a:t>式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[4]</m:t>
                    </m:r>
                  </m:oMath>
                </a14:m>
                <a:r>
                  <a:rPr lang="zh-CN" altLang="en-US" sz="2000" dirty="0"/>
                  <a:t>，依次可解得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=[2]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129743-F967-4193-BF33-EA73F67C7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75065"/>
                <a:ext cx="10515600" cy="3801898"/>
              </a:xfrm>
              <a:blipFill>
                <a:blip r:embed="rId2"/>
                <a:stretch>
                  <a:fillRect l="-638" t="-1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CD622EF-51EF-4BBD-AF32-94C47734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05" y="203565"/>
            <a:ext cx="8274475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7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43A99-2AAC-40EA-8394-F4EC33401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用多项式的辗转相除法。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/>
                  <a:t>上：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上：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243A99-2AAC-40EA-8394-F4EC33401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AF462E0-934C-409F-9B64-D8E78AC8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3" y="530244"/>
            <a:ext cx="10908953" cy="8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A44D15-8ADE-420B-AC98-6DB27BE70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]。</m:t>
                    </m:r>
                  </m:oMath>
                </a14:m>
                <a:r>
                  <a:rPr lang="zh-CN" altLang="en-US" sz="2000" dirty="0"/>
                  <a:t>因此不存在一次多项式因子。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假设存在二次多项式因子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，有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通过假设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求解得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)。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特别留意不能默认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A44D15-8ADE-420B-AC98-6DB27BE70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2289C39-5BA0-49DB-A08B-BBBC9F8F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80243"/>
            <a:ext cx="8426883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2F815A-45CD-40C6-9735-BB78A17D3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/>
                  <a:t>反例要举有零因子的环。考虑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;+,⋅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;+,⋅]</m:t>
                    </m:r>
                  </m:oMath>
                </a14:m>
                <a:r>
                  <a:rPr lang="zh-CN" altLang="en-US" sz="2000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zh-CN" altLang="en-US" sz="2000" dirty="0"/>
                  <a:t>。映射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000" dirty="0"/>
                  <a:t>满足同态映射，且不是满射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2F815A-45CD-40C6-9735-BB78A17D3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515600" cy="4609420"/>
              </a:xfrm>
              <a:blipFill>
                <a:blip r:embed="rId2"/>
                <a:stretch>
                  <a:fillRect l="-464" t="-794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>
            <a:extLst>
              <a:ext uri="{FF2B5EF4-FFF2-40B4-BE49-F238E27FC236}">
                <a16:creationId xmlns:a16="http://schemas.microsoft.com/office/drawing/2014/main" id="{C8BEF366-7909-4E3C-8129-DD0E8B6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365125"/>
            <a:ext cx="11358747" cy="1325563"/>
          </a:xfrm>
        </p:spPr>
        <p:txBody>
          <a:bodyPr>
            <a:noAutofit/>
          </a:bodyPr>
          <a:lstStyle/>
          <a:p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补充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b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1.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请举例说明定理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14.6(2)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中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若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j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不是满射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即使不是零同态，结论不一定成立。</a:t>
            </a:r>
            <a:b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2.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请举例说明定理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14.6(2)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中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若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j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不是满射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,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即使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R'</a:t>
            </a:r>
            <a:r>
              <a:rPr lang="zh-CN" altLang="en-US" sz="2400" b="1" i="0" dirty="0">
                <a:solidFill>
                  <a:srgbClr val="2D3B45"/>
                </a:solidFill>
                <a:effectLst/>
                <a:latin typeface="Lato Extended"/>
              </a:rPr>
              <a:t>无零因子，结论不一定成立</a:t>
            </a:r>
            <a:r>
              <a:rPr lang="en-US" altLang="zh-CN" sz="2400" b="1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  <a:br>
              <a:rPr lang="zh-CN" altLang="en-US" sz="2400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126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638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Lato Extended</vt:lpstr>
      <vt:lpstr>等线</vt:lpstr>
      <vt:lpstr>等线 Light</vt:lpstr>
      <vt:lpstr>Arial</vt:lpstr>
      <vt:lpstr>Cambria Math</vt:lpstr>
      <vt:lpstr>Office 主题​​</vt:lpstr>
      <vt:lpstr>第五次习题课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补充:  1.请举例说明定理14.6(2)中,若j不是满射,即使不是零同态，结论不一定成立。 2.请举例说明定理14.6(2)中,若j不是满射,即使R'无零因子，结论不一定成立.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第五次习题课</dc:title>
  <dc:creator>Huang Wenhao</dc:creator>
  <cp:lastModifiedBy>Huang Wenhao</cp:lastModifiedBy>
  <cp:revision>1</cp:revision>
  <dcterms:created xsi:type="dcterms:W3CDTF">2022-04-01T13:34:37Z</dcterms:created>
  <dcterms:modified xsi:type="dcterms:W3CDTF">2022-04-01T15:01:29Z</dcterms:modified>
</cp:coreProperties>
</file>