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1" r:id="rId3"/>
    <p:sldId id="272" r:id="rId4"/>
    <p:sldId id="273" r:id="rId5"/>
    <p:sldId id="259" r:id="rId6"/>
    <p:sldId id="274" r:id="rId7"/>
    <p:sldId id="275" r:id="rId8"/>
    <p:sldId id="276" r:id="rId9"/>
    <p:sldId id="260" r:id="rId10"/>
    <p:sldId id="277" r:id="rId11"/>
    <p:sldId id="278" r:id="rId12"/>
    <p:sldId id="279" r:id="rId13"/>
  </p:sldIdLst>
  <p:sldSz cx="5486400" cy="3629025"/>
  <p:notesSz cx="7104063" cy="10234613"/>
  <p:defaultTextStyle>
    <a:defPPr>
      <a:defRPr lang="en-US"/>
    </a:defPPr>
    <a:lvl1pPr marL="0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89079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78158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67238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56318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45397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34476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23555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12634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3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72"/>
  </p:normalViewPr>
  <p:slideViewPr>
    <p:cSldViewPr snapToGrid="0" snapToObjects="1">
      <p:cViewPr varScale="1">
        <p:scale>
          <a:sx n="179" d="100"/>
          <a:sy n="179" d="100"/>
        </p:scale>
        <p:origin x="968" y="176"/>
      </p:cViewPr>
      <p:guideLst>
        <p:guide orient="horz" pos="693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27356"/>
            <a:ext cx="4663440" cy="777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56451"/>
            <a:ext cx="3840480" cy="927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9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6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5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34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23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1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970" y="68047"/>
            <a:ext cx="740093" cy="1444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5" y="68047"/>
            <a:ext cx="2130742" cy="1444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31986"/>
            <a:ext cx="4663440" cy="72076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38139"/>
            <a:ext cx="4663440" cy="793849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907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781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672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5631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453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344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2355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1263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6" y="394830"/>
            <a:ext cx="1435417" cy="1118110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2" y="394830"/>
            <a:ext cx="1435418" cy="1118110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5331"/>
            <a:ext cx="4937760" cy="604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5" y="812337"/>
            <a:ext cx="2424113" cy="33854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9079" indent="0">
              <a:buNone/>
              <a:defRPr sz="800" b="1"/>
            </a:lvl2pPr>
            <a:lvl3pPr marL="378158" indent="0">
              <a:buNone/>
              <a:defRPr sz="800" b="1"/>
            </a:lvl3pPr>
            <a:lvl4pPr marL="567238" indent="0">
              <a:buNone/>
              <a:defRPr sz="700" b="1"/>
            </a:lvl4pPr>
            <a:lvl5pPr marL="756318" indent="0">
              <a:buNone/>
              <a:defRPr sz="700" b="1"/>
            </a:lvl5pPr>
            <a:lvl6pPr marL="945397" indent="0">
              <a:buNone/>
              <a:defRPr sz="700" b="1"/>
            </a:lvl6pPr>
            <a:lvl7pPr marL="1134476" indent="0">
              <a:buNone/>
              <a:defRPr sz="700" b="1"/>
            </a:lvl7pPr>
            <a:lvl8pPr marL="1323555" indent="0">
              <a:buNone/>
              <a:defRPr sz="700" b="1"/>
            </a:lvl8pPr>
            <a:lvl9pPr marL="1512634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5" y="1150877"/>
            <a:ext cx="2424113" cy="209089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8" y="812337"/>
            <a:ext cx="2425065" cy="33854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9079" indent="0">
              <a:buNone/>
              <a:defRPr sz="800" b="1"/>
            </a:lvl2pPr>
            <a:lvl3pPr marL="378158" indent="0">
              <a:buNone/>
              <a:defRPr sz="800" b="1"/>
            </a:lvl3pPr>
            <a:lvl4pPr marL="567238" indent="0">
              <a:buNone/>
              <a:defRPr sz="700" b="1"/>
            </a:lvl4pPr>
            <a:lvl5pPr marL="756318" indent="0">
              <a:buNone/>
              <a:defRPr sz="700" b="1"/>
            </a:lvl5pPr>
            <a:lvl6pPr marL="945397" indent="0">
              <a:buNone/>
              <a:defRPr sz="700" b="1"/>
            </a:lvl6pPr>
            <a:lvl7pPr marL="1134476" indent="0">
              <a:buNone/>
              <a:defRPr sz="700" b="1"/>
            </a:lvl7pPr>
            <a:lvl8pPr marL="1323555" indent="0">
              <a:buNone/>
              <a:defRPr sz="700" b="1"/>
            </a:lvl8pPr>
            <a:lvl9pPr marL="1512634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8" y="1150877"/>
            <a:ext cx="2425065" cy="209089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2" y="144490"/>
            <a:ext cx="1804988" cy="61491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44492"/>
            <a:ext cx="3067050" cy="3097272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2" y="759410"/>
            <a:ext cx="1804988" cy="2482354"/>
          </a:xfrm>
        </p:spPr>
        <p:txBody>
          <a:bodyPr/>
          <a:lstStyle>
            <a:lvl1pPr marL="0" indent="0">
              <a:buNone/>
              <a:defRPr sz="600"/>
            </a:lvl1pPr>
            <a:lvl2pPr marL="189079" indent="0">
              <a:buNone/>
              <a:defRPr sz="500"/>
            </a:lvl2pPr>
            <a:lvl3pPr marL="378158" indent="0">
              <a:buNone/>
              <a:defRPr sz="400"/>
            </a:lvl3pPr>
            <a:lvl4pPr marL="567238" indent="0">
              <a:buNone/>
              <a:defRPr sz="400"/>
            </a:lvl4pPr>
            <a:lvl5pPr marL="756318" indent="0">
              <a:buNone/>
              <a:defRPr sz="400"/>
            </a:lvl5pPr>
            <a:lvl6pPr marL="945397" indent="0">
              <a:buNone/>
              <a:defRPr sz="400"/>
            </a:lvl6pPr>
            <a:lvl7pPr marL="1134476" indent="0">
              <a:buNone/>
              <a:defRPr sz="400"/>
            </a:lvl7pPr>
            <a:lvl8pPr marL="1323555" indent="0">
              <a:buNone/>
              <a:defRPr sz="400"/>
            </a:lvl8pPr>
            <a:lvl9pPr marL="151263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540321"/>
            <a:ext cx="3291840" cy="29989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24259"/>
            <a:ext cx="3291840" cy="2177415"/>
          </a:xfrm>
        </p:spPr>
        <p:txBody>
          <a:bodyPr/>
          <a:lstStyle>
            <a:lvl1pPr marL="0" indent="0">
              <a:buNone/>
              <a:defRPr sz="1300"/>
            </a:lvl1pPr>
            <a:lvl2pPr marL="189079" indent="0">
              <a:buNone/>
              <a:defRPr sz="1100"/>
            </a:lvl2pPr>
            <a:lvl3pPr marL="378158" indent="0">
              <a:buNone/>
              <a:defRPr sz="1000"/>
            </a:lvl3pPr>
            <a:lvl4pPr marL="567238" indent="0">
              <a:buNone/>
              <a:defRPr sz="800"/>
            </a:lvl4pPr>
            <a:lvl5pPr marL="756318" indent="0">
              <a:buNone/>
              <a:defRPr sz="800"/>
            </a:lvl5pPr>
            <a:lvl6pPr marL="945397" indent="0">
              <a:buNone/>
              <a:defRPr sz="800"/>
            </a:lvl6pPr>
            <a:lvl7pPr marL="1134476" indent="0">
              <a:buNone/>
              <a:defRPr sz="800"/>
            </a:lvl7pPr>
            <a:lvl8pPr marL="1323555" indent="0">
              <a:buNone/>
              <a:defRPr sz="800"/>
            </a:lvl8pPr>
            <a:lvl9pPr marL="1512634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840218"/>
            <a:ext cx="3291840" cy="425906"/>
          </a:xfrm>
        </p:spPr>
        <p:txBody>
          <a:bodyPr/>
          <a:lstStyle>
            <a:lvl1pPr marL="0" indent="0">
              <a:buNone/>
              <a:defRPr sz="600"/>
            </a:lvl1pPr>
            <a:lvl2pPr marL="189079" indent="0">
              <a:buNone/>
              <a:defRPr sz="500"/>
            </a:lvl2pPr>
            <a:lvl3pPr marL="378158" indent="0">
              <a:buNone/>
              <a:defRPr sz="400"/>
            </a:lvl3pPr>
            <a:lvl4pPr marL="567238" indent="0">
              <a:buNone/>
              <a:defRPr sz="400"/>
            </a:lvl4pPr>
            <a:lvl5pPr marL="756318" indent="0">
              <a:buNone/>
              <a:defRPr sz="400"/>
            </a:lvl5pPr>
            <a:lvl6pPr marL="945397" indent="0">
              <a:buNone/>
              <a:defRPr sz="400"/>
            </a:lvl6pPr>
            <a:lvl7pPr marL="1134476" indent="0">
              <a:buNone/>
              <a:defRPr sz="400"/>
            </a:lvl7pPr>
            <a:lvl8pPr marL="1323555" indent="0">
              <a:buNone/>
              <a:defRPr sz="400"/>
            </a:lvl8pPr>
            <a:lvl9pPr marL="151263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5331"/>
            <a:ext cx="4937760" cy="604838"/>
          </a:xfrm>
          <a:prstGeom prst="rect">
            <a:avLst/>
          </a:prstGeom>
        </p:spPr>
        <p:txBody>
          <a:bodyPr vert="horz" lIns="37816" tIns="18908" rIns="37816" bIns="1890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46777"/>
            <a:ext cx="4937760" cy="2394988"/>
          </a:xfrm>
          <a:prstGeom prst="rect">
            <a:avLst/>
          </a:prstGeom>
        </p:spPr>
        <p:txBody>
          <a:bodyPr vert="horz" lIns="37816" tIns="18908" rIns="37816" bIns="189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63572"/>
            <a:ext cx="1280160" cy="193213"/>
          </a:xfrm>
          <a:prstGeom prst="rect">
            <a:avLst/>
          </a:prstGeom>
        </p:spPr>
        <p:txBody>
          <a:bodyPr vert="horz" lIns="37816" tIns="18908" rIns="37816" bIns="1890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5C20-15BB-8644-9590-1D2B39E06F4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63572"/>
            <a:ext cx="1737360" cy="193213"/>
          </a:xfrm>
          <a:prstGeom prst="rect">
            <a:avLst/>
          </a:prstGeom>
        </p:spPr>
        <p:txBody>
          <a:bodyPr vert="horz" lIns="37816" tIns="18908" rIns="37816" bIns="1890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363572"/>
            <a:ext cx="1280160" cy="193213"/>
          </a:xfrm>
          <a:prstGeom prst="rect">
            <a:avLst/>
          </a:prstGeom>
        </p:spPr>
        <p:txBody>
          <a:bodyPr vert="horz" lIns="37816" tIns="18908" rIns="37816" bIns="1890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xStyles>
    <p:titleStyle>
      <a:lvl1pPr algn="ctr" defTabSz="18907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809" indent="-141809" algn="l" defTabSz="189079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7254" indent="-118174" algn="l" defTabSz="189079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72698" indent="-94540" algn="l" defTabSz="189079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8" indent="-94540" algn="l" defTabSz="189079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0857" indent="-94540" algn="l" defTabSz="189079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936" indent="-94540" algn="l" defTabSz="18907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29016" indent="-94540" algn="l" defTabSz="18907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18095" indent="-94540" algn="l" defTabSz="18907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07174" indent="-94540" algn="l" defTabSz="18907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89079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78158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67238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56318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5397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34476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23555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12634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4870090" y="1744401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CEBFF49-8D5B-3644-8B86-49CCDB89A5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128206" y="2030407"/>
            <a:ext cx="888536" cy="8031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73A247-CD6C-904A-82F2-F2E937D6B060}"/>
              </a:ext>
            </a:extLst>
          </p:cNvPr>
          <p:cNvSpPr txBox="1"/>
          <p:nvPr/>
        </p:nvSpPr>
        <p:spPr>
          <a:xfrm>
            <a:off x="2562153" y="2604576"/>
            <a:ext cx="1655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Only the last lag of FFR is zero. This has no further consequences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E731BF-7D99-B94F-A8FD-52D8ED19D26F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2415AD-C46A-4A44-B6CA-96E121DF126B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CD999A0-F9D6-4F48-B277-2143524E936F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22F81B-BF34-DD4F-BD17-59F537B3441B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7E9951-CB45-3844-AC53-09CCA028503D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390102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2850429" y="1735067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B93C-666E-FD4D-AAA5-D0DD92D93595}"/>
              </a:ext>
            </a:extLst>
          </p:cNvPr>
          <p:cNvSpPr txBox="1"/>
          <p:nvPr/>
        </p:nvSpPr>
        <p:spPr>
          <a:xfrm>
            <a:off x="1596491" y="2676795"/>
            <a:ext cx="9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 Is zero,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E703BC-B270-E844-A6F6-36A8A1C3009C}"/>
              </a:ext>
            </a:extLst>
          </p:cNvPr>
          <p:cNvSpPr txBox="1"/>
          <p:nvPr/>
        </p:nvSpPr>
        <p:spPr>
          <a:xfrm>
            <a:off x="2311088" y="2676795"/>
            <a:ext cx="101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then also 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07CB34-5C55-0447-8821-759326C6C58A}"/>
              </a:ext>
            </a:extLst>
          </p:cNvPr>
          <p:cNvSpPr txBox="1"/>
          <p:nvPr/>
        </p:nvSpPr>
        <p:spPr>
          <a:xfrm>
            <a:off x="3186614" y="2668481"/>
            <a:ext cx="9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are zero.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339122-289D-9B47-A18B-739C24EAD050}"/>
              </a:ext>
            </a:extLst>
          </p:cNvPr>
          <p:cNvSpPr/>
          <p:nvPr/>
        </p:nvSpPr>
        <p:spPr>
          <a:xfrm>
            <a:off x="3868783" y="1735067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6E605E6-A404-EB4A-95C9-B0BE589530BE}"/>
              </a:ext>
            </a:extLst>
          </p:cNvPr>
          <p:cNvSpPr/>
          <p:nvPr/>
        </p:nvSpPr>
        <p:spPr>
          <a:xfrm>
            <a:off x="4876709" y="1735919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716D25-6A73-5741-8444-8E2594EA5689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5D659B-C018-FD4B-8FFD-178E00FFA233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D2A17-6B81-A745-9461-C7106A5DA9F4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5E6747-D3FC-E144-A516-C5E421A079C1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33D6CD-0590-1E46-AB17-F27487F3481C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209262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2850429" y="1735067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B93C-666E-FD4D-AAA5-D0DD92D93595}"/>
              </a:ext>
            </a:extLst>
          </p:cNvPr>
          <p:cNvSpPr txBox="1"/>
          <p:nvPr/>
        </p:nvSpPr>
        <p:spPr>
          <a:xfrm>
            <a:off x="1596491" y="2676795"/>
            <a:ext cx="9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 Is zero,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E703BC-B270-E844-A6F6-36A8A1C3009C}"/>
              </a:ext>
            </a:extLst>
          </p:cNvPr>
          <p:cNvSpPr txBox="1"/>
          <p:nvPr/>
        </p:nvSpPr>
        <p:spPr>
          <a:xfrm>
            <a:off x="2311088" y="2676795"/>
            <a:ext cx="101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then also 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07CB34-5C55-0447-8821-759326C6C58A}"/>
              </a:ext>
            </a:extLst>
          </p:cNvPr>
          <p:cNvSpPr txBox="1"/>
          <p:nvPr/>
        </p:nvSpPr>
        <p:spPr>
          <a:xfrm>
            <a:off x="3186614" y="2668481"/>
            <a:ext cx="9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are zero.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339122-289D-9B47-A18B-739C24EAD050}"/>
              </a:ext>
            </a:extLst>
          </p:cNvPr>
          <p:cNvSpPr/>
          <p:nvPr/>
        </p:nvSpPr>
        <p:spPr>
          <a:xfrm>
            <a:off x="3868783" y="1735067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6E605E6-A404-EB4A-95C9-B0BE589530BE}"/>
              </a:ext>
            </a:extLst>
          </p:cNvPr>
          <p:cNvSpPr/>
          <p:nvPr/>
        </p:nvSpPr>
        <p:spPr>
          <a:xfrm>
            <a:off x="4876709" y="1735919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716D25-6A73-5741-8444-8E2594EA5689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5D659B-C018-FD4B-8FFD-178E00FFA233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D2A17-6B81-A745-9461-C7106A5DA9F4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5E6747-D3FC-E144-A516-C5E421A079C1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33D6CD-0590-1E46-AB17-F27487F3481C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369310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2850429" y="1735067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B93C-666E-FD4D-AAA5-D0DD92D93595}"/>
              </a:ext>
            </a:extLst>
          </p:cNvPr>
          <p:cNvSpPr txBox="1"/>
          <p:nvPr/>
        </p:nvSpPr>
        <p:spPr>
          <a:xfrm>
            <a:off x="1596491" y="2676795"/>
            <a:ext cx="9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 Is zero,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E703BC-B270-E844-A6F6-36A8A1C3009C}"/>
              </a:ext>
            </a:extLst>
          </p:cNvPr>
          <p:cNvSpPr txBox="1"/>
          <p:nvPr/>
        </p:nvSpPr>
        <p:spPr>
          <a:xfrm>
            <a:off x="2311088" y="2676795"/>
            <a:ext cx="101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then also 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07CB34-5C55-0447-8821-759326C6C58A}"/>
              </a:ext>
            </a:extLst>
          </p:cNvPr>
          <p:cNvSpPr txBox="1"/>
          <p:nvPr/>
        </p:nvSpPr>
        <p:spPr>
          <a:xfrm>
            <a:off x="3186614" y="2668481"/>
            <a:ext cx="9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are zero.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339122-289D-9B47-A18B-739C24EAD050}"/>
              </a:ext>
            </a:extLst>
          </p:cNvPr>
          <p:cNvSpPr/>
          <p:nvPr/>
        </p:nvSpPr>
        <p:spPr>
          <a:xfrm>
            <a:off x="3868783" y="1735067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6E605E6-A404-EB4A-95C9-B0BE589530BE}"/>
              </a:ext>
            </a:extLst>
          </p:cNvPr>
          <p:cNvSpPr/>
          <p:nvPr/>
        </p:nvSpPr>
        <p:spPr>
          <a:xfrm>
            <a:off x="4876709" y="1735919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716D25-6A73-5741-8444-8E2594EA5689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5D659B-C018-FD4B-8FFD-178E00FFA233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D2A17-6B81-A745-9461-C7106A5DA9F4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5E6747-D3FC-E144-A516-C5E421A079C1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33D6CD-0590-1E46-AB17-F27487F3481C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227520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4870090" y="1744401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CEBFF49-8D5B-3644-8B86-49CCDB89A5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128206" y="2030407"/>
            <a:ext cx="888536" cy="8031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73A247-CD6C-904A-82F2-F2E937D6B060}"/>
              </a:ext>
            </a:extLst>
          </p:cNvPr>
          <p:cNvSpPr txBox="1"/>
          <p:nvPr/>
        </p:nvSpPr>
        <p:spPr>
          <a:xfrm>
            <a:off x="2562153" y="2604576"/>
            <a:ext cx="1655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Only the last lag of FFR is zero. This has no further consequences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E731BF-7D99-B94F-A8FD-52D8ED19D26F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2415AD-C46A-4A44-B6CA-96E121DF126B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CD999A0-F9D6-4F48-B277-2143524E936F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22F81B-BF34-DD4F-BD17-59F537B3441B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7E9951-CB45-3844-AC53-09CCA028503D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110363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4870090" y="1744401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CEBFF49-8D5B-3644-8B86-49CCDB89A5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128206" y="2030407"/>
            <a:ext cx="888536" cy="8031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73A247-CD6C-904A-82F2-F2E937D6B060}"/>
              </a:ext>
            </a:extLst>
          </p:cNvPr>
          <p:cNvSpPr txBox="1"/>
          <p:nvPr/>
        </p:nvSpPr>
        <p:spPr>
          <a:xfrm>
            <a:off x="2562153" y="2604576"/>
            <a:ext cx="1655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Only the last lag of FFR is zero. This has no further consequences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E731BF-7D99-B94F-A8FD-52D8ED19D26F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2415AD-C46A-4A44-B6CA-96E121DF126B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CD999A0-F9D6-4F48-B277-2143524E936F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22F81B-BF34-DD4F-BD17-59F537B3441B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7E9951-CB45-3844-AC53-09CCA028503D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206513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4870090" y="1744401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CEBFF49-8D5B-3644-8B86-49CCDB89A5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128206" y="2030407"/>
            <a:ext cx="888536" cy="8031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73A247-CD6C-904A-82F2-F2E937D6B060}"/>
              </a:ext>
            </a:extLst>
          </p:cNvPr>
          <p:cNvSpPr txBox="1"/>
          <p:nvPr/>
        </p:nvSpPr>
        <p:spPr>
          <a:xfrm>
            <a:off x="2562153" y="2604576"/>
            <a:ext cx="1655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Only the last lag of FFR is zero. This has no further consequences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E731BF-7D99-B94F-A8FD-52D8ED19D26F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2415AD-C46A-4A44-B6CA-96E121DF126B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CD999A0-F9D6-4F48-B277-2143524E936F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22F81B-BF34-DD4F-BD17-59F537B3441B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7E9951-CB45-3844-AC53-09CCA028503D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111375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3877640" y="1731238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CEBFF49-8D5B-3644-8B86-49CCDB89A5BB}"/>
              </a:ext>
            </a:extLst>
          </p:cNvPr>
          <p:cNvCxnSpPr>
            <a:cxnSpLocks/>
          </p:cNvCxnSpPr>
          <p:nvPr/>
        </p:nvCxnSpPr>
        <p:spPr>
          <a:xfrm flipV="1">
            <a:off x="3111450" y="2080618"/>
            <a:ext cx="888536" cy="8031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73A247-CD6C-904A-82F2-F2E937D6B060}"/>
              </a:ext>
            </a:extLst>
          </p:cNvPr>
          <p:cNvSpPr txBox="1"/>
          <p:nvPr/>
        </p:nvSpPr>
        <p:spPr>
          <a:xfrm>
            <a:off x="1419636" y="2735116"/>
            <a:ext cx="176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Second to last lag is zero…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651C3D6-4DFB-BA45-B339-85BD2C7C0CBA}"/>
              </a:ext>
            </a:extLst>
          </p:cNvPr>
          <p:cNvSpPr/>
          <p:nvPr/>
        </p:nvSpPr>
        <p:spPr>
          <a:xfrm>
            <a:off x="4876798" y="1730155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E140EE20-D2AC-0C49-A6A9-A97F912AE7DE}"/>
              </a:ext>
            </a:extLst>
          </p:cNvPr>
          <p:cNvSpPr/>
          <p:nvPr/>
        </p:nvSpPr>
        <p:spPr>
          <a:xfrm rot="4411776">
            <a:off x="3683818" y="1676658"/>
            <a:ext cx="1530365" cy="1197123"/>
          </a:xfrm>
          <a:prstGeom prst="arc">
            <a:avLst>
              <a:gd name="adj1" fmla="val 16200000"/>
              <a:gd name="adj2" fmla="val 21063072"/>
            </a:avLst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83B385-6566-A243-ABF5-223A1CC6AF5B}"/>
              </a:ext>
            </a:extLst>
          </p:cNvPr>
          <p:cNvSpPr txBox="1"/>
          <p:nvPr/>
        </p:nvSpPr>
        <p:spPr>
          <a:xfrm>
            <a:off x="3182186" y="2888210"/>
            <a:ext cx="1760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… then also the last must be zero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C5C7698-9ABD-1143-88B9-9A616ECCFA45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D6AF28-3E39-EF4A-B97E-DFBDF3746518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E6380E3-9704-8142-87D7-7D1F50170973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08C4B59-7D06-D447-AB56-9EB2F8A75CD9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3A3196-2192-A547-A932-5CF1BEF86413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24050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6" grpId="0"/>
      <p:bldP spid="84" grpId="0" animBg="1"/>
      <p:bldP spid="98" grpId="0" animBg="1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3877640" y="1731238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CEBFF49-8D5B-3644-8B86-49CCDB89A5BB}"/>
              </a:ext>
            </a:extLst>
          </p:cNvPr>
          <p:cNvCxnSpPr>
            <a:cxnSpLocks/>
          </p:cNvCxnSpPr>
          <p:nvPr/>
        </p:nvCxnSpPr>
        <p:spPr>
          <a:xfrm flipV="1">
            <a:off x="3111450" y="2080618"/>
            <a:ext cx="888536" cy="8031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73A247-CD6C-904A-82F2-F2E937D6B060}"/>
              </a:ext>
            </a:extLst>
          </p:cNvPr>
          <p:cNvSpPr txBox="1"/>
          <p:nvPr/>
        </p:nvSpPr>
        <p:spPr>
          <a:xfrm>
            <a:off x="1419636" y="2735116"/>
            <a:ext cx="176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Second to last lag is zero…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651C3D6-4DFB-BA45-B339-85BD2C7C0CBA}"/>
              </a:ext>
            </a:extLst>
          </p:cNvPr>
          <p:cNvSpPr/>
          <p:nvPr/>
        </p:nvSpPr>
        <p:spPr>
          <a:xfrm>
            <a:off x="4876798" y="1730155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E140EE20-D2AC-0C49-A6A9-A97F912AE7DE}"/>
              </a:ext>
            </a:extLst>
          </p:cNvPr>
          <p:cNvSpPr/>
          <p:nvPr/>
        </p:nvSpPr>
        <p:spPr>
          <a:xfrm rot="4411776">
            <a:off x="3683818" y="1676658"/>
            <a:ext cx="1530365" cy="1197123"/>
          </a:xfrm>
          <a:prstGeom prst="arc">
            <a:avLst>
              <a:gd name="adj1" fmla="val 16200000"/>
              <a:gd name="adj2" fmla="val 21063072"/>
            </a:avLst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83B385-6566-A243-ABF5-223A1CC6AF5B}"/>
              </a:ext>
            </a:extLst>
          </p:cNvPr>
          <p:cNvSpPr txBox="1"/>
          <p:nvPr/>
        </p:nvSpPr>
        <p:spPr>
          <a:xfrm>
            <a:off x="3182186" y="2888210"/>
            <a:ext cx="1760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… then also the last must be zero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C5C7698-9ABD-1143-88B9-9A616ECCFA45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D6AF28-3E39-EF4A-B97E-DFBDF3746518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E6380E3-9704-8142-87D7-7D1F50170973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08C4B59-7D06-D447-AB56-9EB2F8A75CD9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3A3196-2192-A547-A932-5CF1BEF86413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388889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3877640" y="1731238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CEBFF49-8D5B-3644-8B86-49CCDB89A5BB}"/>
              </a:ext>
            </a:extLst>
          </p:cNvPr>
          <p:cNvCxnSpPr>
            <a:cxnSpLocks/>
          </p:cNvCxnSpPr>
          <p:nvPr/>
        </p:nvCxnSpPr>
        <p:spPr>
          <a:xfrm flipV="1">
            <a:off x="3111450" y="2080618"/>
            <a:ext cx="888536" cy="8031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73A247-CD6C-904A-82F2-F2E937D6B060}"/>
              </a:ext>
            </a:extLst>
          </p:cNvPr>
          <p:cNvSpPr txBox="1"/>
          <p:nvPr/>
        </p:nvSpPr>
        <p:spPr>
          <a:xfrm>
            <a:off x="1419636" y="2735116"/>
            <a:ext cx="176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Second to last lag is zero…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651C3D6-4DFB-BA45-B339-85BD2C7C0CBA}"/>
              </a:ext>
            </a:extLst>
          </p:cNvPr>
          <p:cNvSpPr/>
          <p:nvPr/>
        </p:nvSpPr>
        <p:spPr>
          <a:xfrm>
            <a:off x="4876798" y="1730155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E140EE20-D2AC-0C49-A6A9-A97F912AE7DE}"/>
              </a:ext>
            </a:extLst>
          </p:cNvPr>
          <p:cNvSpPr/>
          <p:nvPr/>
        </p:nvSpPr>
        <p:spPr>
          <a:xfrm rot="4411776">
            <a:off x="3683818" y="1676658"/>
            <a:ext cx="1530365" cy="1197123"/>
          </a:xfrm>
          <a:prstGeom prst="arc">
            <a:avLst>
              <a:gd name="adj1" fmla="val 16200000"/>
              <a:gd name="adj2" fmla="val 21063072"/>
            </a:avLst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83B385-6566-A243-ABF5-223A1CC6AF5B}"/>
              </a:ext>
            </a:extLst>
          </p:cNvPr>
          <p:cNvSpPr txBox="1"/>
          <p:nvPr/>
        </p:nvSpPr>
        <p:spPr>
          <a:xfrm>
            <a:off x="3182186" y="2888210"/>
            <a:ext cx="1760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… then also the last must be zero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C5C7698-9ABD-1143-88B9-9A616ECCFA45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D6AF28-3E39-EF4A-B97E-DFBDF3746518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E6380E3-9704-8142-87D7-7D1F50170973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08C4B59-7D06-D447-AB56-9EB2F8A75CD9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3A3196-2192-A547-A932-5CF1BEF86413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55408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3877640" y="1731238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CEBFF49-8D5B-3644-8B86-49CCDB89A5BB}"/>
              </a:ext>
            </a:extLst>
          </p:cNvPr>
          <p:cNvCxnSpPr>
            <a:cxnSpLocks/>
          </p:cNvCxnSpPr>
          <p:nvPr/>
        </p:nvCxnSpPr>
        <p:spPr>
          <a:xfrm flipV="1">
            <a:off x="3111450" y="2080618"/>
            <a:ext cx="888536" cy="8031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73A247-CD6C-904A-82F2-F2E937D6B060}"/>
              </a:ext>
            </a:extLst>
          </p:cNvPr>
          <p:cNvSpPr txBox="1"/>
          <p:nvPr/>
        </p:nvSpPr>
        <p:spPr>
          <a:xfrm>
            <a:off x="1419636" y="2735116"/>
            <a:ext cx="176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Second to last lag is zero…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651C3D6-4DFB-BA45-B339-85BD2C7C0CBA}"/>
              </a:ext>
            </a:extLst>
          </p:cNvPr>
          <p:cNvSpPr/>
          <p:nvPr/>
        </p:nvSpPr>
        <p:spPr>
          <a:xfrm>
            <a:off x="4876798" y="1730155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E140EE20-D2AC-0C49-A6A9-A97F912AE7DE}"/>
              </a:ext>
            </a:extLst>
          </p:cNvPr>
          <p:cNvSpPr/>
          <p:nvPr/>
        </p:nvSpPr>
        <p:spPr>
          <a:xfrm rot="4411776">
            <a:off x="3683818" y="1676658"/>
            <a:ext cx="1530365" cy="1197123"/>
          </a:xfrm>
          <a:prstGeom prst="arc">
            <a:avLst>
              <a:gd name="adj1" fmla="val 16200000"/>
              <a:gd name="adj2" fmla="val 21063072"/>
            </a:avLst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83B385-6566-A243-ABF5-223A1CC6AF5B}"/>
              </a:ext>
            </a:extLst>
          </p:cNvPr>
          <p:cNvSpPr txBox="1"/>
          <p:nvPr/>
        </p:nvSpPr>
        <p:spPr>
          <a:xfrm>
            <a:off x="3182186" y="2888210"/>
            <a:ext cx="1760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… then also the last must be zero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C5C7698-9ABD-1143-88B9-9A616ECCFA45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D6AF28-3E39-EF4A-B97E-DFBDF3746518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E6380E3-9704-8142-87D7-7D1F50170973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08C4B59-7D06-D447-AB56-9EB2F8A75CD9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3A3196-2192-A547-A932-5CF1BEF86413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193713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2850429" y="1735067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473688" y="87148"/>
            <a:ext cx="454301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Elementwise Structure</a:t>
            </a:r>
          </a:p>
          <a:p>
            <a:r>
              <a:rPr lang="en-US" sz="1100" dirty="0"/>
              <a:t>Focusing only on the second equation and coefficients for FFR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F3FE0E-FBC8-8347-9495-03BB3828EDA2}"/>
              </a:ext>
            </a:extLst>
          </p:cNvPr>
          <p:cNvSpPr txBox="1"/>
          <p:nvPr/>
        </p:nvSpPr>
        <p:spPr>
          <a:xfrm>
            <a:off x="2319256" y="698267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8B93C-666E-FD4D-AAA5-D0DD92D93595}"/>
              </a:ext>
            </a:extLst>
          </p:cNvPr>
          <p:cNvSpPr txBox="1"/>
          <p:nvPr/>
        </p:nvSpPr>
        <p:spPr>
          <a:xfrm>
            <a:off x="1596491" y="2676795"/>
            <a:ext cx="9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 Is zero,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E703BC-B270-E844-A6F6-36A8A1C3009C}"/>
              </a:ext>
            </a:extLst>
          </p:cNvPr>
          <p:cNvSpPr txBox="1"/>
          <p:nvPr/>
        </p:nvSpPr>
        <p:spPr>
          <a:xfrm>
            <a:off x="2311088" y="2676795"/>
            <a:ext cx="101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then also 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07CB34-5C55-0447-8821-759326C6C58A}"/>
              </a:ext>
            </a:extLst>
          </p:cNvPr>
          <p:cNvSpPr txBox="1"/>
          <p:nvPr/>
        </p:nvSpPr>
        <p:spPr>
          <a:xfrm>
            <a:off x="3186614" y="2668481"/>
            <a:ext cx="9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are zero.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339122-289D-9B47-A18B-739C24EAD050}"/>
              </a:ext>
            </a:extLst>
          </p:cNvPr>
          <p:cNvSpPr/>
          <p:nvPr/>
        </p:nvSpPr>
        <p:spPr>
          <a:xfrm>
            <a:off x="3868783" y="1735067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6E605E6-A404-EB4A-95C9-B0BE589530BE}"/>
              </a:ext>
            </a:extLst>
          </p:cNvPr>
          <p:cNvSpPr/>
          <p:nvPr/>
        </p:nvSpPr>
        <p:spPr>
          <a:xfrm>
            <a:off x="4876709" y="1735919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716D25-6A73-5741-8444-8E2594EA5689}"/>
              </a:ext>
            </a:extLst>
          </p:cNvPr>
          <p:cNvSpPr/>
          <p:nvPr/>
        </p:nvSpPr>
        <p:spPr>
          <a:xfrm>
            <a:off x="2543175" y="3450431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5D659B-C018-FD4B-8FFD-178E00FFA233}"/>
              </a:ext>
            </a:extLst>
          </p:cNvPr>
          <p:cNvSpPr/>
          <p:nvPr/>
        </p:nvSpPr>
        <p:spPr>
          <a:xfrm>
            <a:off x="2704099" y="3446970"/>
            <a:ext cx="91446" cy="91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D2A17-6B81-A745-9461-C7106A5DA9F4}"/>
              </a:ext>
            </a:extLst>
          </p:cNvPr>
          <p:cNvSpPr/>
          <p:nvPr/>
        </p:nvSpPr>
        <p:spPr>
          <a:xfrm>
            <a:off x="2852912" y="3446429"/>
            <a:ext cx="91446" cy="91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5E6747-D3FC-E144-A516-C5E421A079C1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33D6CD-0590-1E46-AB17-F27487F3481C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17081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" grpId="0" bldLvl="5"/>
      <p:bldP spid="88" grpId="0"/>
      <p:bldP spid="89" grpId="0"/>
      <p:bldP spid="90" grpId="0" animBg="1"/>
      <p:bldP spid="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516</Words>
  <Application>Microsoft Macintosh PowerPoint</Application>
  <PresentationFormat>Custom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Wegner, Enrico (Stud. SBE / Alumni SBE)</cp:lastModifiedBy>
  <cp:revision>56</cp:revision>
  <cp:lastPrinted>2017-10-04T15:54:02Z</cp:lastPrinted>
  <dcterms:created xsi:type="dcterms:W3CDTF">2015-04-16T01:42:26Z</dcterms:created>
  <dcterms:modified xsi:type="dcterms:W3CDTF">2021-06-05T08:16:57Z</dcterms:modified>
</cp:coreProperties>
</file>