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457-AD33-3BC5-214E-76AB0007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3D27-8FBC-CFE6-C62E-A400CC7B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495B-435E-AFC1-DFE2-F961A138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CEF3-6B71-551F-9130-4FB3AF70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D00-1FBC-3307-1BA9-B0D87B5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2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FC4B-1F2E-B358-F89A-5E2BE8A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E212-EDDF-9016-809A-0724A57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2B08-7F77-E898-9F61-0E14EE4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C6C3-F2DA-58CA-69B7-368250E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1C43-961A-0092-209E-EA5892C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11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B91E-84B7-D628-E981-1DA7BFFC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0CA27-F3DB-BCDF-1B93-BF987257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B86-73C8-92A9-25DC-2678642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7734-1B80-4979-60F9-0CC87FA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D178-9DDC-80C5-F8D9-4345486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690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5060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FF19-AA37-11BE-EDA0-8EAB2E0A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E5B-FDCB-D2A4-1E8E-C4A9EE44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BD6A-C944-4340-EE1D-164B7DF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BD16-3FF2-44E0-7F9D-8F5C04C8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6861-6255-EC5A-665F-4643A5CF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62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37B-493C-BF5A-762D-530E4858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F0D7-6801-C2DE-55C6-D95318FF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98C0-C5B7-5876-2D98-00B99500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F8F-9C84-7D03-D16F-6F55EDC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CAF1-B74D-EAC6-AD69-D5C9F51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12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FBB-18C8-C58C-30DF-770362D7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FBD6-00DE-729C-7FE8-B9851244D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7008-E137-8199-62FB-8CC07532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FD29-97E4-562C-D759-3E9A1FB5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274C-BDE3-8916-91AF-794AF97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5A0C-1E2B-B5C4-B130-C4B78C59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48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2C4C-5A81-851B-FBAC-D0B9F61B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B2EE-AE9D-7987-F8AE-82D26B2B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01013-F964-CF33-4650-197223FF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F184-1A16-A45A-6677-ED688F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B825-4626-B885-05C0-5FC6AABA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F7154-7994-E122-6AFA-1055901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26C3-1BE1-1B06-C775-72BACA57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7D6B-9A6B-CBC9-9393-715C7C8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4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C6C-1778-DE3B-BA9C-B8C97E0B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F8F46-EEBF-297A-8CAD-F3BEB55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1114-AA04-D7BF-791C-A90D1AB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2ABD-6DA0-5C86-384C-E59F888C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0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E402-88D7-738D-0592-BC42679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E8E7-6C95-E1E3-3101-0BBE56C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097C-D1DA-6E25-F613-948F973E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97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ADA-C5A7-2243-84D5-ED9CCE83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1DE9-F9E3-9DE2-8AD9-B2485729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2408-2962-0499-FD58-B2B8A34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DF3-6B22-0377-A94B-9138DBC2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9D92-AB25-C55A-24A6-151AA0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48BAE-C45F-4475-B45A-54D1BB73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06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7AE-14C2-C564-AED2-A1D4518F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0BDC-3BD0-BED7-C95F-9A8374BC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1E9-A2B6-E600-6AB7-E9075F93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BF46-02CA-F61E-67C0-046CDC0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EB46-B259-407F-76D3-2B528B9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87AB-B013-C65C-E192-1234072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00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709F-A46B-D314-B670-7E485394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8E6C-E653-AB4F-399F-603AF8AE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201-34DB-8A72-C871-17A41FA5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61D5-894C-40D3-88D6-596684137962}" type="datetimeFigureOut">
              <a:rPr lang="en-NG" smtClean="0"/>
              <a:t>04/09/2023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A6BE-1468-61A6-D1C5-D75464C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847-E32B-739B-26E9-AECE71A2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4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117"/>
            <a:ext cx="8749553" cy="747611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04/09/2023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1896155"/>
            <a:ext cx="6978315" cy="10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47F09351-2078-FCD1-4983-FBD1BFE5479A}"/>
              </a:ext>
            </a:extLst>
          </p:cNvPr>
          <p:cNvSpPr txBox="1">
            <a:spLocks/>
          </p:cNvSpPr>
          <p:nvPr/>
        </p:nvSpPr>
        <p:spPr>
          <a:xfrm>
            <a:off x="1319213" y="180807"/>
            <a:ext cx="9144000" cy="46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Forage Virtual Data Science Internship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9449DE4-D978-7B46-70C3-F8A682C9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9275"/>
          </a:xfrm>
        </p:spPr>
        <p:txBody>
          <a:bodyPr>
            <a:normAutofit/>
          </a:bodyPr>
          <a:lstStyle/>
          <a:p>
            <a:endParaRPr lang="en-N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B0AE27-BECD-13B6-C228-A57D880D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1"/>
            <a:ext cx="10515600" cy="14633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endParaRPr lang="en-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1D2ECF-7D05-CB08-5E44-2037D5803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0" y="2770467"/>
            <a:ext cx="3822200" cy="36845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2D60D1-D0D6-71B8-A6A3-E4A971553B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23" y="2661723"/>
            <a:ext cx="4352624" cy="38311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999AC1-12A1-8BFF-7B6C-B0A937BA84E9}"/>
              </a:ext>
            </a:extLst>
          </p:cNvPr>
          <p:cNvSpPr/>
          <p:nvPr/>
        </p:nvSpPr>
        <p:spPr>
          <a:xfrm>
            <a:off x="836610" y="914399"/>
            <a:ext cx="10515600" cy="1463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AB846-58B9-C72E-A692-5F48DE2CF46A}"/>
              </a:ext>
            </a:extLst>
          </p:cNvPr>
          <p:cNvSpPr/>
          <p:nvPr/>
        </p:nvSpPr>
        <p:spPr>
          <a:xfrm>
            <a:off x="836611" y="365125"/>
            <a:ext cx="10515599" cy="549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Collected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cleaned 3643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reviews given by customers,  I obtained </a:t>
            </a:r>
            <a:endParaRPr lang="en-NG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A6E3DD-6C39-D24F-281F-BBB6F3AF2B83}"/>
              </a:ext>
            </a:extLst>
          </p:cNvPr>
          <p:cNvSpPr/>
          <p:nvPr/>
        </p:nvSpPr>
        <p:spPr>
          <a:xfrm>
            <a:off x="833433" y="1028700"/>
            <a:ext cx="2716592" cy="13490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Positive Reviews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1083</a:t>
            </a:r>
            <a:endParaRPr lang="en-NG" sz="24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533853-9AC6-F3FE-A1C3-E3EE6017600A}"/>
              </a:ext>
            </a:extLst>
          </p:cNvPr>
          <p:cNvSpPr/>
          <p:nvPr/>
        </p:nvSpPr>
        <p:spPr>
          <a:xfrm>
            <a:off x="4719918" y="1028697"/>
            <a:ext cx="2904564" cy="13490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Negative Reviews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1505</a:t>
            </a:r>
          </a:p>
          <a:p>
            <a:pPr algn="ctr"/>
            <a:endParaRPr lang="en-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44E519-80DF-8212-14C3-7FFF194746DE}"/>
              </a:ext>
            </a:extLst>
          </p:cNvPr>
          <p:cNvSpPr/>
          <p:nvPr/>
        </p:nvSpPr>
        <p:spPr>
          <a:xfrm>
            <a:off x="8641977" y="1028697"/>
            <a:ext cx="2710234" cy="13490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Neutral Reviews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335 </a:t>
            </a:r>
          </a:p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118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Amaka clever</dc:creator>
  <cp:lastModifiedBy>Amaka clever</cp:lastModifiedBy>
  <cp:revision>4</cp:revision>
  <dcterms:created xsi:type="dcterms:W3CDTF">2023-09-03T23:00:05Z</dcterms:created>
  <dcterms:modified xsi:type="dcterms:W3CDTF">2023-09-04T22:44:54Z</dcterms:modified>
</cp:coreProperties>
</file>