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5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90673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95" y="1811864"/>
            <a:ext cx="5751272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095" y="3598328"/>
            <a:ext cx="5751272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869" y="5054602"/>
            <a:ext cx="729382" cy="279400"/>
          </a:xfrm>
        </p:spPr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95" y="5054602"/>
            <a:ext cx="4403598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5427" y="5054602"/>
            <a:ext cx="447940" cy="279400"/>
          </a:xfrm>
        </p:spPr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8144" y="3471329"/>
            <a:ext cx="55391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4815415"/>
            <a:ext cx="7365295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1782" y="1032934"/>
            <a:ext cx="768243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5382153"/>
            <a:ext cx="7365295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06873"/>
            <a:ext cx="7365295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275666"/>
            <a:ext cx="7365297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5" y="4140199"/>
            <a:ext cx="71569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28" y="982132"/>
            <a:ext cx="6933604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3550" y="3352800"/>
            <a:ext cx="6383865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5" y="4343401"/>
            <a:ext cx="736530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0800" y="905362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9629" y="2827870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85005" y="4140199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41" y="3308581"/>
            <a:ext cx="736528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4777381"/>
            <a:ext cx="73652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868" y="982132"/>
            <a:ext cx="6852265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639312"/>
            <a:ext cx="736529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529667"/>
            <a:ext cx="7365297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1232" y="89689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7280" y="260772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85005" y="342900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982132"/>
            <a:ext cx="7365295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566160"/>
            <a:ext cx="7365291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8" y="4470401"/>
            <a:ext cx="7365295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9" y="3429000"/>
            <a:ext cx="71569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37" y="2490136"/>
            <a:ext cx="7365297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569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389" y="906874"/>
            <a:ext cx="1753841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40" y="906874"/>
            <a:ext cx="5325135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65971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04" y="1641413"/>
            <a:ext cx="7145162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004" y="3734860"/>
            <a:ext cx="7145162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85005" y="3599392"/>
            <a:ext cx="71451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93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24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40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651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651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6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388534"/>
            <a:ext cx="27481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401" y="982133"/>
            <a:ext cx="4176834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7" y="3031065"/>
            <a:ext cx="27481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85005" y="2912533"/>
            <a:ext cx="25280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883832"/>
            <a:ext cx="393488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4992" y="1032933"/>
            <a:ext cx="3173585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3255432"/>
            <a:ext cx="3934884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915173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2490136"/>
            <a:ext cx="7365297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6393" y="5960533"/>
            <a:ext cx="124397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3E34AC-DBDC-C747-9E6F-84AAFB9D971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938" y="5960533"/>
            <a:ext cx="55300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1765" y="5960533"/>
            <a:ext cx="42846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5CCB3-9E90-F64F-9756-1E93FDBD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  <p:sldLayoutId id="2147484787" r:id="rId12"/>
    <p:sldLayoutId id="2147484788" r:id="rId13"/>
    <p:sldLayoutId id="2147484789" r:id="rId14"/>
    <p:sldLayoutId id="2147484790" r:id="rId15"/>
    <p:sldLayoutId id="2147484791" r:id="rId16"/>
    <p:sldLayoutId id="21474847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9905998" y="7471316"/>
            <a:ext cx="45719" cy="61331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241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0"/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SUNSHINE</a:t>
                      </a:r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GROUP</a:t>
                      </a:r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en-US" sz="18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COMPANY</a:t>
                      </a:r>
                    </a:p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motto: Arise &amp; Shine</a:t>
                      </a:r>
                    </a:p>
                    <a:p>
                      <a:pPr algn="ctr"/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do produce all kinds of food for </a:t>
                      </a:r>
                    </a:p>
                    <a:p>
                      <a:pPr algn="ctr"/>
                      <a:r>
                        <a:rPr lang="en-US" baseline="0" dirty="0" smtClean="0"/>
                        <a:t>the consumption of man kind, we also </a:t>
                      </a:r>
                    </a:p>
                    <a:p>
                      <a:pPr algn="ctr"/>
                      <a:r>
                        <a:rPr lang="en-US" baseline="0" dirty="0" smtClean="0"/>
                        <a:t>offer good computer Education to Graduates,</a:t>
                      </a:r>
                    </a:p>
                    <a:p>
                      <a:pPr algn="ctr"/>
                      <a:r>
                        <a:rPr lang="en-US" baseline="0" dirty="0" smtClean="0"/>
                        <a:t>Undergraduates, and workers of any kind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Contact us </a:t>
                      </a:r>
                      <a:r>
                        <a:rPr lang="en-US" baseline="0" dirty="0" smtClean="0"/>
                        <a:t>on: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07069179843              </a:t>
                      </a:r>
                      <a:r>
                        <a:rPr lang="en-US" sz="1200" baseline="0" dirty="0" smtClean="0"/>
                        <a:t>ogechukwo15@yahoo.com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85" y="1990789"/>
            <a:ext cx="4909314" cy="4867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" y="1990789"/>
            <a:ext cx="4996684" cy="40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47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Arial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2021-02-09T22:32:20Z</dcterms:created>
  <dcterms:modified xsi:type="dcterms:W3CDTF">2021-02-10T22:41:46Z</dcterms:modified>
</cp:coreProperties>
</file>