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Ex5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6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5" r:id="rId9"/>
    <p:sldId id="266" r:id="rId10"/>
    <p:sldId id="267" r:id="rId11"/>
    <p:sldId id="263" r:id="rId12"/>
    <p:sldId id="275" r:id="rId13"/>
    <p:sldId id="264" r:id="rId14"/>
    <p:sldId id="270" r:id="rId15"/>
    <p:sldId id="268" r:id="rId16"/>
    <p:sldId id="271" r:id="rId17"/>
    <p:sldId id="269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058" autoAdjust="0"/>
  </p:normalViewPr>
  <p:slideViewPr>
    <p:cSldViewPr snapToGrid="0">
      <p:cViewPr varScale="1">
        <p:scale>
          <a:sx n="62" d="100"/>
          <a:sy n="62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AppData\Roaming\Microsoft\Excel\capstone%20(version%202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AppData\Roaming\Microsoft\Excel\capstone%20(version%202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AppData\Roaming\Microsoft\Excel\capstone%20(version%202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kene\AppData\Roaming\Microsoft\Excel\capstone%20(version%202).xlsb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kene\AppData\Roaming\Microsoft\Excel\capstone%20(version%202).xlsb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Ekene\AppData\Roaming\Microsoft\Excel\capstone%20(version%202).xlsb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Ekene\AppData\Roaming\Microsoft\Excel\capstone%20(version%202).xlsb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Ekene\AppData\Roaming\Microsoft\Excel\capstone%20(version%202).xlsb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Ekene\AppData\Roaming\Microsoft\Excel\capstone%20(version%202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Averages</a:t>
            </a:r>
            <a:r>
              <a:rPr lang="en-US" baseline="0"/>
              <a:t> of SalePrice by Quality Raiting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'HeatingQC t-test'!$P$11:$Q$11</c:f>
                <c:numCache>
                  <c:formatCode>General</c:formatCode>
                  <c:ptCount val="2"/>
                  <c:pt idx="0">
                    <c:v>9.889436039587876</c:v>
                  </c:pt>
                  <c:pt idx="1">
                    <c:v>3.7048248756885558</c:v>
                  </c:pt>
                </c:numCache>
              </c:numRef>
            </c:plus>
            <c:minus>
              <c:numRef>
                <c:f>'HeatingQC t-test'!$P$12:$Q$12</c:f>
                <c:numCache>
                  <c:formatCode>General</c:formatCode>
                  <c:ptCount val="2"/>
                  <c:pt idx="0">
                    <c:v>19.401298327458164</c:v>
                  </c:pt>
                  <c:pt idx="1">
                    <c:v>7.2682013793798887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'HeatingQC t-test'!$P$7:$Q$7</c:f>
              <c:strCache>
                <c:ptCount val="2"/>
                <c:pt idx="0">
                  <c:v>Excellent &amp; Fair Heating</c:v>
                </c:pt>
                <c:pt idx="1">
                  <c:v>Good and Below Quality</c:v>
                </c:pt>
              </c:strCache>
            </c:strRef>
          </c:cat>
          <c:val>
            <c:numRef>
              <c:f>'HeatingQC t-test'!$P$8:$Q$8</c:f>
              <c:numCache>
                <c:formatCode>General</c:formatCode>
                <c:ptCount val="2"/>
                <c:pt idx="0">
                  <c:v>209.27607594936677</c:v>
                </c:pt>
                <c:pt idx="1">
                  <c:v>147.49701492537301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1-406F-BD7A-C473E6258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204936"/>
        <c:axId val="678205592"/>
      </c:barChart>
      <c:catAx>
        <c:axId val="678204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Raiting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205592"/>
        <c:crosses val="autoZero"/>
        <c:auto val="1"/>
        <c:lblAlgn val="ctr"/>
        <c:lblOffset val="100"/>
        <c:noMultiLvlLbl val="0"/>
      </c:catAx>
      <c:valAx>
        <c:axId val="67820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Sale</a:t>
                </a:r>
                <a:r>
                  <a:rPr lang="en-US" baseline="0"/>
                  <a:t> Price ($1000s)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20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Avg.</a:t>
            </a:r>
            <a:r>
              <a:rPr lang="en-US" baseline="0"/>
              <a:t> Selling Price for homes Based on Ammount of FirePlaces</a:t>
            </a:r>
            <a:endParaRPr lang="en-US"/>
          </a:p>
        </c:rich>
      </c:tx>
      <c:layout>
        <c:manualLayout>
          <c:xMode val="edge"/>
          <c:yMode val="edge"/>
          <c:x val="0.10919054347676309"/>
          <c:y val="2.0527862397589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'FirePlaces t-test'!$P$11:$Q$11</c:f>
                <c:numCache>
                  <c:formatCode>General</c:formatCode>
                  <c:ptCount val="2"/>
                  <c:pt idx="0">
                    <c:v>2.8559371305744525</c:v>
                  </c:pt>
                  <c:pt idx="1">
                    <c:v>9.7952866521064248</c:v>
                  </c:pt>
                </c:numCache>
              </c:numRef>
            </c:plus>
            <c:minus>
              <c:numRef>
                <c:f>'FirePlaces t-test'!$P$12:$Q$12</c:f>
                <c:numCache>
                  <c:formatCode>General</c:formatCode>
                  <c:ptCount val="2"/>
                  <c:pt idx="0">
                    <c:v>5.6033205568506235</c:v>
                  </c:pt>
                  <c:pt idx="1">
                    <c:v>19.218256056971558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'FirePlaces t-test'!$P$7:$Q$7</c:f>
              <c:strCache>
                <c:ptCount val="2"/>
                <c:pt idx="0">
                  <c:v>Homes with 0 FirePlaces</c:v>
                </c:pt>
                <c:pt idx="1">
                  <c:v>Homes with 1 or more FirePlaces</c:v>
                </c:pt>
              </c:strCache>
            </c:strRef>
          </c:cat>
          <c:val>
            <c:numRef>
              <c:f>'FirePlaces t-test'!$P$8:$Q$8</c:f>
              <c:numCache>
                <c:formatCode>General</c:formatCode>
                <c:ptCount val="2"/>
                <c:pt idx="0">
                  <c:v>141.335072463768</c:v>
                </c:pt>
                <c:pt idx="1">
                  <c:v>216.40246753246723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B-4F73-9852-444AB0446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204936"/>
        <c:axId val="678205592"/>
      </c:barChart>
      <c:catAx>
        <c:axId val="67820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205592"/>
        <c:crosses val="autoZero"/>
        <c:auto val="1"/>
        <c:lblAlgn val="ctr"/>
        <c:lblOffset val="100"/>
        <c:noMultiLvlLbl val="0"/>
      </c:catAx>
      <c:valAx>
        <c:axId val="67820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20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Home Sale Price based on Month (in $1000s)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'Month Sold T-test'!$P$11:$Q$11</c:f>
                <c:numCache>
                  <c:formatCode>General</c:formatCode>
                  <c:ptCount val="2"/>
                  <c:pt idx="0">
                    <c:v>8.7170620695463299</c:v>
                  </c:pt>
                  <c:pt idx="1">
                    <c:v>8.535298220884826</c:v>
                  </c:pt>
                </c:numCache>
              </c:numRef>
            </c:plus>
            <c:minus>
              <c:numRef>
                <c:f>'Month Sold T-test'!$P$12:$Q$12</c:f>
                <c:numCache>
                  <c:formatCode>General</c:formatCode>
                  <c:ptCount val="2"/>
                  <c:pt idx="0">
                    <c:v>17.099371464563561</c:v>
                  </c:pt>
                  <c:pt idx="1">
                    <c:v>16.742823863744018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'Month Sold T-test'!$P$7:$Q$7</c:f>
              <c:strCache>
                <c:ptCount val="2"/>
                <c:pt idx="0">
                  <c:v>Homes sold in May, June, July</c:v>
                </c:pt>
                <c:pt idx="1">
                  <c:v>Homes sold in Other months</c:v>
                </c:pt>
              </c:strCache>
            </c:strRef>
          </c:cat>
          <c:val>
            <c:numRef>
              <c:f>'Month Sold T-test'!$P$8:$Q$8</c:f>
              <c:numCache>
                <c:formatCode>General</c:formatCode>
                <c:ptCount val="2"/>
                <c:pt idx="0">
                  <c:v>178.92301013024576</c:v>
                </c:pt>
                <c:pt idx="1">
                  <c:v>182.83350649350629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F-43C3-AD67-948841169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204936"/>
        <c:axId val="678205592"/>
      </c:barChart>
      <c:catAx>
        <c:axId val="67820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205592"/>
        <c:crosses val="autoZero"/>
        <c:auto val="1"/>
        <c:lblAlgn val="ctr"/>
        <c:lblOffset val="100"/>
        <c:noMultiLvlLbl val="0"/>
      </c:catAx>
      <c:valAx>
        <c:axId val="67820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SalePrice (in $1000s)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20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'HeatingQC Descriptive Stats'!$G$5:$G$794</cx:f>
        <cx:lvl ptCount="790" formatCode="General">
          <cx:pt idx="0">755000</cx:pt>
          <cx:pt idx="1">745000</cx:pt>
          <cx:pt idx="2">625000</cx:pt>
          <cx:pt idx="3">611657</cx:pt>
          <cx:pt idx="4">582933</cx:pt>
          <cx:pt idx="5">556581</cx:pt>
          <cx:pt idx="6">555000</cx:pt>
          <cx:pt idx="7">538000</cx:pt>
          <cx:pt idx="8">501837</cx:pt>
          <cx:pt idx="9">485000</cx:pt>
          <cx:pt idx="10">475000</cx:pt>
          <cx:pt idx="11">466500</cx:pt>
          <cx:pt idx="12">465000</cx:pt>
          <cx:pt idx="13">451950</cx:pt>
          <cx:pt idx="14">446261</cx:pt>
          <cx:pt idx="15">440000</cx:pt>
          <cx:pt idx="16">438780</cx:pt>
          <cx:pt idx="17">437154</cx:pt>
          <cx:pt idx="18">430000</cx:pt>
          <cx:pt idx="19">426000</cx:pt>
          <cx:pt idx="20">424870</cx:pt>
          <cx:pt idx="21">423000</cx:pt>
          <cx:pt idx="22">415298</cx:pt>
          <cx:pt idx="23">412500</cx:pt>
          <cx:pt idx="24">410000</cx:pt>
          <cx:pt idx="25">403000</cx:pt>
          <cx:pt idx="26">402861</cx:pt>
          <cx:pt idx="27">402000</cx:pt>
          <cx:pt idx="28">395192</cx:pt>
          <cx:pt idx="29">394617</cx:pt>
          <cx:pt idx="30">394432</cx:pt>
          <cx:pt idx="31">392500</cx:pt>
          <cx:pt idx="32">392000</cx:pt>
          <cx:pt idx="33">386250</cx:pt>
          <cx:pt idx="34">385000</cx:pt>
          <cx:pt idx="35">383970</cx:pt>
          <cx:pt idx="36">381000</cx:pt>
          <cx:pt idx="37">380000</cx:pt>
          <cx:pt idx="38">378500</cx:pt>
          <cx:pt idx="39">377500</cx:pt>
          <cx:pt idx="40">377426</cx:pt>
          <cx:pt idx="41">374000</cx:pt>
          <cx:pt idx="42">372500</cx:pt>
          <cx:pt idx="43">372402</cx:pt>
          <cx:pt idx="44">370878</cx:pt>
          <cx:pt idx="45">369900</cx:pt>
          <cx:pt idx="46">367294</cx:pt>
          <cx:pt idx="47">361919</cx:pt>
          <cx:pt idx="48">360000</cx:pt>
          <cx:pt idx="49">354000</cx:pt>
          <cx:pt idx="50">350000</cx:pt>
          <cx:pt idx="51">350000</cx:pt>
          <cx:pt idx="52">348000</cx:pt>
          <cx:pt idx="53">345000</cx:pt>
          <cx:pt idx="54">342643</cx:pt>
          <cx:pt idx="55">341000</cx:pt>
          <cx:pt idx="56">340000</cx:pt>
          <cx:pt idx="57">340000</cx:pt>
          <cx:pt idx="58">339750</cx:pt>
          <cx:pt idx="59">337500</cx:pt>
          <cx:pt idx="60">337000</cx:pt>
          <cx:pt idx="61">336000</cx:pt>
          <cx:pt idx="62">335000</cx:pt>
          <cx:pt idx="63">335000</cx:pt>
          <cx:pt idx="64">333168</cx:pt>
          <cx:pt idx="65">328900</cx:pt>
          <cx:pt idx="66">328000</cx:pt>
          <cx:pt idx="67">326000</cx:pt>
          <cx:pt idx="68">325624</cx:pt>
          <cx:pt idx="69">325300</cx:pt>
          <cx:pt idx="70">325000</cx:pt>
          <cx:pt idx="71">325000</cx:pt>
          <cx:pt idx="72">325000</cx:pt>
          <cx:pt idx="73">324000</cx:pt>
          <cx:pt idx="74">320000</cx:pt>
          <cx:pt idx="75">320000</cx:pt>
          <cx:pt idx="76">320000</cx:pt>
          <cx:pt idx="77">319900</cx:pt>
          <cx:pt idx="78">319000</cx:pt>
          <cx:pt idx="79">318061</cx:pt>
          <cx:pt idx="80">318000</cx:pt>
          <cx:pt idx="81">318000</cx:pt>
          <cx:pt idx="82">317000</cx:pt>
          <cx:pt idx="83">316600</cx:pt>
          <cx:pt idx="84">315750</cx:pt>
          <cx:pt idx="85">315500</cx:pt>
          <cx:pt idx="86">315000</cx:pt>
          <cx:pt idx="87">315000</cx:pt>
          <cx:pt idx="88">314813</cx:pt>
          <cx:pt idx="89">313000</cx:pt>
          <cx:pt idx="90">312500</cx:pt>
          <cx:pt idx="91">311872</cx:pt>
          <cx:pt idx="92">311500</cx:pt>
          <cx:pt idx="93">310000</cx:pt>
          <cx:pt idx="94">310000</cx:pt>
          <cx:pt idx="95">309000</cx:pt>
          <cx:pt idx="96">307000</cx:pt>
          <cx:pt idx="97">306000</cx:pt>
          <cx:pt idx="98">305900</cx:pt>
          <cx:pt idx="99">305000</cx:pt>
          <cx:pt idx="100">303477</cx:pt>
          <cx:pt idx="101">302000</cx:pt>
          <cx:pt idx="102">301500</cx:pt>
          <cx:pt idx="103">301000</cx:pt>
          <cx:pt idx="104">299800</cx:pt>
          <cx:pt idx="105">297000</cx:pt>
          <cx:pt idx="106">295493</cx:pt>
          <cx:pt idx="107">295000</cx:pt>
          <cx:pt idx="108">293077</cx:pt>
          <cx:pt idx="109">290000</cx:pt>
          <cx:pt idx="110">290000</cx:pt>
          <cx:pt idx="111">290000</cx:pt>
          <cx:pt idx="112">290000</cx:pt>
          <cx:pt idx="113">290000</cx:pt>
          <cx:pt idx="114">287090</cx:pt>
          <cx:pt idx="115">287000</cx:pt>
          <cx:pt idx="116">286000</cx:pt>
          <cx:pt idx="117">285000</cx:pt>
          <cx:pt idx="118">285000</cx:pt>
          <cx:pt idx="119">285000</cx:pt>
          <cx:pt idx="120">284000</cx:pt>
          <cx:pt idx="121">284000</cx:pt>
          <cx:pt idx="122">283463</cx:pt>
          <cx:pt idx="123">282922</cx:pt>
          <cx:pt idx="124">281213</cx:pt>
          <cx:pt idx="125">281000</cx:pt>
          <cx:pt idx="126">280000</cx:pt>
          <cx:pt idx="127">280000</cx:pt>
          <cx:pt idx="128">280000</cx:pt>
          <cx:pt idx="129">279500</cx:pt>
          <cx:pt idx="130">278000</cx:pt>
          <cx:pt idx="131">277500</cx:pt>
          <cx:pt idx="132">277000</cx:pt>
          <cx:pt idx="133">276000</cx:pt>
          <cx:pt idx="134">275000</cx:pt>
          <cx:pt idx="135">275000</cx:pt>
          <cx:pt idx="136">275000</cx:pt>
          <cx:pt idx="137">274900</cx:pt>
          <cx:pt idx="138">274725</cx:pt>
          <cx:pt idx="139">274300</cx:pt>
          <cx:pt idx="140">274000</cx:pt>
          <cx:pt idx="141">272000</cx:pt>
          <cx:pt idx="142">271000</cx:pt>
          <cx:pt idx="143">271000</cx:pt>
          <cx:pt idx="144">270000</cx:pt>
          <cx:pt idx="145">270000</cx:pt>
          <cx:pt idx="146">270000</cx:pt>
          <cx:pt idx="147">269790</cx:pt>
          <cx:pt idx="148">269500</cx:pt>
          <cx:pt idx="149">268000</cx:pt>
          <cx:pt idx="150">268000</cx:pt>
          <cx:pt idx="151">267000</cx:pt>
          <cx:pt idx="152">266500</cx:pt>
          <cx:pt idx="153">266000</cx:pt>
          <cx:pt idx="154">265900</cx:pt>
          <cx:pt idx="155">265000</cx:pt>
          <cx:pt idx="156">264561</cx:pt>
          <cx:pt idx="157">264132</cx:pt>
          <cx:pt idx="158">263435</cx:pt>
          <cx:pt idx="159">263000</cx:pt>
          <cx:pt idx="160">262500</cx:pt>
          <cx:pt idx="161">262280</cx:pt>
          <cx:pt idx="162">262000</cx:pt>
          <cx:pt idx="163">261500</cx:pt>
          <cx:pt idx="164">260400</cx:pt>
          <cx:pt idx="165">260000</cx:pt>
          <cx:pt idx="166">260000</cx:pt>
          <cx:pt idx="167">260000</cx:pt>
          <cx:pt idx="168">260000</cx:pt>
          <cx:pt idx="169">259500</cx:pt>
          <cx:pt idx="170">259000</cx:pt>
          <cx:pt idx="171">257500</cx:pt>
          <cx:pt idx="172">257000</cx:pt>
          <cx:pt idx="173">256300</cx:pt>
          <cx:pt idx="174">256000</cx:pt>
          <cx:pt idx="175">256000</cx:pt>
          <cx:pt idx="176">255900</cx:pt>
          <cx:pt idx="177">255500</cx:pt>
          <cx:pt idx="178">255000</cx:pt>
          <cx:pt idx="179">255000</cx:pt>
          <cx:pt idx="180">254900</cx:pt>
          <cx:pt idx="181">254000</cx:pt>
          <cx:pt idx="182">253293</cx:pt>
          <cx:pt idx="183">253000</cx:pt>
          <cx:pt idx="184">252678</cx:pt>
          <cx:pt idx="185">252000</cx:pt>
          <cx:pt idx="186">251000</cx:pt>
          <cx:pt idx="187">250580</cx:pt>
          <cx:pt idx="188">250000</cx:pt>
          <cx:pt idx="189">250000</cx:pt>
          <cx:pt idx="190">250000</cx:pt>
          <cx:pt idx="191">250000</cx:pt>
          <cx:pt idx="192">250000</cx:pt>
          <cx:pt idx="193">249700</cx:pt>
          <cx:pt idx="194">248900</cx:pt>
          <cx:pt idx="195">248328</cx:pt>
          <cx:pt idx="196">248000</cx:pt>
          <cx:pt idx="197">248000</cx:pt>
          <cx:pt idx="198">246578</cx:pt>
          <cx:pt idx="199">245500</cx:pt>
          <cx:pt idx="200">245350</cx:pt>
          <cx:pt idx="201">245000</cx:pt>
          <cx:pt idx="202">244600</cx:pt>
          <cx:pt idx="203">244400</cx:pt>
          <cx:pt idx="204">244000</cx:pt>
          <cx:pt idx="205">244000</cx:pt>
          <cx:pt idx="206">244000</cx:pt>
          <cx:pt idx="207">242000</cx:pt>
          <cx:pt idx="208">242000</cx:pt>
          <cx:pt idx="209">241500</cx:pt>
          <cx:pt idx="210">241000</cx:pt>
          <cx:pt idx="211">240000</cx:pt>
          <cx:pt idx="212">240000</cx:pt>
          <cx:pt idx="213">240000</cx:pt>
          <cx:pt idx="214">240000</cx:pt>
          <cx:pt idx="215">239900</cx:pt>
          <cx:pt idx="216">239799</cx:pt>
          <cx:pt idx="217">239686</cx:pt>
          <cx:pt idx="218">239500</cx:pt>
          <cx:pt idx="219">239000</cx:pt>
          <cx:pt idx="220">239000</cx:pt>
          <cx:pt idx="221">239000</cx:pt>
          <cx:pt idx="222">238000</cx:pt>
          <cx:pt idx="223">237500</cx:pt>
          <cx:pt idx="224">237000</cx:pt>
          <cx:pt idx="225">237000</cx:pt>
          <cx:pt idx="226">236500</cx:pt>
          <cx:pt idx="227">236500</cx:pt>
          <cx:pt idx="228">236000</cx:pt>
          <cx:pt idx="229">236000</cx:pt>
          <cx:pt idx="230">235128</cx:pt>
          <cx:pt idx="231">235000</cx:pt>
          <cx:pt idx="232">235000</cx:pt>
          <cx:pt idx="233">235000</cx:pt>
          <cx:pt idx="234">235000</cx:pt>
          <cx:pt idx="235">235000</cx:pt>
          <cx:pt idx="236">234000</cx:pt>
          <cx:pt idx="237">234000</cx:pt>
          <cx:pt idx="238">233230</cx:pt>
          <cx:pt idx="239">233170</cx:pt>
          <cx:pt idx="240">233000</cx:pt>
          <cx:pt idx="241">232600</cx:pt>
          <cx:pt idx="242">232000</cx:pt>
          <cx:pt idx="243">232000</cx:pt>
          <cx:pt idx="244">232000</cx:pt>
          <cx:pt idx="245">231500</cx:pt>
          <cx:pt idx="246">231500</cx:pt>
          <cx:pt idx="247">230500</cx:pt>
          <cx:pt idx="248">230000</cx:pt>
          <cx:pt idx="249">230000</cx:pt>
          <cx:pt idx="250">230000</cx:pt>
          <cx:pt idx="251">230000</cx:pt>
          <cx:pt idx="252">230000</cx:pt>
          <cx:pt idx="253">230000</cx:pt>
          <cx:pt idx="254">230000</cx:pt>
          <cx:pt idx="255">230000</cx:pt>
          <cx:pt idx="256">229456</cx:pt>
          <cx:pt idx="257">228950</cx:pt>
          <cx:pt idx="258">228500</cx:pt>
          <cx:pt idx="259">228000</cx:pt>
          <cx:pt idx="260">227875</cx:pt>
          <cx:pt idx="261">227680</cx:pt>
          <cx:pt idx="262">227000</cx:pt>
          <cx:pt idx="263">227000</cx:pt>
          <cx:pt idx="264">227000</cx:pt>
          <cx:pt idx="265">226000</cx:pt>
          <cx:pt idx="266">226000</cx:pt>
          <cx:pt idx="267">226000</cx:pt>
          <cx:pt idx="268">225000</cx:pt>
          <cx:pt idx="269">225000</cx:pt>
          <cx:pt idx="270">225000</cx:pt>
          <cx:pt idx="271">225000</cx:pt>
          <cx:pt idx="272">224900</cx:pt>
          <cx:pt idx="273">224900</cx:pt>
          <cx:pt idx="274">224000</cx:pt>
          <cx:pt idx="275">224000</cx:pt>
          <cx:pt idx="276">223500</cx:pt>
          <cx:pt idx="277">223500</cx:pt>
          <cx:pt idx="278">222500</cx:pt>
          <cx:pt idx="279">222500</cx:pt>
          <cx:pt idx="280">222000</cx:pt>
          <cx:pt idx="281">222000</cx:pt>
          <cx:pt idx="282">221500</cx:pt>
          <cx:pt idx="283">221000</cx:pt>
          <cx:pt idx="284">220000</cx:pt>
          <cx:pt idx="285">220000</cx:pt>
          <cx:pt idx="286">220000</cx:pt>
          <cx:pt idx="287">220000</cx:pt>
          <cx:pt idx="288">219500</cx:pt>
          <cx:pt idx="289">219500</cx:pt>
          <cx:pt idx="290">219210</cx:pt>
          <cx:pt idx="291">217500</cx:pt>
          <cx:pt idx="292">217000</cx:pt>
          <cx:pt idx="293">216837</cx:pt>
          <cx:pt idx="294">216500</cx:pt>
          <cx:pt idx="295">216000</cx:pt>
          <cx:pt idx="296">215200</cx:pt>
          <cx:pt idx="297">215000</cx:pt>
          <cx:pt idx="298">215000</cx:pt>
          <cx:pt idx="299">215000</cx:pt>
          <cx:pt idx="300">215000</cx:pt>
          <cx:pt idx="301">215000</cx:pt>
          <cx:pt idx="302">215000</cx:pt>
          <cx:pt idx="303">214900</cx:pt>
          <cx:pt idx="304">214000</cx:pt>
          <cx:pt idx="305">214000</cx:pt>
          <cx:pt idx="306">214000</cx:pt>
          <cx:pt idx="307">214000</cx:pt>
          <cx:pt idx="308">214000</cx:pt>
          <cx:pt idx="309">213500</cx:pt>
          <cx:pt idx="310">213500</cx:pt>
          <cx:pt idx="311">213490</cx:pt>
          <cx:pt idx="312">213250</cx:pt>
          <cx:pt idx="313">213000</cx:pt>
          <cx:pt idx="314">213000</cx:pt>
          <cx:pt idx="315">213000</cx:pt>
          <cx:pt idx="316">212900</cx:pt>
          <cx:pt idx="317">212000</cx:pt>
          <cx:pt idx="318">212000</cx:pt>
          <cx:pt idx="319">211000</cx:pt>
          <cx:pt idx="320">210000</cx:pt>
          <cx:pt idx="321">210000</cx:pt>
          <cx:pt idx="322">210000</cx:pt>
          <cx:pt idx="323">210000</cx:pt>
          <cx:pt idx="324">209500</cx:pt>
          <cx:pt idx="325">208900</cx:pt>
          <cx:pt idx="326">208900</cx:pt>
          <cx:pt idx="327">208500</cx:pt>
          <cx:pt idx="328">208300</cx:pt>
          <cx:pt idx="329">207500</cx:pt>
          <cx:pt idx="330">207500</cx:pt>
          <cx:pt idx="331">207000</cx:pt>
          <cx:pt idx="332">206300</cx:pt>
          <cx:pt idx="333">206000</cx:pt>
          <cx:pt idx="334">205950</cx:pt>
          <cx:pt idx="335">205000</cx:pt>
          <cx:pt idx="336">205000</cx:pt>
          <cx:pt idx="337">204900</cx:pt>
          <cx:pt idx="338">204750</cx:pt>
          <cx:pt idx="339">204000</cx:pt>
          <cx:pt idx="340">204000</cx:pt>
          <cx:pt idx="341">203000</cx:pt>
          <cx:pt idx="342">203000</cx:pt>
          <cx:pt idx="343">202900</cx:pt>
          <cx:pt idx="344">202665</cx:pt>
          <cx:pt idx="345">202500</cx:pt>
          <cx:pt idx="346">202500</cx:pt>
          <cx:pt idx="347">202500</cx:pt>
          <cx:pt idx="348">201000</cx:pt>
          <cx:pt idx="349">201000</cx:pt>
          <cx:pt idx="350">201000</cx:pt>
          <cx:pt idx="351">200500</cx:pt>
          <cx:pt idx="352">200141</cx:pt>
          <cx:pt idx="353">200000</cx:pt>
          <cx:pt idx="354">200000</cx:pt>
          <cx:pt idx="355">200000</cx:pt>
          <cx:pt idx="356">200000</cx:pt>
          <cx:pt idx="357">200000</cx:pt>
          <cx:pt idx="358">200000</cx:pt>
          <cx:pt idx="359">199900</cx:pt>
          <cx:pt idx="360">198900</cx:pt>
          <cx:pt idx="361">198500</cx:pt>
          <cx:pt idx="362">197900</cx:pt>
          <cx:pt idx="363">197900</cx:pt>
          <cx:pt idx="364">197500</cx:pt>
          <cx:pt idx="365">197000</cx:pt>
          <cx:pt idx="366">197000</cx:pt>
          <cx:pt idx="367">197000</cx:pt>
          <cx:pt idx="368">196500</cx:pt>
          <cx:pt idx="369">196000</cx:pt>
          <cx:pt idx="370">196000</cx:pt>
          <cx:pt idx="371">195400</cx:pt>
          <cx:pt idx="372">195000</cx:pt>
          <cx:pt idx="373">195000</cx:pt>
          <cx:pt idx="374">194700</cx:pt>
          <cx:pt idx="375">194500</cx:pt>
          <cx:pt idx="376">194500</cx:pt>
          <cx:pt idx="377">194500</cx:pt>
          <cx:pt idx="378">194201</cx:pt>
          <cx:pt idx="379">194000</cx:pt>
          <cx:pt idx="380">194000</cx:pt>
          <cx:pt idx="381">194000</cx:pt>
          <cx:pt idx="382">193879</cx:pt>
          <cx:pt idx="383">193500</cx:pt>
          <cx:pt idx="384">193000</cx:pt>
          <cx:pt idx="385">193000</cx:pt>
          <cx:pt idx="386">193000</cx:pt>
          <cx:pt idx="387">192500</cx:pt>
          <cx:pt idx="388">192500</cx:pt>
          <cx:pt idx="389">192140</cx:pt>
          <cx:pt idx="390">192000</cx:pt>
          <cx:pt idx="391">192000</cx:pt>
          <cx:pt idx="392">192000</cx:pt>
          <cx:pt idx="393">192000</cx:pt>
          <cx:pt idx="394">191000</cx:pt>
          <cx:pt idx="395">191000</cx:pt>
          <cx:pt idx="396">191000</cx:pt>
          <cx:pt idx="397">191000</cx:pt>
          <cx:pt idx="398">190000</cx:pt>
          <cx:pt idx="399">190000</cx:pt>
          <cx:pt idx="400">190000</cx:pt>
          <cx:pt idx="401">190000</cx:pt>
          <cx:pt idx="402">190000</cx:pt>
          <cx:pt idx="403">190000</cx:pt>
          <cx:pt idx="404">190000</cx:pt>
          <cx:pt idx="405">190000</cx:pt>
          <cx:pt idx="406">190000</cx:pt>
          <cx:pt idx="407">189000</cx:pt>
          <cx:pt idx="408">189000</cx:pt>
          <cx:pt idx="409">189000</cx:pt>
          <cx:pt idx="410">189000</cx:pt>
          <cx:pt idx="411">188700</cx:pt>
          <cx:pt idx="412">188500</cx:pt>
          <cx:pt idx="413">188000</cx:pt>
          <cx:pt idx="414">187750</cx:pt>
          <cx:pt idx="415">187500</cx:pt>
          <cx:pt idx="416">187500</cx:pt>
          <cx:pt idx="417">187100</cx:pt>
          <cx:pt idx="418">187000</cx:pt>
          <cx:pt idx="419">187000</cx:pt>
          <cx:pt idx="420">186500</cx:pt>
          <cx:pt idx="421">186500</cx:pt>
          <cx:pt idx="422">186000</cx:pt>
          <cx:pt idx="423">185900</cx:pt>
          <cx:pt idx="424">185850</cx:pt>
          <cx:pt idx="425">185500</cx:pt>
          <cx:pt idx="426">185000</cx:pt>
          <cx:pt idx="427">185000</cx:pt>
          <cx:pt idx="428">185000</cx:pt>
          <cx:pt idx="429">184900</cx:pt>
          <cx:pt idx="430">184750</cx:pt>
          <cx:pt idx="431">184100</cx:pt>
          <cx:pt idx="432">184000</cx:pt>
          <cx:pt idx="433">184000</cx:pt>
          <cx:pt idx="434">183900</cx:pt>
          <cx:pt idx="435">183500</cx:pt>
          <cx:pt idx="436">183200</cx:pt>
          <cx:pt idx="437">183000</cx:pt>
          <cx:pt idx="438">182900</cx:pt>
          <cx:pt idx="439">182000</cx:pt>
          <cx:pt idx="440">181900</cx:pt>
          <cx:pt idx="441">181500</cx:pt>
          <cx:pt idx="442">181134</cx:pt>
          <cx:pt idx="443">181000</cx:pt>
          <cx:pt idx="444">181000</cx:pt>
          <cx:pt idx="445">181000</cx:pt>
          <cx:pt idx="446">181000</cx:pt>
          <cx:pt idx="447">181000</cx:pt>
          <cx:pt idx="448">181000</cx:pt>
          <cx:pt idx="449">180500</cx:pt>
          <cx:pt idx="450">180500</cx:pt>
          <cx:pt idx="451">180000</cx:pt>
          <cx:pt idx="452">180000</cx:pt>
          <cx:pt idx="453">180000</cx:pt>
          <cx:pt idx="454">180000</cx:pt>
          <cx:pt idx="455">179900</cx:pt>
          <cx:pt idx="456">179665</cx:pt>
          <cx:pt idx="457">179600</cx:pt>
          <cx:pt idx="458">179540</cx:pt>
          <cx:pt idx="459">179500</cx:pt>
          <cx:pt idx="460">179000</cx:pt>
          <cx:pt idx="461">179000</cx:pt>
          <cx:pt idx="462">178900</cx:pt>
          <cx:pt idx="463">178740</cx:pt>
          <cx:pt idx="464">178000</cx:pt>
          <cx:pt idx="465">178000</cx:pt>
          <cx:pt idx="466">178000</cx:pt>
          <cx:pt idx="467">178000</cx:pt>
          <cx:pt idx="468">177500</cx:pt>
          <cx:pt idx="469">177500</cx:pt>
          <cx:pt idx="470">177500</cx:pt>
          <cx:pt idx="471">177000</cx:pt>
          <cx:pt idx="472">177000</cx:pt>
          <cx:pt idx="473">176500</cx:pt>
          <cx:pt idx="474">176485</cx:pt>
          <cx:pt idx="475">176000</cx:pt>
          <cx:pt idx="476">176000</cx:pt>
          <cx:pt idx="477">176000</cx:pt>
          <cx:pt idx="478">175900</cx:pt>
          <cx:pt idx="479">175900</cx:pt>
          <cx:pt idx="480">175500</cx:pt>
          <cx:pt idx="481">175500</cx:pt>
          <cx:pt idx="482">175000</cx:pt>
          <cx:pt idx="483">175000</cx:pt>
          <cx:pt idx="484">175000</cx:pt>
          <cx:pt idx="485">175000</cx:pt>
          <cx:pt idx="486">175000</cx:pt>
          <cx:pt idx="487">174500</cx:pt>
          <cx:pt idx="488">174000</cx:pt>
          <cx:pt idx="489">174000</cx:pt>
          <cx:pt idx="490">174000</cx:pt>
          <cx:pt idx="491">174000</cx:pt>
          <cx:pt idx="492">173900</cx:pt>
          <cx:pt idx="493">173733</cx:pt>
          <cx:pt idx="494">173500</cx:pt>
          <cx:pt idx="495">173000</cx:pt>
          <cx:pt idx="496">173000</cx:pt>
          <cx:pt idx="497">173000</cx:pt>
          <cx:pt idx="498">173000</cx:pt>
          <cx:pt idx="499">173000</cx:pt>
          <cx:pt idx="500">172500</cx:pt>
          <cx:pt idx="501">172500</cx:pt>
          <cx:pt idx="502">172500</cx:pt>
          <cx:pt idx="503">172400</cx:pt>
          <cx:pt idx="504">172000</cx:pt>
          <cx:pt idx="505">171900</cx:pt>
          <cx:pt idx="506">171750</cx:pt>
          <cx:pt idx="507">171000</cx:pt>
          <cx:pt idx="508">170000</cx:pt>
          <cx:pt idx="509">170000</cx:pt>
          <cx:pt idx="510">169990</cx:pt>
          <cx:pt idx="511">169500</cx:pt>
          <cx:pt idx="512">169000</cx:pt>
          <cx:pt idx="513">168500</cx:pt>
          <cx:pt idx="514">168000</cx:pt>
          <cx:pt idx="515">167240</cx:pt>
          <cx:pt idx="516">167000</cx:pt>
          <cx:pt idx="517">166000</cx:pt>
          <cx:pt idx="518">165500</cx:pt>
          <cx:pt idx="519">165400</cx:pt>
          <cx:pt idx="520">165000</cx:pt>
          <cx:pt idx="521">165000</cx:pt>
          <cx:pt idx="522">164990</cx:pt>
          <cx:pt idx="523">164900</cx:pt>
          <cx:pt idx="524">164700</cx:pt>
          <cx:pt idx="525">164500</cx:pt>
          <cx:pt idx="526">164500</cx:pt>
          <cx:pt idx="527">164000</cx:pt>
          <cx:pt idx="528">163990</cx:pt>
          <cx:pt idx="529">163500</cx:pt>
          <cx:pt idx="530">163000</cx:pt>
          <cx:pt idx="531">163000</cx:pt>
          <cx:pt idx="532">163000</cx:pt>
          <cx:pt idx="533">162000</cx:pt>
          <cx:pt idx="534">162000</cx:pt>
          <cx:pt idx="535">162000</cx:pt>
          <cx:pt idx="536">161750</cx:pt>
          <cx:pt idx="537">161500</cx:pt>
          <cx:pt idx="538">161000</cx:pt>
          <cx:pt idx="539">161000</cx:pt>
          <cx:pt idx="540">160200</cx:pt>
          <cx:pt idx="541">160000</cx:pt>
          <cx:pt idx="542">160000</cx:pt>
          <cx:pt idx="543">160000</cx:pt>
          <cx:pt idx="544">160000</cx:pt>
          <cx:pt idx="545">160000</cx:pt>
          <cx:pt idx="546">160000</cx:pt>
          <cx:pt idx="547">159895</cx:pt>
          <cx:pt idx="548">159500</cx:pt>
          <cx:pt idx="549">159500</cx:pt>
          <cx:pt idx="550">159434</cx:pt>
          <cx:pt idx="551">159000</cx:pt>
          <cx:pt idx="552">159000</cx:pt>
          <cx:pt idx="553">158500</cx:pt>
          <cx:pt idx="554">158000</cx:pt>
          <cx:pt idx="555">158000</cx:pt>
          <cx:pt idx="556">157500</cx:pt>
          <cx:pt idx="557">157000</cx:pt>
          <cx:pt idx="558">156932</cx:pt>
          <cx:pt idx="559">156000</cx:pt>
          <cx:pt idx="560">156000</cx:pt>
          <cx:pt idx="561">155900</cx:pt>
          <cx:pt idx="562">155835</cx:pt>
          <cx:pt idx="563">155000</cx:pt>
          <cx:pt idx="564">155000</cx:pt>
          <cx:pt idx="565">155000</cx:pt>
          <cx:pt idx="566">155000</cx:pt>
          <cx:pt idx="567">155000</cx:pt>
          <cx:pt idx="568">155000</cx:pt>
          <cx:pt idx="569">154900</cx:pt>
          <cx:pt idx="570">154000</cx:pt>
          <cx:pt idx="571">154000</cx:pt>
          <cx:pt idx="572">154000</cx:pt>
          <cx:pt idx="573">154000</cx:pt>
          <cx:pt idx="574">154000</cx:pt>
          <cx:pt idx="575">153900</cx:pt>
          <cx:pt idx="576">153575</cx:pt>
          <cx:pt idx="577">153500</cx:pt>
          <cx:pt idx="578">153500</cx:pt>
          <cx:pt idx="579">153000</cx:pt>
          <cx:pt idx="580">152000</cx:pt>
          <cx:pt idx="581">151000</cx:pt>
          <cx:pt idx="582">151000</cx:pt>
          <cx:pt idx="583">150000</cx:pt>
          <cx:pt idx="584">150000</cx:pt>
          <cx:pt idx="585">149900</cx:pt>
          <cx:pt idx="586">149500</cx:pt>
          <cx:pt idx="587">149300</cx:pt>
          <cx:pt idx="588">149000</cx:pt>
          <cx:pt idx="589">149000</cx:pt>
          <cx:pt idx="590">149000</cx:pt>
          <cx:pt idx="591">148800</cx:pt>
          <cx:pt idx="592">148000</cx:pt>
          <cx:pt idx="593">148000</cx:pt>
          <cx:pt idx="594">147400</cx:pt>
          <cx:pt idx="595">147000</cx:pt>
          <cx:pt idx="596">147000</cx:pt>
          <cx:pt idx="597">147000</cx:pt>
          <cx:pt idx="598">147000</cx:pt>
          <cx:pt idx="599">147000</cx:pt>
          <cx:pt idx="600">146500</cx:pt>
          <cx:pt idx="601">146000</cx:pt>
          <cx:pt idx="602">146000</cx:pt>
          <cx:pt idx="603">145500</cx:pt>
          <cx:pt idx="604">145000</cx:pt>
          <cx:pt idx="605">145000</cx:pt>
          <cx:pt idx="606">145000</cx:pt>
          <cx:pt idx="607">145000</cx:pt>
          <cx:pt idx="608">145000</cx:pt>
          <cx:pt idx="609">145000</cx:pt>
          <cx:pt idx="610">145000</cx:pt>
          <cx:pt idx="611">144500</cx:pt>
          <cx:pt idx="612">144500</cx:pt>
          <cx:pt idx="613">144152</cx:pt>
          <cx:pt idx="614">144000</cx:pt>
          <cx:pt idx="615">144000</cx:pt>
          <cx:pt idx="616">144000</cx:pt>
          <cx:pt idx="617">143500</cx:pt>
          <cx:pt idx="618">143000</cx:pt>
          <cx:pt idx="619">143000</cx:pt>
          <cx:pt idx="620">143000</cx:pt>
          <cx:pt idx="621">143000</cx:pt>
          <cx:pt idx="622">143000</cx:pt>
          <cx:pt idx="623">142500</cx:pt>
          <cx:pt idx="624">142000</cx:pt>
          <cx:pt idx="625">142000</cx:pt>
          <cx:pt idx="626">142000</cx:pt>
          <cx:pt idx="627">141000</cx:pt>
          <cx:pt idx="628">141000</cx:pt>
          <cx:pt idx="629">141000</cx:pt>
          <cx:pt idx="630">141000</cx:pt>
          <cx:pt idx="631">141000</cx:pt>
          <cx:pt idx="632">140000</cx:pt>
          <cx:pt idx="633">140000</cx:pt>
          <cx:pt idx="634">140000</cx:pt>
          <cx:pt idx="635">140000</cx:pt>
          <cx:pt idx="636">140000</cx:pt>
          <cx:pt idx="637">140000</cx:pt>
          <cx:pt idx="638">139600</cx:pt>
          <cx:pt idx="639">139400</cx:pt>
          <cx:pt idx="640">139000</cx:pt>
          <cx:pt idx="641">139000</cx:pt>
          <cx:pt idx="642">138800</cx:pt>
          <cx:pt idx="643">138500</cx:pt>
          <cx:pt idx="644">138000</cx:pt>
          <cx:pt idx="645">138000</cx:pt>
          <cx:pt idx="646">137500</cx:pt>
          <cx:pt idx="647">137500</cx:pt>
          <cx:pt idx="648">137500</cx:pt>
          <cx:pt idx="649">137500</cx:pt>
          <cx:pt idx="650">137450</cx:pt>
          <cx:pt idx="651">136905</cx:pt>
          <cx:pt idx="652">136500</cx:pt>
          <cx:pt idx="653">136500</cx:pt>
          <cx:pt idx="654">136500</cx:pt>
          <cx:pt idx="655">135900</cx:pt>
          <cx:pt idx="656">135750</cx:pt>
          <cx:pt idx="657">135000</cx:pt>
          <cx:pt idx="658">135000</cx:pt>
          <cx:pt idx="659">135000</cx:pt>
          <cx:pt idx="660">135000</cx:pt>
          <cx:pt idx="661">135000</cx:pt>
          <cx:pt idx="662">134000</cx:pt>
          <cx:pt idx="663">133900</cx:pt>
          <cx:pt idx="664">133500</cx:pt>
          <cx:pt idx="665">133000</cx:pt>
          <cx:pt idx="666">133000</cx:pt>
          <cx:pt idx="667">133000</cx:pt>
          <cx:pt idx="668">132500</cx:pt>
          <cx:pt idx="669">132000</cx:pt>
          <cx:pt idx="670">132000</cx:pt>
          <cx:pt idx="671">132000</cx:pt>
          <cx:pt idx="672">131500</cx:pt>
          <cx:pt idx="673">131500</cx:pt>
          <cx:pt idx="674">131500</cx:pt>
          <cx:pt idx="675">131400</cx:pt>
          <cx:pt idx="676">131000</cx:pt>
          <cx:pt idx="677">130500</cx:pt>
          <cx:pt idx="678">130500</cx:pt>
          <cx:pt idx="679">130500</cx:pt>
          <cx:pt idx="680">130000</cx:pt>
          <cx:pt idx="681">130000</cx:pt>
          <cx:pt idx="682">130000</cx:pt>
          <cx:pt idx="683">130000</cx:pt>
          <cx:pt idx="684">130000</cx:pt>
          <cx:pt idx="685">130000</cx:pt>
          <cx:pt idx="686">130000</cx:pt>
          <cx:pt idx="687">129500</cx:pt>
          <cx:pt idx="688">129500</cx:pt>
          <cx:pt idx="689">129500</cx:pt>
          <cx:pt idx="690">129000</cx:pt>
          <cx:pt idx="691">128950</cx:pt>
          <cx:pt idx="692">128500</cx:pt>
          <cx:pt idx="693">128000</cx:pt>
          <cx:pt idx="694">128000</cx:pt>
          <cx:pt idx="695">127500</cx:pt>
          <cx:pt idx="696">127500</cx:pt>
          <cx:pt idx="697">127000</cx:pt>
          <cx:pt idx="698">127000</cx:pt>
          <cx:pt idx="699">127000</cx:pt>
          <cx:pt idx="700">126175</cx:pt>
          <cx:pt idx="701">126000</cx:pt>
          <cx:pt idx="702">125500</cx:pt>
          <cx:pt idx="703">125000</cx:pt>
          <cx:pt idx="704">124900</cx:pt>
          <cx:pt idx="705">124500</cx:pt>
          <cx:pt idx="706">124500</cx:pt>
          <cx:pt idx="707">124000</cx:pt>
          <cx:pt idx="708">123600</cx:pt>
          <cx:pt idx="709">123500</cx:pt>
          <cx:pt idx="710">122900</cx:pt>
          <cx:pt idx="711">122500</cx:pt>
          <cx:pt idx="712">122000</cx:pt>
          <cx:pt idx="713">121000</cx:pt>
          <cx:pt idx="714">120500</cx:pt>
          <cx:pt idx="715">120500</cx:pt>
          <cx:pt idx="716">120000</cx:pt>
          <cx:pt idx="717">120000</cx:pt>
          <cx:pt idx="718">120000</cx:pt>
          <cx:pt idx="719">120000</cx:pt>
          <cx:pt idx="720">120000</cx:pt>
          <cx:pt idx="721">119750</cx:pt>
          <cx:pt idx="722">119000</cx:pt>
          <cx:pt idx="723">119000</cx:pt>
          <cx:pt idx="724">118000</cx:pt>
          <cx:pt idx="725">118000</cx:pt>
          <cx:pt idx="726">117500</cx:pt>
          <cx:pt idx="727">117000</cx:pt>
          <cx:pt idx="728">117000</cx:pt>
          <cx:pt idx="729">117000</cx:pt>
          <cx:pt idx="730">115000</cx:pt>
          <cx:pt idx="731">115000</cx:pt>
          <cx:pt idx="732">114504</cx:pt>
          <cx:pt idx="733">114500</cx:pt>
          <cx:pt idx="734">113000</cx:pt>
          <cx:pt idx="735">112000</cx:pt>
          <cx:pt idx="736">112000</cx:pt>
          <cx:pt idx="737">112000</cx:pt>
          <cx:pt idx="738">111000</cx:pt>
          <cx:pt idx="739">110000</cx:pt>
          <cx:pt idx="740">110000</cx:pt>
          <cx:pt idx="741">109900</cx:pt>
          <cx:pt idx="742">109500</cx:pt>
          <cx:pt idx="743">109008</cx:pt>
          <cx:pt idx="744">108480</cx:pt>
          <cx:pt idx="745">108000</cx:pt>
          <cx:pt idx="746">108000</cx:pt>
          <cx:pt idx="747">108000</cx:pt>
          <cx:pt idx="748">107900</cx:pt>
          <cx:pt idx="749">107500</cx:pt>
          <cx:pt idx="750">107000</cx:pt>
          <cx:pt idx="751">106500</cx:pt>
          <cx:pt idx="752">105000</cx:pt>
          <cx:pt idx="753">104000</cx:pt>
          <cx:pt idx="754">103200</cx:pt>
          <cx:pt idx="755">102000</cx:pt>
          <cx:pt idx="756">100000</cx:pt>
          <cx:pt idx="757">99900</cx:pt>
          <cx:pt idx="758">98000</cx:pt>
          <cx:pt idx="759">96500</cx:pt>
          <cx:pt idx="760">92900</cx:pt>
          <cx:pt idx="761">92000</cx:pt>
          <cx:pt idx="762">91500</cx:pt>
          <cx:pt idx="763">91000</cx:pt>
          <cx:pt idx="764">90000</cx:pt>
          <cx:pt idx="765">87500</cx:pt>
          <cx:pt idx="766">87000</cx:pt>
          <cx:pt idx="767">87000</cx:pt>
          <cx:pt idx="768">86000</cx:pt>
          <cx:pt idx="769">86000</cx:pt>
          <cx:pt idx="770">84900</cx:pt>
          <cx:pt idx="771">84500</cx:pt>
          <cx:pt idx="772">84000</cx:pt>
          <cx:pt idx="773">83000</cx:pt>
          <cx:pt idx="774">82500</cx:pt>
          <cx:pt idx="775">82000</cx:pt>
          <cx:pt idx="776">80000</cx:pt>
          <cx:pt idx="777">79000</cx:pt>
          <cx:pt idx="778">79000</cx:pt>
          <cx:pt idx="779">76500</cx:pt>
          <cx:pt idx="780">75500</cx:pt>
          <cx:pt idx="781">75000</cx:pt>
          <cx:pt idx="782">68500</cx:pt>
          <cx:pt idx="783">66500</cx:pt>
          <cx:pt idx="784">60000</cx:pt>
          <cx:pt idx="785">55000</cx:pt>
          <cx:pt idx="786">55000</cx:pt>
          <cx:pt idx="787">52500</cx:pt>
          <cx:pt idx="788">39300</cx:pt>
          <cx:pt idx="789">37900</cx:pt>
        </cx:lvl>
      </cx:numDim>
    </cx:data>
  </cx:chartData>
  <cx:chart>
    <cx:title pos="t" align="ctr" overlay="0">
      <cx:tx>
        <cx:txData>
          <cx:v>Homes with "fair" or better Quality Raiting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Homes with "fair" or better Quality Raiting</a:t>
          </a:r>
        </a:p>
      </cx:txPr>
    </cx:title>
    <cx:plotArea>
      <cx:plotAreaRegion>
        <cx:series layoutId="clusteredColumn" uniqueId="{7E885AB4-A08A-4F2C-B8D9-7631705235BA}">
          <cx:tx>
            <cx:txData>
              <cx:f>'HeatingQC Descriptive Stats'!$G$4</cx:f>
              <cx:v>SalePrice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Sale Price($)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Sale Price($)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'HeatingQC Descriptive Stats'!$P$5:$P$674</cx:f>
        <cx:lvl ptCount="670" formatCode="General">
          <cx:pt idx="0">140000</cx:pt>
          <cx:pt idx="1">129900</cx:pt>
          <cx:pt idx="2">144000</cx:pt>
          <cx:pt idx="3">157000</cx:pt>
          <cx:pt idx="4">90000</cx:pt>
          <cx:pt idx="5">139000</cx:pt>
          <cx:pt idx="6">129900</cx:pt>
          <cx:pt idx="7">134800</cx:pt>
          <cx:pt idx="8">207500</cx:pt>
          <cx:pt idx="9">40000</cx:pt>
          <cx:pt idx="10">149350</cx:pt>
          <cx:pt idx="11">165500</cx:pt>
          <cx:pt idx="12">153000</cx:pt>
          <cx:pt idx="13">109000</cx:pt>
          <cx:pt idx="14">82000</cx:pt>
          <cx:pt idx="15">170000</cx:pt>
          <cx:pt idx="16">144000</cx:pt>
          <cx:pt idx="17">130250</cx:pt>
          <cx:pt idx="18">113000</cx:pt>
          <cx:pt idx="19">177000</cx:pt>
          <cx:pt idx="20">114500</cx:pt>
          <cx:pt idx="21">110000</cx:pt>
          <cx:pt idx="22">385000</cx:pt>
          <cx:pt idx="23">130000</cx:pt>
          <cx:pt idx="24">180500</cx:pt>
          <cx:pt idx="25">101000</cx:pt>
          <cx:pt idx="26">140000</cx:pt>
          <cx:pt idx="27">180000</cx:pt>
          <cx:pt idx="28">80000</cx:pt>
          <cx:pt idx="29">225000</cx:pt>
          <cx:pt idx="30">129500</cx:pt>
          <cx:pt idx="31">185000</cx:pt>
          <cx:pt idx="32">144900</cx:pt>
          <cx:pt idx="33">107400</cx:pt>
          <cx:pt idx="34">91000</cx:pt>
          <cx:pt idx="35">127000</cx:pt>
          <cx:pt idx="36">136500</cx:pt>
          <cx:pt idx="37">110000</cx:pt>
          <cx:pt idx="38">193500</cx:pt>
          <cx:pt idx="39">126500</cx:pt>
          <cx:pt idx="40">168500</cx:pt>
          <cx:pt idx="41">85000</cx:pt>
          <cx:pt idx="42">109900</cx:pt>
          <cx:pt idx="43">98600</cx:pt>
          <cx:pt idx="44">185000</cx:pt>
          <cx:pt idx="45">94750</cx:pt>
          <cx:pt idx="46">205000</cx:pt>
          <cx:pt idx="47">178000</cx:pt>
          <cx:pt idx="48">118964</cx:pt>
          <cx:pt idx="49">100000</cx:pt>
          <cx:pt idx="50">115000</cx:pt>
          <cx:pt idx="51">136900</cx:pt>
          <cx:pt idx="52">217000</cx:pt>
          <cx:pt idx="53">176000</cx:pt>
          <cx:pt idx="54">139000</cx:pt>
          <cx:pt idx="55">155000</cx:pt>
          <cx:pt idx="56">320000</cx:pt>
          <cx:pt idx="57">100000</cx:pt>
          <cx:pt idx="58">136000</cx:pt>
          <cx:pt idx="59">181000</cx:pt>
          <cx:pt idx="60">84500</cx:pt>
          <cx:pt idx="61">128000</cx:pt>
          <cx:pt idx="62">155000</cx:pt>
          <cx:pt idx="63">150000</cx:pt>
          <cx:pt idx="64">150750</cx:pt>
          <cx:pt idx="65">180000</cx:pt>
          <cx:pt idx="66">174000</cx:pt>
          <cx:pt idx="67">143000</cx:pt>
          <cx:pt idx="68">171000</cx:pt>
          <cx:pt idx="69">115000</cx:pt>
          <cx:pt idx="70">125000</cx:pt>
          <cx:pt idx="71">105000</cx:pt>
          <cx:pt idx="72">115000</cx:pt>
          <cx:pt idx="73">122000</cx:pt>
          <cx:pt idx="74">190000</cx:pt>
          <cx:pt idx="75">235000</cx:pt>
          <cx:pt idx="76">125000</cx:pt>
          <cx:pt idx="77">109500</cx:pt>
          <cx:pt idx="78">162500</cx:pt>
          <cx:pt idx="79">152000</cx:pt>
          <cx:pt idx="80">127500</cx:pt>
          <cx:pt idx="81">228000</cx:pt>
          <cx:pt idx="82">128500</cx:pt>
          <cx:pt idx="83">239000</cx:pt>
          <cx:pt idx="84">163000</cx:pt>
          <cx:pt idx="85">184000</cx:pt>
          <cx:pt idx="86">243000</cx:pt>
          <cx:pt idx="87">211000</cx:pt>
          <cx:pt idx="88">100000</cx:pt>
          <cx:pt idx="89">200100</cx:pt>
          <cx:pt idx="90">127000</cx:pt>
          <cx:pt idx="91">153337</cx:pt>
          <cx:pt idx="92">315000</cx:pt>
          <cx:pt idx="93">184000</cx:pt>
          <cx:pt idx="94">127000</cx:pt>
          <cx:pt idx="95">148500</cx:pt>
          <cx:pt idx="96">235000</cx:pt>
          <cx:pt idx="97">171500</cx:pt>
          <cx:pt idx="98">112000</cx:pt>
          <cx:pt idx="99">110000</cx:pt>
          <cx:pt idx="100">143900</cx:pt>
          <cx:pt idx="101">141000</cx:pt>
          <cx:pt idx="102">98000</cx:pt>
          <cx:pt idx="103">134450</cx:pt>
          <cx:pt idx="104">179900</cx:pt>
          <cx:pt idx="105">97000</cx:pt>
          <cx:pt idx="106">112000</cx:pt>
          <cx:pt idx="107">106000</cx:pt>
          <cx:pt idx="108">125000</cx:pt>
          <cx:pt idx="109">148000</cx:pt>
          <cx:pt idx="110">94500</cx:pt>
          <cx:pt idx="111">128200</cx:pt>
          <cx:pt idx="112">89500</cx:pt>
          <cx:pt idx="113">113000</cx:pt>
          <cx:pt idx="114">110500</cx:pt>
          <cx:pt idx="115">79000</cx:pt>
          <cx:pt idx="116">120000</cx:pt>
          <cx:pt idx="117">241500</cx:pt>
          <cx:pt idx="118">137000</cx:pt>
          <cx:pt idx="119">277000</cx:pt>
          <cx:pt idx="120">145000</cx:pt>
          <cx:pt idx="121">97000</cx:pt>
          <cx:pt idx="122">176000</cx:pt>
          <cx:pt idx="123">151000</cx:pt>
          <cx:pt idx="124">130000</cx:pt>
          <cx:pt idx="125">73000</cx:pt>
          <cx:pt idx="126">175500</cx:pt>
          <cx:pt idx="127">185000</cx:pt>
          <cx:pt idx="128">148000</cx:pt>
          <cx:pt idx="129">266000</cx:pt>
          <cx:pt idx="130">139000</cx:pt>
          <cx:pt idx="131">124500</cx:pt>
          <cx:pt idx="132">205000</cx:pt>
          <cx:pt idx="133">228500</cx:pt>
          <cx:pt idx="134">185000</cx:pt>
          <cx:pt idx="135">179200</cx:pt>
          <cx:pt idx="136">159000</cx:pt>
          <cx:pt idx="137">88000</cx:pt>
          <cx:pt idx="138">122000</cx:pt>
          <cx:pt idx="139">131000</cx:pt>
          <cx:pt idx="140">167000</cx:pt>
          <cx:pt idx="141">142500</cx:pt>
          <cx:pt idx="142">152000</cx:pt>
          <cx:pt idx="143">175000</cx:pt>
          <cx:pt idx="144">157000</cx:pt>
          <cx:pt idx="145">149900</cx:pt>
          <cx:pt idx="146">225000</cx:pt>
          <cx:pt idx="147">89500</cx:pt>
          <cx:pt idx="148">165600</cx:pt>
          <cx:pt idx="149">119900</cx:pt>
          <cx:pt idx="150">375000</cx:pt>
          <cx:pt idx="151">260000</cx:pt>
          <cx:pt idx="152">187500</cx:pt>
          <cx:pt idx="153">87000</cx:pt>
          <cx:pt idx="154">145250</cx:pt>
          <cx:pt idx="155">214500</cx:pt>
          <cx:pt idx="156">78000</cx:pt>
          <cx:pt idx="157">119000</cx:pt>
          <cx:pt idx="158">192000</cx:pt>
          <cx:pt idx="159">155000</cx:pt>
          <cx:pt idx="160">82000</cx:pt>
          <cx:pt idx="161">85000</cx:pt>
          <cx:pt idx="162">140200</cx:pt>
          <cx:pt idx="163">151500</cx:pt>
          <cx:pt idx="164">190000</cx:pt>
          <cx:pt idx="165">95000</cx:pt>
          <cx:pt idx="166">105900</cx:pt>
          <cx:pt idx="167">173000</cx:pt>
          <cx:pt idx="168">134000</cx:pt>
          <cx:pt idx="169">145000</cx:pt>
          <cx:pt idx="170">118000</cx:pt>
          <cx:pt idx="171">190000</cx:pt>
          <cx:pt idx="172">147000</cx:pt>
          <cx:pt idx="173">159000</cx:pt>
          <cx:pt idx="174">165000</cx:pt>
          <cx:pt idx="175">132000</cx:pt>
          <cx:pt idx="176">134432</cx:pt>
          <cx:pt idx="177">125000</cx:pt>
          <cx:pt idx="178">123000</cx:pt>
          <cx:pt idx="179">61000</cx:pt>
          <cx:pt idx="180">127000</cx:pt>
          <cx:pt idx="181">76000</cx:pt>
          <cx:pt idx="182">81000</cx:pt>
          <cx:pt idx="183">106500</cx:pt>
          <cx:pt idx="184">100000</cx:pt>
          <cx:pt idx="185">109000</cx:pt>
          <cx:pt idx="186">129000</cx:pt>
          <cx:pt idx="187">123000</cx:pt>
          <cx:pt idx="188">169500</cx:pt>
          <cx:pt idx="189">67000</cx:pt>
          <cx:pt idx="190">258000</cx:pt>
          <cx:pt idx="191">168000</cx:pt>
          <cx:pt idx="192">60000</cx:pt>
          <cx:pt idx="193">145000</cx:pt>
          <cx:pt idx="194">115000</cx:pt>
          <cx:pt idx="195">149500</cx:pt>
          <cx:pt idx="196">239000</cx:pt>
          <cx:pt idx="197">215000</cx:pt>
          <cx:pt idx="198">315000</cx:pt>
          <cx:pt idx="199">139000</cx:pt>
          <cx:pt idx="200">135000</cx:pt>
          <cx:pt idx="201">275000</cx:pt>
          <cx:pt idx="202">175000</cx:pt>
          <cx:pt idx="203">85400</cx:pt>
          <cx:pt idx="204">79900</cx:pt>
          <cx:pt idx="205">81000</cx:pt>
          <cx:pt idx="206">116000</cx:pt>
          <cx:pt idx="207">119000</cx:pt>
          <cx:pt idx="208">90350</cx:pt>
          <cx:pt idx="209">110000</cx:pt>
          <cx:pt idx="210">118000</cx:pt>
          <cx:pt idx="211">162900</cx:pt>
          <cx:pt idx="212">199900</cx:pt>
          <cx:pt idx="213">119500</cx:pt>
          <cx:pt idx="214">280000</cx:pt>
          <cx:pt idx="215">188000</cx:pt>
          <cx:pt idx="216">110000</cx:pt>
          <cx:pt idx="217">62383</cx:pt>
          <cx:pt idx="218">124000</cx:pt>
          <cx:pt idx="219">167000</cx:pt>
          <cx:pt idx="220">212000</cx:pt>
          <cx:pt idx="221">190000</cx:pt>
          <cx:pt idx="222">132500</cx:pt>
          <cx:pt idx="223">89471</cx:pt>
          <cx:pt idx="224">132500</cx:pt>
          <cx:pt idx="225">147000</cx:pt>
          <cx:pt idx="226">156000</cx:pt>
          <cx:pt idx="227">175000</cx:pt>
          <cx:pt idx="228">160000</cx:pt>
          <cx:pt idx="229">86000</cx:pt>
          <cx:pt idx="230">115000</cx:pt>
          <cx:pt idx="231">133000</cx:pt>
          <cx:pt idx="232">172785</cx:pt>
          <cx:pt idx="233">155000</cx:pt>
          <cx:pt idx="234">91300</cx:pt>
          <cx:pt idx="235">34900</cx:pt>
          <cx:pt idx="236">113000</cx:pt>
          <cx:pt idx="237">226700</cx:pt>
          <cx:pt idx="238">289000</cx:pt>
          <cx:pt idx="239">147000</cx:pt>
          <cx:pt idx="240">124500</cx:pt>
          <cx:pt idx="241">129900</cx:pt>
          <cx:pt idx="242">134000</cx:pt>
          <cx:pt idx="243">158000</cx:pt>
          <cx:pt idx="244">106250</cx:pt>
          <cx:pt idx="245">132000</cx:pt>
          <cx:pt idx="246">200624</cx:pt>
          <cx:pt idx="247">107500</cx:pt>
          <cx:pt idx="248">111250</cx:pt>
          <cx:pt idx="249">158000</cx:pt>
          <cx:pt idx="250">229000</cx:pt>
          <cx:pt idx="251">125000</cx:pt>
          <cx:pt idx="252">140000</cx:pt>
          <cx:pt idx="253">112500</cx:pt>
          <cx:pt idx="254">113000</cx:pt>
          <cx:pt idx="255">141000</cx:pt>
          <cx:pt idx="256">108000</cx:pt>
          <cx:pt idx="257">121500</cx:pt>
          <cx:pt idx="258">170000</cx:pt>
          <cx:pt idx="259">128000</cx:pt>
          <cx:pt idx="260">135960</cx:pt>
          <cx:pt idx="261">142600</cx:pt>
          <cx:pt idx="262">224500</cx:pt>
          <cx:pt idx="263">139000</cx:pt>
          <cx:pt idx="264">118500</cx:pt>
          <cx:pt idx="265">145000</cx:pt>
          <cx:pt idx="266">118500</cx:pt>
          <cx:pt idx="267">325000</cx:pt>
          <cx:pt idx="268">137000</cx:pt>
          <cx:pt idx="269">79500</cx:pt>
          <cx:pt idx="270">110000</cx:pt>
          <cx:pt idx="271">151000</cx:pt>
          <cx:pt idx="272">141000</cx:pt>
          <cx:pt idx="273">205000</cx:pt>
          <cx:pt idx="274">152000</cx:pt>
          <cx:pt idx="275">359100</cx:pt>
          <cx:pt idx="276">118500</cx:pt>
          <cx:pt idx="277">148000</cx:pt>
          <cx:pt idx="278">105500</cx:pt>
          <cx:pt idx="279">67000</cx:pt>
          <cx:pt idx="280">240000</cx:pt>
          <cx:pt idx="281">135000</cx:pt>
          <cx:pt idx="282">165150</cx:pt>
          <cx:pt idx="283">160000</cx:pt>
          <cx:pt idx="284">139900</cx:pt>
          <cx:pt idx="285">135000</cx:pt>
          <cx:pt idx="286">168500</cx:pt>
          <cx:pt idx="287">124000</cx:pt>
          <cx:pt idx="288">82500</cx:pt>
          <cx:pt idx="289">139400</cx:pt>
          <cx:pt idx="290">144000</cx:pt>
          <cx:pt idx="291">93000</cx:pt>
          <cx:pt idx="292">85000</cx:pt>
          <cx:pt idx="293">345000</cx:pt>
          <cx:pt idx="294">143250</cx:pt>
          <cx:pt idx="295">98300</cx:pt>
          <cx:pt idx="296">155000</cx:pt>
          <cx:pt idx="297">84500</cx:pt>
          <cx:pt idx="298">108000</cx:pt>
          <cx:pt idx="299">88000</cx:pt>
          <cx:pt idx="300">149000</cx:pt>
          <cx:pt idx="301">97500</cx:pt>
          <cx:pt idx="302">197900</cx:pt>
          <cx:pt idx="303">110000</cx:pt>
          <cx:pt idx="304">137500</cx:pt>
          <cx:pt idx="305">129000</cx:pt>
          <cx:pt idx="306">168000</cx:pt>
          <cx:pt idx="307">103600</cx:pt>
          <cx:pt idx="308">165000</cx:pt>
          <cx:pt idx="309">140000</cx:pt>
          <cx:pt idx="310">148500</cx:pt>
          <cx:pt idx="311">128500</cx:pt>
          <cx:pt idx="312">143000</cx:pt>
          <cx:pt idx="313">221000</cx:pt>
          <cx:pt idx="314">207500</cx:pt>
          <cx:pt idx="315">141500</cx:pt>
          <cx:pt idx="316">176000</cx:pt>
          <cx:pt idx="317">89000</cx:pt>
          <cx:pt idx="318">140000</cx:pt>
          <cx:pt idx="319">140000</cx:pt>
          <cx:pt idx="320">302000</cx:pt>
          <cx:pt idx="321">109900</cx:pt>
          <cx:pt idx="322">52000</cx:pt>
          <cx:pt idx="323">102776</cx:pt>
          <cx:pt idx="324">189000</cx:pt>
          <cx:pt idx="325">129000</cx:pt>
          <cx:pt idx="326">165000</cx:pt>
          <cx:pt idx="327">157000</cx:pt>
          <cx:pt idx="328">128500</cx:pt>
          <cx:pt idx="329">275000</cx:pt>
          <cx:pt idx="330">120500</cx:pt>
          <cx:pt idx="331">110000</cx:pt>
          <cx:pt idx="332">103000</cx:pt>
          <cx:pt idx="333">108000</cx:pt>
          <cx:pt idx="334">93500</cx:pt>
          <cx:pt idx="335">179000</cx:pt>
          <cx:pt idx="336">142000</cx:pt>
          <cx:pt idx="337">180000</cx:pt>
          <cx:pt idx="338">265979</cx:pt>
          <cx:pt idx="339">98000</cx:pt>
          <cx:pt idx="340">96500</cx:pt>
          <cx:pt idx="341">275500</cx:pt>
          <cx:pt idx="342">156000</cx:pt>
          <cx:pt idx="343">172500</cx:pt>
          <cx:pt idx="344">158900</cx:pt>
          <cx:pt idx="345">179400</cx:pt>
          <cx:pt idx="346">100000</cx:pt>
          <cx:pt idx="347">196500</cx:pt>
          <cx:pt idx="348">134900</cx:pt>
          <cx:pt idx="349">102000</cx:pt>
          <cx:pt idx="350">107000</cx:pt>
          <cx:pt idx="351">395000</cx:pt>
          <cx:pt idx="352">142500</cx:pt>
          <cx:pt idx="353">144000</cx:pt>
          <cx:pt idx="354">135000</cx:pt>
          <cx:pt idx="355">176000</cx:pt>
          <cx:pt idx="356">161500</cx:pt>
          <cx:pt idx="357">139000</cx:pt>
          <cx:pt idx="358">187500</cx:pt>
          <cx:pt idx="359">146800</cx:pt>
          <cx:pt idx="360">171000</cx:pt>
          <cx:pt idx="361">110000</cx:pt>
          <cx:pt idx="362">200000</cx:pt>
          <cx:pt idx="363">118000</cx:pt>
          <cx:pt idx="364">135500</cx:pt>
          <cx:pt idx="365">159950</cx:pt>
          <cx:pt idx="366">106000</cx:pt>
          <cx:pt idx="367">55993</cx:pt>
          <cx:pt idx="368">157900</cx:pt>
          <cx:pt idx="369">116000</cx:pt>
          <cx:pt idx="370">137000</cx:pt>
          <cx:pt idx="371">155000</cx:pt>
          <cx:pt idx="372">93000</cx:pt>
          <cx:pt idx="373">139500</cx:pt>
          <cx:pt idx="374">109500</cx:pt>
          <cx:pt idx="375">185000</cx:pt>
          <cx:pt idx="376">166000</cx:pt>
          <cx:pt idx="377">167000</cx:pt>
          <cx:pt idx="378">139950</cx:pt>
          <cx:pt idx="379">128000</cx:pt>
          <cx:pt idx="380">153500</cx:pt>
          <cx:pt idx="381">100000</cx:pt>
          <cx:pt idx="382">140000</cx:pt>
          <cx:pt idx="383">157500</cx:pt>
          <cx:pt idx="384">174900</cx:pt>
          <cx:pt idx="385">153900</cx:pt>
          <cx:pt idx="386">171000</cx:pt>
          <cx:pt idx="387">240000</cx:pt>
          <cx:pt idx="388">164000</cx:pt>
          <cx:pt idx="389">158000</cx:pt>
          <cx:pt idx="390">170000</cx:pt>
          <cx:pt idx="391">147000</cx:pt>
          <cx:pt idx="392">174000</cx:pt>
          <cx:pt idx="393">152000</cx:pt>
          <cx:pt idx="394">250000</cx:pt>
          <cx:pt idx="395">189950</cx:pt>
          <cx:pt idx="396">152000</cx:pt>
          <cx:pt idx="397">132500</cx:pt>
          <cx:pt idx="398">148500</cx:pt>
          <cx:pt idx="399">129000</cx:pt>
          <cx:pt idx="400">169000</cx:pt>
          <cx:pt idx="401">109500</cx:pt>
          <cx:pt idx="402">116000</cx:pt>
          <cx:pt idx="403">133000</cx:pt>
          <cx:pt idx="404">132250</cx:pt>
          <cx:pt idx="405">148000</cx:pt>
          <cx:pt idx="406">157000</cx:pt>
          <cx:pt idx="407">178000</cx:pt>
          <cx:pt idx="408">118500</cx:pt>
          <cx:pt idx="409">100000</cx:pt>
          <cx:pt idx="410">135500</cx:pt>
          <cx:pt idx="411">172500</cx:pt>
          <cx:pt idx="412">154500</cx:pt>
          <cx:pt idx="413">165000</cx:pt>
          <cx:pt idx="414">118858</cx:pt>
          <cx:pt idx="415">140000</cx:pt>
          <cx:pt idx="416">142953</cx:pt>
          <cx:pt idx="417">135000</cx:pt>
          <cx:pt idx="418">110000</cx:pt>
          <cx:pt idx="419">153000</cx:pt>
          <cx:pt idx="420">125500</cx:pt>
          <cx:pt idx="421">128000</cx:pt>
          <cx:pt idx="422">250000</cx:pt>
          <cx:pt idx="423">131000</cx:pt>
          <cx:pt idx="424">154300</cx:pt>
          <cx:pt idx="425">143500</cx:pt>
          <cx:pt idx="426">88000</cx:pt>
          <cx:pt idx="427">145000</cx:pt>
          <cx:pt idx="428">35311</cx:pt>
          <cx:pt idx="429">145900</cx:pt>
          <cx:pt idx="430">207500</cx:pt>
          <cx:pt idx="431">175000</cx:pt>
          <cx:pt idx="432">176000</cx:pt>
          <cx:pt idx="433">222000</cx:pt>
          <cx:pt idx="434">79900</cx:pt>
          <cx:pt idx="435">150900</cx:pt>
          <cx:pt idx="436">150000</cx:pt>
          <cx:pt idx="437">143000</cx:pt>
          <cx:pt idx="438">137500</cx:pt>
          <cx:pt idx="439">124900</cx:pt>
          <cx:pt idx="440">143000</cx:pt>
          <cx:pt idx="441">197500</cx:pt>
          <cx:pt idx="442">129000</cx:pt>
          <cx:pt idx="443">119900</cx:pt>
          <cx:pt idx="444">133900</cx:pt>
          <cx:pt idx="445">127500</cx:pt>
          <cx:pt idx="446">145000</cx:pt>
          <cx:pt idx="447">124000</cx:pt>
          <cx:pt idx="448">132000</cx:pt>
          <cx:pt idx="449">116500</cx:pt>
          <cx:pt idx="450">272000</cx:pt>
          <cx:pt idx="451">155000</cx:pt>
          <cx:pt idx="452">135000</cx:pt>
          <cx:pt idx="453">140000</cx:pt>
          <cx:pt idx="454">135000</cx:pt>
          <cx:pt idx="455">99500</cx:pt>
          <cx:pt idx="456">167500</cx:pt>
          <cx:pt idx="457">85500</cx:pt>
          <cx:pt idx="458">139000</cx:pt>
          <cx:pt idx="459">178400</cx:pt>
          <cx:pt idx="460">126000</cx:pt>
          <cx:pt idx="461">125000</cx:pt>
          <cx:pt idx="462">117000</cx:pt>
          <cx:pt idx="463">195000</cx:pt>
          <cx:pt idx="464">168000</cx:pt>
          <cx:pt idx="465">187000</cx:pt>
          <cx:pt idx="466">121600</cx:pt>
          <cx:pt idx="467">136500</cx:pt>
          <cx:pt idx="468">185000</cx:pt>
          <cx:pt idx="469">149900</cx:pt>
          <cx:pt idx="470">163500</cx:pt>
          <cx:pt idx="471">88000</cx:pt>
          <cx:pt idx="472">135000</cx:pt>
          <cx:pt idx="473">100000</cx:pt>
          <cx:pt idx="474">165000</cx:pt>
          <cx:pt idx="475">85000</cx:pt>
          <cx:pt idx="476">119200</cx:pt>
          <cx:pt idx="477">187500</cx:pt>
          <cx:pt idx="478">160000</cx:pt>
          <cx:pt idx="479">87000</cx:pt>
          <cx:pt idx="480">287000</cx:pt>
          <cx:pt idx="481">112500</cx:pt>
          <cx:pt idx="482">167500</cx:pt>
          <cx:pt idx="483">105000</cx:pt>
          <cx:pt idx="484">118000</cx:pt>
          <cx:pt idx="485">160000</cx:pt>
          <cx:pt idx="486">97000</cx:pt>
          <cx:pt idx="487">80000</cx:pt>
          <cx:pt idx="488">173000</cx:pt>
          <cx:pt idx="489">278000</cx:pt>
          <cx:pt idx="490">115000</cx:pt>
          <cx:pt idx="491">165000</cx:pt>
          <cx:pt idx="492">180000</cx:pt>
          <cx:pt idx="493">220000</cx:pt>
          <cx:pt idx="494">81000</cx:pt>
          <cx:pt idx="495">90000</cx:pt>
          <cx:pt idx="496">110500</cx:pt>
          <cx:pt idx="497">178000</cx:pt>
          <cx:pt idx="498">167900</cx:pt>
          <cx:pt idx="499">151400</cx:pt>
          <cx:pt idx="500">135000</cx:pt>
          <cx:pt idx="501">135000</cx:pt>
          <cx:pt idx="502">159500</cx:pt>
          <cx:pt idx="503">219500</cx:pt>
          <cx:pt idx="504">170000</cx:pt>
          <cx:pt idx="505">126000</cx:pt>
          <cx:pt idx="506">160000</cx:pt>
          <cx:pt idx="507">187500</cx:pt>
          <cx:pt idx="508">83500</cx:pt>
          <cx:pt idx="509">146000</cx:pt>
          <cx:pt idx="510">176432</cx:pt>
          <cx:pt idx="511">127000</cx:pt>
          <cx:pt idx="512">128000</cx:pt>
          <cx:pt idx="513">157000</cx:pt>
          <cx:pt idx="514">60000</cx:pt>
          <cx:pt idx="515">119500</cx:pt>
          <cx:pt idx="516">106000</cx:pt>
          <cx:pt idx="517">179900</cx:pt>
          <cx:pt idx="518">188000</cx:pt>
          <cx:pt idx="519">205000</cx:pt>
          <cx:pt idx="520">129900</cx:pt>
          <cx:pt idx="521">134500</cx:pt>
          <cx:pt idx="522">140000</cx:pt>
          <cx:pt idx="523">133700</cx:pt>
          <cx:pt idx="524">118400</cx:pt>
          <cx:pt idx="525">163900</cx:pt>
          <cx:pt idx="526">115000</cx:pt>
          <cx:pt idx="527">140000</cx:pt>
          <cx:pt idx="528">135000</cx:pt>
          <cx:pt idx="529">93500</cx:pt>
          <cx:pt idx="530">117500</cx:pt>
          <cx:pt idx="531">169000</cx:pt>
          <cx:pt idx="532">102000</cx:pt>
          <cx:pt idx="533">119000</cx:pt>
          <cx:pt idx="534">94000</cx:pt>
          <cx:pt idx="535">196000</cx:pt>
          <cx:pt idx="536">144000</cx:pt>
          <cx:pt idx="537">139000</cx:pt>
          <cx:pt idx="538">80000</cx:pt>
          <cx:pt idx="539">180000</cx:pt>
          <cx:pt idx="540">116900</cx:pt>
          <cx:pt idx="541">149900</cx:pt>
          <cx:pt idx="542">201800</cx:pt>
          <cx:pt idx="543">218000</cx:pt>
          <cx:pt idx="544">179900</cx:pt>
          <cx:pt idx="545">185000</cx:pt>
          <cx:pt idx="546">129000</cx:pt>
          <cx:pt idx="547">108959</cx:pt>
          <cx:pt idx="548">171000</cx:pt>
          <cx:pt idx="549">200500</cx:pt>
          <cx:pt idx="550">239000</cx:pt>
          <cx:pt idx="551">119500</cx:pt>
          <cx:pt idx="552">115000</cx:pt>
          <cx:pt idx="553">93000</cx:pt>
          <cx:pt idx="554">186700</cx:pt>
          <cx:pt idx="555">104900</cx:pt>
          <cx:pt idx="556">95000</cx:pt>
          <cx:pt idx="557">189000</cx:pt>
          <cx:pt idx="558">125000</cx:pt>
          <cx:pt idx="559">158000</cx:pt>
          <cx:pt idx="560">148000</cx:pt>
          <cx:pt idx="561">116050</cx:pt>
          <cx:pt idx="562">271900</cx:pt>
          <cx:pt idx="563">107000</cx:pt>
          <cx:pt idx="564">140000</cx:pt>
          <cx:pt idx="565">164000</cx:pt>
          <cx:pt idx="566">113000</cx:pt>
          <cx:pt idx="567">134500</cx:pt>
          <cx:pt idx="568">125000</cx:pt>
          <cx:pt idx="569">112000</cx:pt>
          <cx:pt idx="570">80500</cx:pt>
          <cx:pt idx="571">91500</cx:pt>
          <cx:pt idx="572">115000</cx:pt>
          <cx:pt idx="573">137900</cx:pt>
          <cx:pt idx="574">127000</cx:pt>
          <cx:pt idx="575">132500</cx:pt>
          <cx:pt idx="576">101800</cx:pt>
          <cx:pt idx="577">130000</cx:pt>
          <cx:pt idx="578">138887</cx:pt>
          <cx:pt idx="579">170000</cx:pt>
          <cx:pt idx="580">169900</cx:pt>
          <cx:pt idx="581">119000</cx:pt>
          <cx:pt idx="582">130000</cx:pt>
          <cx:pt idx="583">294000</cx:pt>
          <cx:pt idx="584">127500</cx:pt>
          <cx:pt idx="585">151000</cx:pt>
          <cx:pt idx="586">128900</cx:pt>
          <cx:pt idx="587">122000</cx:pt>
          <cx:pt idx="588">144000</cx:pt>
          <cx:pt idx="589">260000</cx:pt>
          <cx:pt idx="590">185750</cx:pt>
          <cx:pt idx="591">137000</cx:pt>
          <cx:pt idx="592">177000</cx:pt>
          <cx:pt idx="593">137000</cx:pt>
          <cx:pt idx="594">162000</cx:pt>
          <cx:pt idx="595">68400</cx:pt>
          <cx:pt idx="596">180000</cx:pt>
          <cx:pt idx="597">150500</cx:pt>
          <cx:pt idx="598">139000</cx:pt>
          <cx:pt idx="599">143000</cx:pt>
          <cx:pt idx="600">180500</cx:pt>
          <cx:pt idx="601">119500</cx:pt>
          <cx:pt idx="602">107500</cx:pt>
          <cx:pt idx="603">162900</cx:pt>
          <cx:pt idx="604">115000</cx:pt>
          <cx:pt idx="605">138500</cx:pt>
          <cx:pt idx="606">155000</cx:pt>
          <cx:pt idx="607">140000</cx:pt>
          <cx:pt idx="608">179200</cx:pt>
          <cx:pt idx="609">335000</cx:pt>
          <cx:pt idx="610">206900</cx:pt>
          <cx:pt idx="611">156500</cx:pt>
          <cx:pt idx="612">72500</cx:pt>
          <cx:pt idx="613">82500</cx:pt>
          <cx:pt idx="614">176500</cx:pt>
          <cx:pt idx="615">132500</cx:pt>
          <cx:pt idx="616">125000</cx:pt>
          <cx:pt idx="617">167900</cx:pt>
          <cx:pt idx="618">135000</cx:pt>
          <cx:pt idx="619">123000</cx:pt>
          <cx:pt idx="620">177000</cx:pt>
          <cx:pt idx="621">108500</cx:pt>
          <cx:pt idx="622">262500</cx:pt>
          <cx:pt idx="623">200000</cx:pt>
          <cx:pt idx="624">134900</cx:pt>
          <cx:pt idx="625">170000</cx:pt>
          <cx:pt idx="626">110000</cx:pt>
          <cx:pt idx="627">104900</cx:pt>
          <cx:pt idx="628">165500</cx:pt>
          <cx:pt idx="629">91000</cx:pt>
          <cx:pt idx="630">83000</cx:pt>
          <cx:pt idx="631">167500</cx:pt>
          <cx:pt idx="632">58500</cx:pt>
          <cx:pt idx="633">105000</cx:pt>
          <cx:pt idx="634">125500</cx:pt>
          <cx:pt idx="635">250000</cx:pt>
          <cx:pt idx="636">136000</cx:pt>
          <cx:pt idx="637">124000</cx:pt>
          <cx:pt idx="638">123000</cx:pt>
          <cx:pt idx="639">160000</cx:pt>
          <cx:pt idx="640">138000</cx:pt>
          <cx:pt idx="641">120000</cx:pt>
          <cx:pt idx="642">105000</cx:pt>
          <cx:pt idx="643">133000</cx:pt>
          <cx:pt idx="644">125500</cx:pt>
          <cx:pt idx="645">215000</cx:pt>
          <cx:pt idx="646">207000</cx:pt>
          <cx:pt idx="647">122500</cx:pt>
          <cx:pt idx="648">124000</cx:pt>
          <cx:pt idx="649">223000</cx:pt>
          <cx:pt idx="650">179900</cx:pt>
          <cx:pt idx="651">127500</cx:pt>
          <cx:pt idx="652">274970</cx:pt>
          <cx:pt idx="653">144000</cx:pt>
          <cx:pt idx="654">140000</cx:pt>
          <cx:pt idx="655">119000</cx:pt>
          <cx:pt idx="656">143750</cx:pt>
          <cx:pt idx="657">64500</cx:pt>
          <cx:pt idx="658">174000</cx:pt>
          <cx:pt idx="659">120500</cx:pt>
          <cx:pt idx="660">149700</cx:pt>
          <cx:pt idx="661">197000</cx:pt>
          <cx:pt idx="662">129000</cx:pt>
          <cx:pt idx="663">157900</cx:pt>
          <cx:pt idx="664">112000</cx:pt>
          <cx:pt idx="665">136000</cx:pt>
          <cx:pt idx="666">145000</cx:pt>
          <cx:pt idx="667">210000</cx:pt>
          <cx:pt idx="668">142125</cx:pt>
          <cx:pt idx="669">147500</cx:pt>
        </cx:lvl>
      </cx:numDim>
    </cx:data>
  </cx:chartData>
  <cx:chart>
    <cx:title pos="t" align="ctr" overlay="0">
      <cx:tx>
        <cx:txData>
          <cx:v>Homes with "good" or below ratings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Homes with "good" or below ratings</a:t>
          </a:r>
        </a:p>
      </cx:txPr>
    </cx:title>
    <cx:plotArea>
      <cx:plotAreaRegion>
        <cx:series layoutId="clusteredColumn" uniqueId="{D14021BE-90E3-4479-B67B-A5853E9FFE19}">
          <cx:tx>
            <cx:txData>
              <cx:f>'HeatingQC Descriptive Stats'!$P$4</cx:f>
              <cx:v>SalePrice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Sale Price ($)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Sale Price ($)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'FirePlaces Descrip Stats'!$H$4:$H$693</cx:f>
        <cx:lvl ptCount="690" formatCode="General">
          <cx:pt idx="0">208.5</cx:pt>
          <cx:pt idx="1">143</cx:pt>
          <cx:pt idx="2">129.5</cx:pt>
          <cx:pt idx="3">144</cx:pt>
          <cx:pt idx="4">132</cx:pt>
          <cx:pt idx="5">90</cx:pt>
          <cx:pt idx="6">159</cx:pt>
          <cx:pt idx="7">139</cx:pt>
          <cx:pt idx="8">134.80000000000001</cx:pt>
          <cx:pt idx="9">68.5</cx:pt>
          <cx:pt idx="10">40</cx:pt>
          <cx:pt idx="11">149.40000000000001</cx:pt>
          <cx:pt idx="12">179.90000000000001</cx:pt>
          <cx:pt idx="13">145</cx:pt>
          <cx:pt idx="14">109</cx:pt>
          <cx:pt idx="15">82</cx:pt>
          <cx:pt idx="16">144</cx:pt>
          <cx:pt idx="17">130.29999999999998</cx:pt>
          <cx:pt idx="18">141</cx:pt>
          <cx:pt idx="19">249.69999999999999</cx:pt>
          <cx:pt idx="20">113</cx:pt>
          <cx:pt idx="21">127</cx:pt>
          <cx:pt idx="22">177</cx:pt>
          <cx:pt idx="23">110</cx:pt>
          <cx:pt idx="24">172.5</cx:pt>
          <cx:pt idx="25">196.5</cx:pt>
          <cx:pt idx="26">124.90000000000001</cx:pt>
          <cx:pt idx="27">158</cx:pt>
          <cx:pt idx="28">101</cx:pt>
          <cx:pt idx="29">140</cx:pt>
          <cx:pt idx="30">219.5</cx:pt>
          <cx:pt idx="31">226</cx:pt>
          <cx:pt idx="32">80</cx:pt>
          <cx:pt idx="33">129.5</cx:pt>
          <cx:pt idx="34">144.90000000000001</cx:pt>
          <cx:pt idx="35">107.40000000000001</cx:pt>
          <cx:pt idx="36">91</cx:pt>
          <cx:pt idx="37">135.79999999999998</cx:pt>
          <cx:pt idx="38">127</cx:pt>
          <cx:pt idx="39">136.5</cx:pt>
          <cx:pt idx="40">110</cx:pt>
          <cx:pt idx="41">153.5</cx:pt>
          <cx:pt idx="42">126.5</cx:pt>
          <cx:pt idx="43">164.5</cx:pt>
          <cx:pt idx="44">85</cx:pt>
          <cx:pt idx="45">123.59999999999999</cx:pt>
          <cx:pt idx="46">109.90000000000001</cx:pt>
          <cx:pt idx="47">98.599999999999994</cx:pt>
          <cx:pt idx="48">163.5</cx:pt>
          <cx:pt idx="49">204.79999999999998</cx:pt>
          <cx:pt idx="50">214</cx:pt>
          <cx:pt idx="51">94.799999999999997</cx:pt>
          <cx:pt idx="52">83</cx:pt>
          <cx:pt idx="53">129</cx:pt>
          <cx:pt idx="54">119</cx:pt>
          <cx:pt idx="55">198.90000000000001</cx:pt>
          <cx:pt idx="56">100</cx:pt>
          <cx:pt idx="57">115</cx:pt>
          <cx:pt idx="58">115</cx:pt>
          <cx:pt idx="59">136.90000000000001</cx:pt>
          <cx:pt idx="60">155</cx:pt>
          <cx:pt idx="61">100</cx:pt>
          <cx:pt idx="62">136</cx:pt>
          <cx:pt idx="63">153.90000000000001</cx:pt>
          <cx:pt idx="64">84.5</cx:pt>
          <cx:pt idx="65">150</cx:pt>
          <cx:pt idx="66">150.79999999999998</cx:pt>
          <cx:pt idx="67">220</cx:pt>
          <cx:pt idx="68">171</cx:pt>
          <cx:pt idx="69">231.5</cx:pt>
          <cx:pt idx="70">260</cx:pt>
          <cx:pt idx="71">166</cx:pt>
          <cx:pt idx="72">204</cx:pt>
          <cx:pt idx="73">125</cx:pt>
          <cx:pt idx="74">130</cx:pt>
          <cx:pt idx="75">105</cx:pt>
          <cx:pt idx="76">141</cx:pt>
          <cx:pt idx="77">115</cx:pt>
          <cx:pt idx="78">122</cx:pt>
          <cx:pt idx="79">125</cx:pt>
          <cx:pt idx="80">79</cx:pt>
          <cx:pt idx="81">109.5</cx:pt>
          <cx:pt idx="82">162.5</cx:pt>
          <cx:pt idx="83">103.2</cx:pt>
          <cx:pt idx="84">152</cx:pt>
          <cx:pt idx="85">127.5</cx:pt>
          <cx:pt idx="86">128.5</cx:pt>
          <cx:pt idx="87">100</cx:pt>
          <cx:pt idx="88">200</cx:pt>
          <cx:pt idx="89">127</cx:pt>
          <cx:pt idx="90">173</cx:pt>
          <cx:pt idx="91">135</cx:pt>
          <cx:pt idx="92">184</cx:pt>
          <cx:pt idx="93">192</cx:pt>
          <cx:pt idx="94">130</cx:pt>
          <cx:pt idx="95">127</cx:pt>
          <cx:pt idx="96">104</cx:pt>
          <cx:pt idx="97">140</cx:pt>
          <cx:pt idx="98">112</cx:pt>
          <cx:pt idx="99">110</cx:pt>
          <cx:pt idx="100">180.5</cx:pt>
          <cx:pt idx="101">145</cx:pt>
          <cx:pt idx="102">98</cx:pt>
          <cx:pt idx="103">186</cx:pt>
          <cx:pt idx="104">156</cx:pt>
          <cx:pt idx="105">161.79999999999998</cx:pt>
          <cx:pt idx="106">210</cx:pt>
          <cx:pt idx="107">107</cx:pt>
          <cx:pt idx="108">167.29999999999998</cx:pt>
          <cx:pt idx="109">204.90000000000001</cx:pt>
          <cx:pt idx="110">97</cx:pt>
          <cx:pt idx="111">112</cx:pt>
          <cx:pt idx="112">106</cx:pt>
          <cx:pt idx="113">148</cx:pt>
          <cx:pt idx="114">128.19999999999999</cx:pt>
          <cx:pt idx="115">89.5</cx:pt>
          <cx:pt idx="116">185.5</cx:pt>
          <cx:pt idx="117">194.5</cx:pt>
          <cx:pt idx="118">318</cx:pt>
          <cx:pt idx="119">262.5</cx:pt>
          <cx:pt idx="120">110.5</cx:pt>
          <cx:pt idx="121">79</cx:pt>
          <cx:pt idx="122">137</cx:pt>
          <cx:pt idx="123">180</cx:pt>
          <cx:pt idx="124">76.5</cx:pt>
          <cx:pt idx="125">173</cx:pt>
          <cx:pt idx="126">158</cx:pt>
          <cx:pt idx="127">145</cx:pt>
          <cx:pt idx="128">207.5</cx:pt>
          <cx:pt idx="129">97</cx:pt>
          <cx:pt idx="130">130</cx:pt>
          <cx:pt idx="131">73</cx:pt>
          <cx:pt idx="132">124.5</cx:pt>
          <cx:pt idx="133">205</cx:pt>
          <cx:pt idx="134">201</cx:pt>
          <cx:pt idx="135">141</cx:pt>
          <cx:pt idx="136">185</cx:pt>
          <cx:pt idx="137">179.19999999999999</cx:pt>
          <cx:pt idx="138">164.69999999999999</cx:pt>
          <cx:pt idx="139">88</cx:pt>
          <cx:pt idx="140">122</cx:pt>
          <cx:pt idx="141">153.59999999999999</cx:pt>
          <cx:pt idx="142">135.90000000000001</cx:pt>
          <cx:pt idx="143">142.5</cx:pt>
          <cx:pt idx="144">152</cx:pt>
          <cx:pt idx="145">149.90000000000001</cx:pt>
          <cx:pt idx="146">305.89999999999998</cx:pt>
          <cx:pt idx="147">89.5</cx:pt>
          <cx:pt idx="148">82.5</cx:pt>
          <cx:pt idx="149">342.70000000000005</cx:pt>
          <cx:pt idx="150">126.19999999999999</cx:pt>
          <cx:pt idx="151">87</cx:pt>
          <cx:pt idx="152">145.29999999999998</cx:pt>
          <cx:pt idx="153">214.5</cx:pt>
          <cx:pt idx="154">78</cx:pt>
          <cx:pt idx="155">119</cx:pt>
          <cx:pt idx="156">139</cx:pt>
          <cx:pt idx="157">214</cx:pt>
          <cx:pt idx="158">202.5</cx:pt>
          <cx:pt idx="159">155</cx:pt>
          <cx:pt idx="160">202.90000000000001</cx:pt>
          <cx:pt idx="161">82</cx:pt>
          <cx:pt idx="162">87.5</cx:pt>
          <cx:pt idx="163">85</cx:pt>
          <cx:pt idx="164">151.5</cx:pt>
          <cx:pt idx="165">154</cx:pt>
          <cx:pt idx="166">95</cx:pt>
          <cx:pt idx="167">105.90000000000001</cx:pt>
          <cx:pt idx="168">177.5</cx:pt>
          <cx:pt idx="169">173</cx:pt>
          <cx:pt idx="170">130</cx:pt>
          <cx:pt idx="171">145</cx:pt>
          <cx:pt idx="172">118</cx:pt>
          <cx:pt idx="173">147</cx:pt>
          <cx:pt idx="174">125</cx:pt>
          <cx:pt idx="175">123</cx:pt>
          <cx:pt idx="176">61</cx:pt>
          <cx:pt idx="177">148</cx:pt>
          <cx:pt idx="178">213.5</cx:pt>
          <cx:pt idx="179">76</cx:pt>
          <cx:pt idx="180">81</cx:pt>
          <cx:pt idx="181">191</cx:pt>
          <cx:pt idx="182">119</cx:pt>
          <cx:pt idx="183">106.5</cx:pt>
          <cx:pt idx="184">109</cx:pt>
          <cx:pt idx="185">129</cx:pt>
          <cx:pt idx="186">123</cx:pt>
          <cx:pt idx="187">67</cx:pt>
          <cx:pt idx="188">241</cx:pt>
          <cx:pt idx="189">108</cx:pt>
          <cx:pt idx="190">115</cx:pt>
          <cx:pt idx="191">177</cx:pt>
          <cx:pt idx="192">60</cx:pt>
          <cx:pt idx="193">145</cx:pt>
          <cx:pt idx="194">181.19999999999999</cx:pt>
          <cx:pt idx="195">126</cx:pt>
          <cx:pt idx="196">206.30000000000001</cx:pt>
          <cx:pt idx="197">113</cx:pt>
          <cx:pt idx="198">109.09999999999999</cx:pt>
          <cx:pt idx="199">195.40000000000001</cx:pt>
          <cx:pt idx="200">85.400000000000006</cx:pt>
          <cx:pt idx="201">79.900000000000006</cx:pt>
          <cx:pt idx="202">122.5</cx:pt>
          <cx:pt idx="203">81</cx:pt>
          <cx:pt idx="204">116</cx:pt>
          <cx:pt idx="205">119</cx:pt>
          <cx:pt idx="206">110</cx:pt>
          <cx:pt idx="207">118</cx:pt>
          <cx:pt idx="208">120</cx:pt>
          <cx:pt idx="209">110</cx:pt>
          <cx:pt idx="210">204</cx:pt>
          <cx:pt idx="211">210</cx:pt>
          <cx:pt idx="212">188</cx:pt>
          <cx:pt idx="213">98</cx:pt>
          <cx:pt idx="214">263.5</cx:pt>
          <cx:pt idx="215">155</cx:pt>
          <cx:pt idx="216">124</cx:pt>
          <cx:pt idx="217">187</cx:pt>
          <cx:pt idx="218">212</cx:pt>
          <cx:pt idx="219">148</cx:pt>
          <cx:pt idx="220">251</cx:pt>
          <cx:pt idx="221">132.5</cx:pt>
          <cx:pt idx="222">89.5</cx:pt>
          <cx:pt idx="223">164</cx:pt>
          <cx:pt idx="224">132.5</cx:pt>
          <cx:pt idx="225">156</cx:pt>
          <cx:pt idx="226">86</cx:pt>
          <cx:pt idx="227">172.79999999999998</cx:pt>
          <cx:pt idx="228">91.299999999999997</cx:pt>
          <cx:pt idx="229">34.899999999999999</cx:pt>
          <cx:pt idx="230">184</cx:pt>
          <cx:pt idx="231">130</cx:pt>
          <cx:pt idx="232">120</cx:pt>
          <cx:pt idx="233">113</cx:pt>
          <cx:pt idx="234">226.69999999999999</cx:pt>
          <cx:pt idx="235">140</cx:pt>
          <cx:pt idx="236">124.5</cx:pt>
          <cx:pt idx="237">208.30000000000001</cx:pt>
          <cx:pt idx="238">124.5</cx:pt>
          <cx:pt idx="239">129.90000000000001</cx:pt>
          <cx:pt idx="240">134</cx:pt>
          <cx:pt idx="241">96.5</cx:pt>
          <cx:pt idx="242">211</cx:pt>
          <cx:pt idx="243">106.3</cx:pt>
          <cx:pt idx="244">132</cx:pt>
          <cx:pt idx="245">86</cx:pt>
          <cx:pt idx="246">128</cx:pt>
          <cx:pt idx="247">39.299999999999997</cx:pt>
          <cx:pt idx="248">107.5</cx:pt>
          <cx:pt idx="249">188</cx:pt>
          <cx:pt idx="250">111.3</cx:pt>
          <cx:pt idx="251">133</cx:pt>
          <cx:pt idx="252">229</cx:pt>
          <cx:pt idx="253">129.5</cx:pt>
          <cx:pt idx="254">125</cx:pt>
          <cx:pt idx="255">140</cx:pt>
          <cx:pt idx="256">112.5</cx:pt>
          <cx:pt idx="257">108</cx:pt>
          <cx:pt idx="258">108</cx:pt>
          <cx:pt idx="259">128</cx:pt>
          <cx:pt idx="260">214</cx:pt>
          <cx:pt idx="261">142.59999999999999</cx:pt>
          <cx:pt idx="262">120</cx:pt>
          <cx:pt idx="263">224.5</cx:pt>
          <cx:pt idx="264">139</cx:pt>
          <cx:pt idx="265">118.5</cx:pt>
          <cx:pt idx="266">146</cx:pt>
          <cx:pt idx="267">131.5</cx:pt>
          <cx:pt idx="268">118.5</cx:pt>
          <cx:pt idx="269">133</cx:pt>
          <cx:pt idx="270">130</cx:pt>
          <cx:pt idx="271">137</cx:pt>
          <cx:pt idx="272">79.5</cx:pt>
          <cx:pt idx="273">185.90000000000001</cx:pt>
          <cx:pt idx="274">138</cx:pt>
          <cx:pt idx="275">140</cx:pt>
          <cx:pt idx="276">110</cx:pt>
          <cx:pt idx="277">114.59999999999999</cx:pt>
          <cx:pt idx="278">151</cx:pt>
          <cx:pt idx="279">152</cx:pt>
          <cx:pt idx="280">225</cx:pt>
          <cx:pt idx="281">118.5</cx:pt>
          <cx:pt idx="282">147</cx:pt>
          <cx:pt idx="283">75.5</cx:pt>
          <cx:pt idx="284">137.5</cx:pt>
          <cx:pt idx="285">105.5</cx:pt>
          <cx:pt idx="286">67</cx:pt>
          <cx:pt idx="287">135</cx:pt>
          <cx:pt idx="288">160</cx:pt>
          <cx:pt idx="289">168.5</cx:pt>
          <cx:pt idx="290">124</cx:pt>
          <cx:pt idx="291">139.40000000000001</cx:pt>
          <cx:pt idx="292">144</cx:pt>
          <cx:pt idx="293">200</cx:pt>
          <cx:pt idx="294">93</cx:pt>
          <cx:pt idx="295">85</cx:pt>
          <cx:pt idx="296">152</cx:pt>
          <cx:pt idx="297">143.29999999999998</cx:pt>
          <cx:pt idx="298">98.299999999999997</cx:pt>
          <cx:pt idx="299">84.5</cx:pt>
          <cx:pt idx="300">206</cx:pt>
          <cx:pt idx="301">135</cx:pt>
          <cx:pt idx="302">88</cx:pt>
          <cx:pt idx="303">145.5</cx:pt>
          <cx:pt idx="304">167</cx:pt>
          <cx:pt idx="305">137.5</cx:pt>
          <cx:pt idx="306">173.5</cx:pt>
          <cx:pt idx="307">103.59999999999999</cx:pt>
          <cx:pt idx="308">87</cx:pt>
          <cx:pt idx="309">109.5</cx:pt>
          <cx:pt idx="310">128.5</cx:pt>
          <cx:pt idx="311">159.5</cx:pt>
          <cx:pt idx="312">221</cx:pt>
          <cx:pt idx="313">227.90000000000001</cx:pt>
          <cx:pt idx="314">148.80000000000001</cx:pt>
          <cx:pt idx="315">108.5</cx:pt>
          <cx:pt idx="316">141.5</cx:pt>
          <cx:pt idx="317">89</cx:pt>
          <cx:pt idx="318">123.5</cx:pt>
          <cx:pt idx="319">196</cx:pt>
          <cx:pt idx="320">140</cx:pt>
          <cx:pt idx="321">213</cx:pt>
          <cx:pt idx="322">55</cx:pt>
          <cx:pt idx="323">109.90000000000001</cx:pt>
          <cx:pt idx="324">52</cx:pt>
          <cx:pt idx="325">102.8</cx:pt>
          <cx:pt idx="326">129</cx:pt>
          <cx:pt idx="327">130.5</cx:pt>
          <cx:pt idx="328">159.5</cx:pt>
          <cx:pt idx="329">143</cx:pt>
          <cx:pt idx="330">124.5</cx:pt>
          <cx:pt idx="331">135</cx:pt>
          <cx:pt idx="332">120.5</cx:pt>
          <cx:pt idx="333">194.5</cx:pt>
          <cx:pt idx="334">110</cx:pt>
          <cx:pt idx="335">103</cx:pt>
          <cx:pt idx="336">108</cx:pt>
          <cx:pt idx="337">93.5</cx:pt>
          <cx:pt idx="338">179</cx:pt>
          <cx:pt idx="339">190</cx:pt>
          <cx:pt idx="340">132</cx:pt>
          <cx:pt idx="341">142</cx:pt>
          <cx:pt idx="342">179</cx:pt>
          <cx:pt idx="343">98</cx:pt>
          <cx:pt idx="344">96.5</cx:pt>
          <cx:pt idx="345">162</cx:pt>
          <cx:pt idx="346">217</cx:pt>
          <cx:pt idx="347">156</cx:pt>
          <cx:pt idx="348">172.5</cx:pt>
          <cx:pt idx="349">212</cx:pt>
          <cx:pt idx="350">179.40000000000001</cx:pt>
          <cx:pt idx="351">127.5</cx:pt>
          <cx:pt idx="352">100</cx:pt>
          <cx:pt idx="353">215.19999999999999</cx:pt>
          <cx:pt idx="354">160</cx:pt>
          <cx:pt idx="355">134.90000000000001</cx:pt>
          <cx:pt idx="356">102</cx:pt>
          <cx:pt idx="357">114.5</cx:pt>
          <cx:pt idx="358">162</cx:pt>
          <cx:pt idx="359">221.5</cx:pt>
          <cx:pt idx="360">135</cx:pt>
          <cx:pt idx="361">175.90000000000001</cx:pt>
          <cx:pt idx="362">187.09999999999999</cx:pt>
          <cx:pt idx="363">139</cx:pt>
          <cx:pt idx="364">233</cx:pt>
          <cx:pt idx="365">107.90000000000001</cx:pt>
          <cx:pt idx="366">187.5</cx:pt>
          <cx:pt idx="367">225</cx:pt>
          <cx:pt idx="368">110</cx:pt>
          <cx:pt idx="369">200</cx:pt>
          <cx:pt idx="370">109.90000000000001</cx:pt>
          <cx:pt idx="371">118</cx:pt>
          <cx:pt idx="372">227.69999999999999</cx:pt>
          <cx:pt idx="373">135.5</cx:pt>
          <cx:pt idx="374">106</cx:pt>
          <cx:pt idx="375">56</cx:pt>
          <cx:pt idx="376">157.90000000000001</cx:pt>
          <cx:pt idx="377">116</cx:pt>
          <cx:pt idx="378">224.90000000000001</cx:pt>
          <cx:pt idx="379">155</cx:pt>
          <cx:pt idx="380">183</cx:pt>
          <cx:pt idx="381">93</cx:pt>
          <cx:pt idx="382">109.5</cx:pt>
          <cx:pt idx="383">185</cx:pt>
          <cx:pt idx="384">147.40000000000001</cx:pt>
          <cx:pt idx="385">151</cx:pt>
          <cx:pt idx="386">167</cx:pt>
          <cx:pt idx="387">140</cx:pt>
          <cx:pt idx="388">128</cx:pt>
          <cx:pt idx="389">153.5</cx:pt>
          <cx:pt idx="390">100</cx:pt>
          <cx:pt idx="391">144</cx:pt>
          <cx:pt idx="392">130.5</cx:pt>
          <cx:pt idx="393">140</cx:pt>
          <cx:pt idx="394">174.90000000000001</cx:pt>
          <cx:pt idx="395">141</cx:pt>
          <cx:pt idx="396">131.5</cx:pt>
          <cx:pt idx="397">127</cx:pt>
          <cx:pt idx="398">147</cx:pt>
          <cx:pt idx="399">131.5</cx:pt>
          <cx:pt idx="400">152</cx:pt>
          <cx:pt idx="401">132.5</cx:pt>
          <cx:pt idx="402">250.59999999999999</cx:pt>
          <cx:pt idx="403">148.5</cx:pt>
          <cx:pt idx="404">129</cx:pt>
          <cx:pt idx="405">109.5</cx:pt>
          <cx:pt idx="406">200.5</cx:pt>
          <cx:pt idx="407">116</cx:pt>
          <cx:pt idx="408">66.5</cx:pt>
          <cx:pt idx="409">132.29999999999998</cx:pt>
          <cx:pt idx="410">148</cx:pt>
          <cx:pt idx="411">136.5</cx:pt>
          <cx:pt idx="412">157</cx:pt>
          <cx:pt idx="413">118.5</cx:pt>
          <cx:pt idx="414">100</cx:pt>
          <cx:pt idx="415">145</cx:pt>
          <cx:pt idx="416">135.5</cx:pt>
          <cx:pt idx="417">154.5</cx:pt>
          <cx:pt idx="418">118.89999999999999</cx:pt>
          <cx:pt idx="419">106.5</cx:pt>
          <cx:pt idx="420">143</cx:pt>
          <cx:pt idx="421">110</cx:pt>
          <cx:pt idx="422">153</cx:pt>
          <cx:pt idx="423">125.5</cx:pt>
          <cx:pt idx="424">128</cx:pt>
          <cx:pt idx="425">131</cx:pt>
          <cx:pt idx="426">154.30000000000001</cx:pt>
          <cx:pt idx="427">143.5</cx:pt>
          <cx:pt idx="428">88</cx:pt>
          <cx:pt idx="429">145</cx:pt>
          <cx:pt idx="430">173.79999999999998</cx:pt>
          <cx:pt idx="431">75</cx:pt>
          <cx:pt idx="432">35.399999999999999</cx:pt>
          <cx:pt idx="433">135</cx:pt>
          <cx:pt idx="434">201</cx:pt>
          <cx:pt idx="435">145.90000000000001</cx:pt>
          <cx:pt idx="436">175</cx:pt>
          <cx:pt idx="437">201</cx:pt>
          <cx:pt idx="438">117.5</cx:pt>
          <cx:pt idx="439">190</cx:pt>
          <cx:pt idx="440">79.900000000000006</cx:pt>
          <cx:pt idx="441">184.90000000000001</cx:pt>
          <cx:pt idx="442">239.79999999999998</cx:pt>
          <cx:pt idx="443">150.90000000000001</cx:pt>
          <cx:pt idx="444">150</cx:pt>
          <cx:pt idx="445">143</cx:pt>
          <cx:pt idx="446">124.90000000000001</cx:pt>
          <cx:pt idx="447">129</cx:pt>
          <cx:pt idx="448">119.90000000000001</cx:pt>
          <cx:pt idx="449">133.90000000000001</cx:pt>
          <cx:pt idx="450">127.5</cx:pt>
          <cx:pt idx="451">145</cx:pt>
          <cx:pt idx="452">132</cx:pt>
          <cx:pt idx="453">185</cx:pt>
          <cx:pt idx="454">155</cx:pt>
          <cx:pt idx="455">116.5</cx:pt>
          <cx:pt idx="456">239</cx:pt>
          <cx:pt idx="457">135</cx:pt>
          <cx:pt idx="458">37.899999999999999</cx:pt>
          <cx:pt idx="459">140</cx:pt>
          <cx:pt idx="460">135</cx:pt>
          <cx:pt idx="461">173</cx:pt>
          <cx:pt idx="462">182</cx:pt>
          <cx:pt idx="463">167.5</cx:pt>
          <cx:pt idx="464">165</cx:pt>
          <cx:pt idx="465">85.5</cx:pt>
          <cx:pt idx="466">199.90000000000001</cx:pt>
          <cx:pt idx="467">110</cx:pt>
          <cx:pt idx="468">139</cx:pt>
          <cx:pt idx="469">178.40000000000001</cx:pt>
          <cx:pt idx="470">126</cx:pt>
          <cx:pt idx="471">125</cx:pt>
          <cx:pt idx="472">117</cx:pt>
          <cx:pt idx="473">197</cx:pt>
          <cx:pt idx="474">173.90000000000001</cx:pt>
          <cx:pt idx="475">121.59999999999999</cx:pt>
          <cx:pt idx="476">136.5</cx:pt>
          <cx:pt idx="477">206</cx:pt>
          <cx:pt idx="478">82</cx:pt>
          <cx:pt idx="479">86</cx:pt>
          <cx:pt idx="480">137</cx:pt>
          <cx:pt idx="481">149.90000000000001</cx:pt>
          <cx:pt idx="482">88</cx:pt>
          <cx:pt idx="483">102</cx:pt>
          <cx:pt idx="484">100</cx:pt>
          <cx:pt idx="485">85</cx:pt>
          <cx:pt idx="486">227</cx:pt>
          <cx:pt idx="487">176</cx:pt>
          <cx:pt idx="488">194</cx:pt>
          <cx:pt idx="489">87</cx:pt>
          <cx:pt idx="490">112.5</cx:pt>
          <cx:pt idx="491">118</cx:pt>
          <cx:pt idx="492">160</cx:pt>
          <cx:pt idx="493">230</cx:pt>
          <cx:pt idx="494">84</cx:pt>
          <cx:pt idx="495">80</cx:pt>
          <cx:pt idx="496">173</cx:pt>
          <cx:pt idx="497">145</cx:pt>
          <cx:pt idx="498">84.900000000000006</cx:pt>
          <cx:pt idx="499">176.5</cx:pt>
          <cx:pt idx="500">213.5</cx:pt>
          <cx:pt idx="501">81</cx:pt>
          <cx:pt idx="502">90</cx:pt>
          <cx:pt idx="503">328</cx:pt>
          <cx:pt idx="504">167.90000000000001</cx:pt>
          <cx:pt idx="505">135</cx:pt>
          <cx:pt idx="506">135</cx:pt>
          <cx:pt idx="507">154</cx:pt>
          <cx:pt idx="508">159.5</cx:pt>
          <cx:pt idx="509">194</cx:pt>
          <cx:pt idx="510">138.80000000000001</cx:pt>
          <cx:pt idx="511">126</cx:pt>
          <cx:pt idx="512">145</cx:pt>
          <cx:pt idx="513">133</cx:pt>
          <cx:pt idx="514">147</cx:pt>
          <cx:pt idx="515">83.5</cx:pt>
          <cx:pt idx="516">137.5</cx:pt>
          <cx:pt idx="517">92.900000000000006</cx:pt>
          <cx:pt idx="518">160</cx:pt>
          <cx:pt idx="519">146</cx:pt>
          <cx:pt idx="520">129</cx:pt>
          <cx:pt idx="521">127</cx:pt>
          <cx:pt idx="522">170</cx:pt>
          <cx:pt idx="523">128</cx:pt>
          <cx:pt idx="524">60</cx:pt>
          <cx:pt idx="525">119.5</cx:pt>
          <cx:pt idx="526">135</cx:pt>
          <cx:pt idx="527">106</cx:pt>
          <cx:pt idx="528">129.90000000000001</cx:pt>
          <cx:pt idx="529">134.5</cx:pt>
          <cx:pt idx="530">117</cx:pt>
          <cx:pt idx="531">130</cx:pt>
          <cx:pt idx="532">140</cx:pt>
          <cx:pt idx="533">133.69999999999999</cx:pt>
          <cx:pt idx="534">212.90000000000001</cx:pt>
          <cx:pt idx="535">112</cx:pt>
          <cx:pt idx="536">118</cx:pt>
          <cx:pt idx="537">140</cx:pt>
          <cx:pt idx="538">93.5</cx:pt>
          <cx:pt idx="539">117.5</cx:pt>
          <cx:pt idx="540">119</cx:pt>
          <cx:pt idx="541">94</cx:pt>
          <cx:pt idx="542">139</cx:pt>
          <cx:pt idx="543">80</cx:pt>
          <cx:pt idx="544">80</cx:pt>
          <cx:pt idx="545">143</cx:pt>
          <cx:pt idx="546">120.5</cx:pt>
          <cx:pt idx="547">235.19999999999999</cx:pt>
          <cx:pt idx="548">109</cx:pt>
          <cx:pt idx="549">233.19999999999999</cx:pt>
          <cx:pt idx="550">245.40000000000001</cx:pt>
          <cx:pt idx="551">171.90000000000001</cx:pt>
          <cx:pt idx="552">119.5</cx:pt>
          <cx:pt idx="553">115</cx:pt>
          <cx:pt idx="554">250</cx:pt>
          <cx:pt idx="555">104.90000000000001</cx:pt>
          <cx:pt idx="556">95</cx:pt>
          <cx:pt idx="557">195</cx:pt>
          <cx:pt idx="558">174</cx:pt>
          <cx:pt idx="559">125</cx:pt>
          <cx:pt idx="560">165</cx:pt>
          <cx:pt idx="561">158</cx:pt>
          <cx:pt idx="562">176</cx:pt>
          <cx:pt idx="563">178</cx:pt>
          <cx:pt idx="564">116.09999999999999</cx:pt>
          <cx:pt idx="565">197.90000000000001</cx:pt>
          <cx:pt idx="566">153.5</cx:pt>
          <cx:pt idx="567">107</cx:pt>
          <cx:pt idx="568">200</cx:pt>
          <cx:pt idx="569">140</cx:pt>
          <cx:pt idx="570">164</cx:pt>
          <cx:pt idx="571">113</cx:pt>
          <cx:pt idx="572">145</cx:pt>
          <cx:pt idx="573">134.5</cx:pt>
          <cx:pt idx="574">125</cx:pt>
          <cx:pt idx="575">112</cx:pt>
          <cx:pt idx="576">229.5</cx:pt>
          <cx:pt idx="577">80.5</cx:pt>
          <cx:pt idx="578">91.5</cx:pt>
          <cx:pt idx="579">115</cx:pt>
          <cx:pt idx="580">137.90000000000001</cx:pt>
          <cx:pt idx="581">145</cx:pt>
          <cx:pt idx="582">147</cx:pt>
          <cx:pt idx="583">127</cx:pt>
          <cx:pt idx="584">132.5</cx:pt>
          <cx:pt idx="585">101.8</cx:pt>
          <cx:pt idx="586">142</cx:pt>
          <cx:pt idx="587">130</cx:pt>
          <cx:pt idx="588">138.90000000000001</cx:pt>
          <cx:pt idx="589">175.5</cx:pt>
          <cx:pt idx="590">142.5</cx:pt>
          <cx:pt idx="591">224.90000000000001</cx:pt>
          <cx:pt idx="592">248.40000000000001</cx:pt>
          <cx:pt idx="593">186.5</cx:pt>
          <cx:pt idx="594">169.90000000000001</cx:pt>
          <cx:pt idx="595">119</cx:pt>
          <cx:pt idx="596">130</cx:pt>
          <cx:pt idx="597">99.900000000000006</cx:pt>
          <cx:pt idx="598">190</cx:pt>
          <cx:pt idx="599">151</cx:pt>
          <cx:pt idx="600">128.90000000000001</cx:pt>
          <cx:pt idx="601">181</cx:pt>
          <cx:pt idx="602">183.90000000000001</cx:pt>
          <cx:pt idx="603">144</cx:pt>
          <cx:pt idx="604">137</cx:pt>
          <cx:pt idx="605">137</cx:pt>
          <cx:pt idx="606">68.400000000000006</cx:pt>
          <cx:pt idx="607">227</cx:pt>
          <cx:pt idx="608">150.5</cx:pt>
          <cx:pt idx="609">139</cx:pt>
          <cx:pt idx="610">190</cx:pt>
          <cx:pt idx="611">119.5</cx:pt>
          <cx:pt idx="612">107.5</cx:pt>
          <cx:pt idx="613">115</cx:pt>
          <cx:pt idx="614">138.5</cx:pt>
          <cx:pt idx="615">155</cx:pt>
          <cx:pt idx="616">140</cx:pt>
          <cx:pt idx="617">154</cx:pt>
          <cx:pt idx="618">232</cx:pt>
          <cx:pt idx="619">130</cx:pt>
          <cx:pt idx="620">138</cx:pt>
          <cx:pt idx="621">147</cx:pt>
          <cx:pt idx="622">179.19999999999999</cx:pt>
          <cx:pt idx="623">203</cx:pt>
          <cx:pt idx="624">111</cx:pt>
          <cx:pt idx="625">72.5</cx:pt>
          <cx:pt idx="626">82.5</cx:pt>
          <cx:pt idx="627">55</cx:pt>
          <cx:pt idx="628">79</cx:pt>
          <cx:pt idx="629">132.5</cx:pt>
          <cx:pt idx="630">125.5</cx:pt>
          <cx:pt idx="631">125</cx:pt>
          <cx:pt idx="632">135</cx:pt>
          <cx:pt idx="633">52.5</cx:pt>
          <cx:pt idx="634">200</cx:pt>
          <cx:pt idx="635">128.5</cx:pt>
          <cx:pt idx="636">123</cx:pt>
          <cx:pt idx="637">155</cx:pt>
          <cx:pt idx="638">108.5</cx:pt>
          <cx:pt idx="639">122</cx:pt>
          <cx:pt idx="640">200</cx:pt>
          <cx:pt idx="641">134.90000000000001</cx:pt>
          <cx:pt idx="642">110</cx:pt>
          <cx:pt idx="643">177.5</cx:pt>
          <cx:pt idx="644">189</cx:pt>
          <cx:pt idx="645">144.19999999999999</cx:pt>
          <cx:pt idx="646">216</cx:pt>
          <cx:pt idx="647">193</cx:pt>
          <cx:pt idx="648">144</cx:pt>
          <cx:pt idx="649">105</cx:pt>
          <cx:pt idx="650">91</cx:pt>
          <cx:pt idx="651">117</cx:pt>
          <cx:pt idx="652">83</cx:pt>
          <cx:pt idx="653">167.5</cx:pt>
          <cx:pt idx="654">58.5</cx:pt>
          <cx:pt idx="655">157</cx:pt>
          <cx:pt idx="656">112</cx:pt>
          <cx:pt idx="657">105</cx:pt>
          <cx:pt idx="658">125.5</cx:pt>
          <cx:pt idx="659">235</cx:pt>
          <cx:pt idx="660">124</cx:pt>
          <cx:pt idx="661">137.5</cx:pt>
          <cx:pt idx="662">138</cx:pt>
          <cx:pt idx="663">283</cx:pt>
          <cx:pt idx="664">105</cx:pt>
          <cx:pt idx="665">133</cx:pt>
          <cx:pt idx="666">112</cx:pt>
          <cx:pt idx="667">125.5</cx:pt>
          <cx:pt idx="668">230</cx:pt>
          <cx:pt idx="669">140</cx:pt>
          <cx:pt idx="670">90</cx:pt>
          <cx:pt idx="671">122.5</cx:pt>
          <cx:pt idx="672">124</cx:pt>
          <cx:pt idx="673">136.5</cx:pt>
          <cx:pt idx="674">142</cx:pt>
          <cx:pt idx="675">143.79999999999998</cx:pt>
          <cx:pt idx="676">64.5</cx:pt>
          <cx:pt idx="677">120.5</cx:pt>
          <cx:pt idx="678">149.69999999999999</cx:pt>
          <cx:pt idx="679">179.59999999999999</cx:pt>
          <cx:pt idx="680">129</cx:pt>
          <cx:pt idx="681">157.90000000000001</cx:pt>
          <cx:pt idx="682">112</cx:pt>
          <cx:pt idx="683">92</cx:pt>
          <cx:pt idx="684">136</cx:pt>
          <cx:pt idx="685">145</cx:pt>
          <cx:pt idx="686">84.5</cx:pt>
          <cx:pt idx="687">185</cx:pt>
          <cx:pt idx="688">142.19999999999999</cx:pt>
          <cx:pt idx="689">147.5</cx:pt>
        </cx:lvl>
      </cx:numDim>
    </cx:data>
  </cx:chartData>
  <cx:chart>
    <cx:title pos="t" align="ctr" overlay="0">
      <cx:tx>
        <cx:txData>
          <cx:v>Frequency of SalePrice when there are 0 Fireplaces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Frequency of SalePrice when there are 0 Fireplaces</a:t>
          </a:r>
        </a:p>
      </cx:txPr>
    </cx:title>
    <cx:plotArea>
      <cx:plotAreaRegion>
        <cx:series layoutId="clusteredColumn" uniqueId="{87F3C7E6-34F6-4BE2-AA0C-281EDCBB67D9}">
          <cx:tx>
            <cx:txData>
              <cx:f>'FirePlaces Descrip Stats'!$H$3</cx:f>
              <cx:v>Sum of SalePrice in 1000s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SalePrice (in 1000s)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SalePrice (in 1000s)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'FirePlaces Descrip Stats'!$R$4:$R$773</cx:f>
        <cx:lvl ptCount="770" formatCode="General">
          <cx:pt idx="0">181.5</cx:pt>
          <cx:pt idx="1">223.5</cx:pt>
          <cx:pt idx="2">140</cx:pt>
          <cx:pt idx="3">250</cx:pt>
          <cx:pt idx="4">307</cx:pt>
          <cx:pt idx="5">200</cx:pt>
          <cx:pt idx="6">129.90000000000001</cx:pt>
          <cx:pt idx="7">118</cx:pt>
          <cx:pt idx="8">345</cx:pt>
          <cx:pt idx="9">279.5</cx:pt>
          <cx:pt idx="10">157</cx:pt>
          <cx:pt idx="11">149</cx:pt>
          <cx:pt idx="12">325.30000000000001</cx:pt>
          <cx:pt idx="13">139.40000000000001</cx:pt>
          <cx:pt idx="14">230</cx:pt>
          <cx:pt idx="15">129.90000000000001</cx:pt>
          <cx:pt idx="16">154</cx:pt>
          <cx:pt idx="17">256.30000000000001</cx:pt>
          <cx:pt idx="18">306</cx:pt>
          <cx:pt idx="19">207.5</cx:pt>
          <cx:pt idx="20">165.5</cx:pt>
          <cx:pt idx="21">277.5</cx:pt>
          <cx:pt idx="22">309</cx:pt>
          <cx:pt idx="23">153</cx:pt>
          <cx:pt idx="24">160</cx:pt>
          <cx:pt idx="25">170</cx:pt>
          <cx:pt idx="26">319.89999999999998</cx:pt>
          <cx:pt idx="27">239.69999999999999</cx:pt>
          <cx:pt idx="28">114.5</cx:pt>
          <cx:pt idx="29">385</cx:pt>
          <cx:pt idx="30">130</cx:pt>
          <cx:pt idx="31">180.5</cx:pt>
          <cx:pt idx="32">438.80000000000001</cx:pt>
          <cx:pt idx="33">202.5</cx:pt>
          <cx:pt idx="34">317</cx:pt>
          <cx:pt idx="35">180</cx:pt>
          <cx:pt idx="36">225</cx:pt>
          <cx:pt idx="37">244</cx:pt>
          <cx:pt idx="38">185</cx:pt>
          <cx:pt idx="39">193.5</cx:pt>
          <cx:pt idx="40">245</cx:pt>
          <cx:pt idx="41">168.5</cx:pt>
          <cx:pt idx="42">260</cx:pt>
          <cx:pt idx="43">174</cx:pt>
          <cx:pt idx="44">133.90000000000001</cx:pt>
          <cx:pt idx="45">185</cx:pt>
          <cx:pt idx="46">205</cx:pt>
          <cx:pt idx="47">178</cx:pt>
          <cx:pt idx="48">169.5</cx:pt>
          <cx:pt idx="49">250</cx:pt>
          <cx:pt idx="50">190</cx:pt>
          <cx:pt idx="51">180</cx:pt>
          <cx:pt idx="52">384</cx:pt>
          <cx:pt idx="53">217</cx:pt>
          <cx:pt idx="54">259.5</cx:pt>
          <cx:pt idx="55">176</cx:pt>
          <cx:pt idx="56">139</cx:pt>
          <cx:pt idx="57">320</cx:pt>
          <cx:pt idx="58">164</cx:pt>
          <cx:pt idx="59">180</cx:pt>
          <cx:pt idx="60">181</cx:pt>
          <cx:pt idx="61">128</cx:pt>
          <cx:pt idx="62">87</cx:pt>
          <cx:pt idx="63">155</cx:pt>
          <cx:pt idx="64">226</cx:pt>
          <cx:pt idx="65">244</cx:pt>
          <cx:pt idx="66">180</cx:pt>
          <cx:pt idx="67">174</cx:pt>
          <cx:pt idx="68">143</cx:pt>
          <cx:pt idx="69">230</cx:pt>
          <cx:pt idx="70">115</cx:pt>
          <cx:pt idx="71">222.5</cx:pt>
          <cx:pt idx="72">372.5</cx:pt>
          <cx:pt idx="73">190</cx:pt>
          <cx:pt idx="74">235</cx:pt>
          <cx:pt idx="75">269.5</cx:pt>
          <cx:pt idx="76">254.90000000000001</cx:pt>
          <cx:pt idx="77">320</cx:pt>
          <cx:pt idx="78">412.5</cx:pt>
          <cx:pt idx="79">220</cx:pt>
          <cx:pt idx="80">190</cx:pt>
          <cx:pt idx="81">325.70000000000005</cx:pt>
          <cx:pt idx="82">183.5</cx:pt>
          <cx:pt idx="83">228</cx:pt>
          <cx:pt idx="84">215</cx:pt>
          <cx:pt idx="85">239</cx:pt>
          <cx:pt idx="86">163</cx:pt>
          <cx:pt idx="87">184</cx:pt>
          <cx:pt idx="88">243</cx:pt>
          <cx:pt idx="89">211</cx:pt>
          <cx:pt idx="90">172.5</cx:pt>
          <cx:pt idx="91">501.90000000000003</cx:pt>
          <cx:pt idx="92">177</cx:pt>
          <cx:pt idx="93">200.09999999999999</cx:pt>
          <cx:pt idx="94">120</cx:pt>
          <cx:pt idx="95">475</cx:pt>
          <cx:pt idx="96">153.40000000000001</cx:pt>
          <cx:pt idx="97">286</cx:pt>
          <cx:pt idx="98">315</cx:pt>
          <cx:pt idx="99">148.5</cx:pt>
          <cx:pt idx="100">311.90000000000003</cx:pt>
          <cx:pt idx="101">235</cx:pt>
          <cx:pt idx="102">274.89999999999998</cx:pt>
          <cx:pt idx="103">171.5</cx:pt>
          <cx:pt idx="104">149</cx:pt>
          <cx:pt idx="105">143.90000000000001</cx:pt>
          <cx:pt idx="106">141</cx:pt>
          <cx:pt idx="107">277</cx:pt>
          <cx:pt idx="108">252.69999999999999</cx:pt>
          <cx:pt idx="109">134.5</cx:pt>
          <cx:pt idx="110">311.5</cx:pt>
          <cx:pt idx="111">200</cx:pt>
          <cx:pt idx="112">179.90000000000001</cx:pt>
          <cx:pt idx="113">386.30000000000001</cx:pt>
          <cx:pt idx="114">290</cx:pt>
          <cx:pt idx="115">125</cx:pt>
          <cx:pt idx="116">192.5</cx:pt>
          <cx:pt idx="117">403</cx:pt>
          <cx:pt idx="118">94.5</cx:pt>
          <cx:pt idx="119">216.5</cx:pt>
          <cx:pt idx="120">113</cx:pt>
          <cx:pt idx="121">120</cx:pt>
          <cx:pt idx="122">205</cx:pt>
          <cx:pt idx="123">241.5</cx:pt>
          <cx:pt idx="124">140</cx:pt>
          <cx:pt idx="125">277</cx:pt>
          <cx:pt idx="126">235</cx:pt>
          <cx:pt idx="127">230</cx:pt>
          <cx:pt idx="128">220</cx:pt>
          <cx:pt idx="129">231.5</cx:pt>
          <cx:pt idx="130">176</cx:pt>
          <cx:pt idx="131">276</cx:pt>
          <cx:pt idx="132">151</cx:pt>
          <cx:pt idx="133">175.5</cx:pt>
          <cx:pt idx="134">185</cx:pt>
          <cx:pt idx="135">179.5</cx:pt>
          <cx:pt idx="136">120.5</cx:pt>
          <cx:pt idx="137">148</cx:pt>
          <cx:pt idx="138">266</cx:pt>
          <cx:pt idx="139">241.5</cx:pt>
          <cx:pt idx="140">290</cx:pt>
          <cx:pt idx="141">139</cx:pt>
          <cx:pt idx="142">415.30000000000001</cx:pt>
          <cx:pt idx="143">192</cx:pt>
          <cx:pt idx="144">228.5</cx:pt>
          <cx:pt idx="145">207.5</cx:pt>
          <cx:pt idx="146">244.59999999999999</cx:pt>
          <cx:pt idx="147">159</cx:pt>
          <cx:pt idx="148">233.29999999999998</cx:pt>
          <cx:pt idx="149">131</cx:pt>
          <cx:pt idx="150">235</cx:pt>
          <cx:pt idx="151">167</cx:pt>
          <cx:pt idx="152">239</cx:pt>
          <cx:pt idx="153">175</cx:pt>
          <cx:pt idx="154">158.5</cx:pt>
          <cx:pt idx="155">157</cx:pt>
          <cx:pt idx="156">267</cx:pt>
          <cx:pt idx="157">205</cx:pt>
          <cx:pt idx="158">295</cx:pt>
          <cx:pt idx="159">225</cx:pt>
          <cx:pt idx="160">360</cx:pt>
          <cx:pt idx="161">165.59999999999999</cx:pt>
          <cx:pt idx="162">132</cx:pt>
          <cx:pt idx="163">119.90000000000001</cx:pt>
          <cx:pt idx="164">375</cx:pt>
          <cx:pt idx="165">178</cx:pt>
          <cx:pt idx="166">188.5</cx:pt>
          <cx:pt idx="167">260</cx:pt>
          <cx:pt idx="168">270</cx:pt>
          <cx:pt idx="169">260</cx:pt>
          <cx:pt idx="170">187.5</cx:pt>
          <cx:pt idx="171">354</cx:pt>
          <cx:pt idx="172">301</cx:pt>
          <cx:pt idx="173">242</cx:pt>
          <cx:pt idx="174">324</cx:pt>
          <cx:pt idx="175">284</cx:pt>
          <cx:pt idx="176">207</cx:pt>
          <cx:pt idx="177">192</cx:pt>
          <cx:pt idx="178">229</cx:pt>
          <cx:pt idx="179">377.5</cx:pt>
          <cx:pt idx="180">266</cx:pt>
          <cx:pt idx="181">140.19999999999999</cx:pt>
          <cx:pt idx="182">157.5</cx:pt>
          <cx:pt idx="183">437.20000000000005</cx:pt>
          <cx:pt idx="184">318.10000000000002</cx:pt>
          <cx:pt idx="185">190</cx:pt>
          <cx:pt idx="186">140</cx:pt>
          <cx:pt idx="187">134</cx:pt>
          <cx:pt idx="188">280</cx:pt>
          <cx:pt idx="189">156</cx:pt>
          <cx:pt idx="190">198.5</cx:pt>
          <cx:pt idx="191">190</cx:pt>
          <cx:pt idx="192">159</cx:pt>
          <cx:pt idx="193">165</cx:pt>
          <cx:pt idx="194">132</cx:pt>
          <cx:pt idx="195">162</cx:pt>
          <cx:pt idx="196">172.40000000000001</cx:pt>
          <cx:pt idx="197">134.5</cx:pt>
          <cx:pt idx="198">219.5</cx:pt>
          <cx:pt idx="199">340</cx:pt>
          <cx:pt idx="200">394.5</cx:pt>
          <cx:pt idx="201">179</cx:pt>
          <cx:pt idx="202">127</cx:pt>
          <cx:pt idx="203">187.79999999999998</cx:pt>
          <cx:pt idx="204">240</cx:pt>
          <cx:pt idx="205">192</cx:pt>
          <cx:pt idx="206">125</cx:pt>
          <cx:pt idx="207">426</cx:pt>
          <cx:pt idx="208">215</cx:pt>
          <cx:pt idx="209">100</cx:pt>
          <cx:pt idx="210">169.5</cx:pt>
          <cx:pt idx="211">245.5</cx:pt>
          <cx:pt idx="212">165</cx:pt>
          <cx:pt idx="213">258</cx:pt>
          <cx:pt idx="214">168</cx:pt>
          <cx:pt idx="215">150</cx:pt>
          <cx:pt idx="216">280</cx:pt>
          <cx:pt idx="217">339.80000000000001</cx:pt>
          <cx:pt idx="218">222</cx:pt>
          <cx:pt idx="219">115</cx:pt>
          <cx:pt idx="220">228</cx:pt>
          <cx:pt idx="221">149.5</cx:pt>
          <cx:pt idx="222">239</cx:pt>
          <cx:pt idx="223">142</cx:pt>
          <cx:pt idx="224">215</cx:pt>
          <cx:pt idx="225">315</cx:pt>
          <cx:pt idx="226">139</cx:pt>
          <cx:pt idx="227">135</cx:pt>
          <cx:pt idx="228">275</cx:pt>
          <cx:pt idx="229">175</cx:pt>
          <cx:pt idx="230">181</cx:pt>
          <cx:pt idx="231">212</cx:pt>
          <cx:pt idx="232">90.399999999999991</cx:pt>
          <cx:pt idx="233">555</cx:pt>
          <cx:pt idx="234">162.90000000000001</cx:pt>
          <cx:pt idx="235">172.5</cx:pt>
          <cx:pt idx="236">210</cx:pt>
          <cx:pt idx="237">127.5</cx:pt>
          <cx:pt idx="238">190</cx:pt>
          <cx:pt idx="239">199.90000000000001</cx:pt>
          <cx:pt idx="240">119.5</cx:pt>
          <cx:pt idx="241">280</cx:pt>
          <cx:pt idx="242">175.5</cx:pt>
          <cx:pt idx="243">256</cx:pt>
          <cx:pt idx="244">161</cx:pt>
          <cx:pt idx="245">110</cx:pt>
          <cx:pt idx="246">62.399999999999999</cx:pt>
          <cx:pt idx="247">188.69999999999999</cx:pt>
          <cx:pt idx="248">178.79999999999998</cx:pt>
          <cx:pt idx="249">167</cx:pt>
          <cx:pt idx="250">146.5</cx:pt>
          <cx:pt idx="251">250</cx:pt>
          <cx:pt idx="252">190</cx:pt>
          <cx:pt idx="253">440</cx:pt>
          <cx:pt idx="254">208.90000000000001</cx:pt>
          <cx:pt idx="255">380</cx:pt>
          <cx:pt idx="256">297</cx:pt>
          <cx:pt idx="257">326</cx:pt>
          <cx:pt idx="258">374</cx:pt>
          <cx:pt idx="259">155</cx:pt>
          <cx:pt idx="260">147</cx:pt>
          <cx:pt idx="261">175</cx:pt>
          <cx:pt idx="262">160</cx:pt>
          <cx:pt idx="263">115</cx:pt>
          <cx:pt idx="264">133</cx:pt>
          <cx:pt idx="265">155</cx:pt>
          <cx:pt idx="266">430</cx:pt>
          <cx:pt idx="267">289</cx:pt>
          <cx:pt idx="268">147</cx:pt>
          <cx:pt idx="269">215</cx:pt>
          <cx:pt idx="270">161</cx:pt>
          <cx:pt idx="271">164.90000000000001</cx:pt>
          <cx:pt idx="272">202.69999999999999</cx:pt>
          <cx:pt idx="273">402.90000000000003</cx:pt>
          <cx:pt idx="274">158</cx:pt>
          <cx:pt idx="275">265</cx:pt>
          <cx:pt idx="276">234</cx:pt>
          <cx:pt idx="277">150</cx:pt>
          <cx:pt idx="278">159</cx:pt>
          <cx:pt idx="279">184.79999999999998</cx:pt>
          <cx:pt idx="280">315.80000000000001</cx:pt>
          <cx:pt idx="281">176</cx:pt>
          <cx:pt idx="282">446.30000000000001</cx:pt>
          <cx:pt idx="283">200.69999999999999</cx:pt>
          <cx:pt idx="284">175</cx:pt>
          <cx:pt idx="285">107.5</cx:pt>
          <cx:pt idx="286">178</cx:pt>
          <cx:pt idx="287">158</cx:pt>
          <cx:pt idx="288">272</cx:pt>
          <cx:pt idx="289">315</cx:pt>
          <cx:pt idx="290">248</cx:pt>
          <cx:pt idx="291">213.29999999999998</cx:pt>
          <cx:pt idx="292">179.69999999999999</cx:pt>
          <cx:pt idx="293">210</cx:pt>
          <cx:pt idx="294">263</cx:pt>
          <cx:pt idx="295">255.5</cx:pt>
          <cx:pt idx="296">284</cx:pt>
          <cx:pt idx="297">113</cx:pt>
          <cx:pt idx="298">141</cx:pt>
          <cx:pt idx="299">175</cx:pt>
          <cx:pt idx="300">234</cx:pt>
          <cx:pt idx="301">121.5</cx:pt>
          <cx:pt idx="302">170</cx:pt>
          <cx:pt idx="303">108</cx:pt>
          <cx:pt idx="304">185</cx:pt>
          <cx:pt idx="305">268</cx:pt>
          <cx:pt idx="306">325</cx:pt>
          <cx:pt idx="307">316.60000000000002</cx:pt>
          <cx:pt idx="308">136</cx:pt>
          <cx:pt idx="309">170</cx:pt>
          <cx:pt idx="310">145</cx:pt>
          <cx:pt idx="311">164.5</cx:pt>
          <cx:pt idx="312">181.90000000000001</cx:pt>
          <cx:pt idx="313">253.29999999999998</cx:pt>
          <cx:pt idx="314">325</cx:pt>
          <cx:pt idx="315">369.89999999999998</cx:pt>
          <cx:pt idx="316">143</cx:pt>
          <cx:pt idx="317">452</cx:pt>
          <cx:pt idx="318">319</cx:pt>
          <cx:pt idx="319">194.29999999999998</cx:pt>
          <cx:pt idx="320">217.5</cx:pt>
          <cx:pt idx="321">151</cx:pt>
          <cx:pt idx="322">275</cx:pt>
          <cx:pt idx="323">141</cx:pt>
          <cx:pt idx="324">220</cx:pt>
          <cx:pt idx="325">221</cx:pt>
          <cx:pt idx="326">205</cx:pt>
          <cx:pt idx="327">359.10000000000002</cx:pt>
          <cx:pt idx="328">313</cx:pt>
          <cx:pt idx="329">148</cx:pt>
          <cx:pt idx="330">261.5</cx:pt>
          <cx:pt idx="331">183.19999999999999</cx:pt>
          <cx:pt idx="332">314.90000000000003</cx:pt>
          <cx:pt idx="333">305</cx:pt>
          <cx:pt idx="334">240</cx:pt>
          <cx:pt idx="335">168.5</cx:pt>
          <cx:pt idx="336">165.19999999999999</cx:pt>
          <cx:pt idx="337">139.90000000000001</cx:pt>
          <cx:pt idx="338">153</cx:pt>
          <cx:pt idx="339">135</cx:pt>
          <cx:pt idx="340">209.5</cx:pt>
          <cx:pt idx="341">82.5</cx:pt>
          <cx:pt idx="342">60</cx:pt>
          <cx:pt idx="343">264.60000000000002</cx:pt>
          <cx:pt idx="344">274</cx:pt>
          <cx:pt idx="345">226</cx:pt>
          <cx:pt idx="346">345</cx:pt>
          <cx:pt idx="347">370.90000000000003</cx:pt>
          <cx:pt idx="348">155</cx:pt>
          <cx:pt idx="349">155</cx:pt>
          <cx:pt idx="350">108</cx:pt>
          <cx:pt idx="351">191</cx:pt>
          <cx:pt idx="352">350</cx:pt>
          <cx:pt idx="353">149</cx:pt>
          <cx:pt idx="354">97.5</cx:pt>
          <cx:pt idx="355">197.90000000000001</cx:pt>
          <cx:pt idx="356">402</cx:pt>
          <cx:pt idx="357">110</cx:pt>
          <cx:pt idx="358">423</cx:pt>
          <cx:pt idx="359">230.5</cx:pt>
          <cx:pt idx="360">129</cx:pt>
          <cx:pt idx="361">193.5</cx:pt>
          <cx:pt idx="362">168</cx:pt>
          <cx:pt idx="363">137.5</cx:pt>
          <cx:pt idx="364">165</cx:pt>
          <cx:pt idx="365">257.5</cx:pt>
          <cx:pt idx="366">140</cx:pt>
          <cx:pt idx="367">148.5</cx:pt>
          <cx:pt idx="368">372.5</cx:pt>
          <cx:pt idx="369">143</cx:pt>
          <cx:pt idx="370">173</cx:pt>
          <cx:pt idx="371">285</cx:pt>
          <cx:pt idx="372">207.5</cx:pt>
          <cx:pt idx="373">392</cx:pt>
          <cx:pt idx="374">194.69999999999999</cx:pt>
          <cx:pt idx="375">141</cx:pt>
          <cx:pt idx="376">755</cx:pt>
          <cx:pt idx="377">335</cx:pt>
          <cx:pt idx="378">176</cx:pt>
          <cx:pt idx="379">138.5</cx:pt>
          <cx:pt idx="380">312.5</cx:pt>
          <cx:pt idx="381">362</cx:pt>
          <cx:pt idx="382">140</cx:pt>
          <cx:pt idx="383">302</cx:pt>
          <cx:pt idx="384">254</cx:pt>
          <cx:pt idx="385">179.59999999999999</cx:pt>
          <cx:pt idx="386">189</cx:pt>
          <cx:pt idx="387">165</cx:pt>
          <cx:pt idx="388">157</cx:pt>
          <cx:pt idx="389">341</cx:pt>
          <cx:pt idx="390">128.5</cx:pt>
          <cx:pt idx="391">275</cx:pt>
          <cx:pt idx="392">320</cx:pt>
          <cx:pt idx="393">222</cx:pt>
          <cx:pt idx="394">236.5</cx:pt>
          <cx:pt idx="395">187.5</cx:pt>
          <cx:pt idx="396">222.5</cx:pt>
          <cx:pt idx="397">131.40000000000001</cx:pt>
          <cx:pt idx="398">163</cx:pt>
          <cx:pt idx="399">239.90000000000001</cx:pt>
          <cx:pt idx="400">175</cx:pt>
          <cx:pt idx="401">180</cx:pt>
          <cx:pt idx="402">299.80000000000001</cx:pt>
          <cx:pt idx="403">236</cx:pt>
          <cx:pt idx="404">266</cx:pt>
          <cx:pt idx="405">260.39999999999998</cx:pt>
          <cx:pt idx="406">275.5</cx:pt>
          <cx:pt idx="407">158.90000000000001</cx:pt>
          <cx:pt idx="408">290</cx:pt>
          <cx:pt idx="409">337</cx:pt>
          <cx:pt idx="410">270</cx:pt>
          <cx:pt idx="411">264.20000000000005</cx:pt>
          <cx:pt idx="412">196.5</cx:pt>
          <cx:pt idx="413">216.90000000000001</cx:pt>
          <cx:pt idx="414">538</cx:pt>
          <cx:pt idx="415">107</cx:pt>
          <cx:pt idx="416">395</cx:pt>
          <cx:pt idx="417">142.5</cx:pt>
          <cx:pt idx="418">144</cx:pt>
          <cx:pt idx="419">176</cx:pt>
          <cx:pt idx="420">165.5</cx:pt>
          <cx:pt idx="421">128</cx:pt>
          <cx:pt idx="422">161.5</cx:pt>
          <cx:pt idx="423">160.19999999999999</cx:pt>
          <cx:pt idx="424">146.80000000000001</cx:pt>
          <cx:pt idx="425">269.80000000000001</cx:pt>
          <cx:pt idx="426">194.5</cx:pt>
          <cx:pt idx="427">171</cx:pt>
          <cx:pt idx="428">143.5</cx:pt>
          <cx:pt idx="429">485</cx:pt>
          <cx:pt idx="430">175</cx:pt>
          <cx:pt idx="431">189</cx:pt>
          <cx:pt idx="432">583</cx:pt>
          <cx:pt idx="433">223.5</cx:pt>
          <cx:pt idx="434">160</cx:pt>
          <cx:pt idx="435">181</cx:pt>
          <cx:pt idx="436">144.5</cx:pt>
          <cx:pt idx="437">137</cx:pt>
          <cx:pt idx="438">271</cx:pt>
          <cx:pt idx="439">224</cx:pt>
          <cx:pt idx="440">225</cx:pt>
          <cx:pt idx="441">139.5</cx:pt>
          <cx:pt idx="442">232.59999999999999</cx:pt>
          <cx:pt idx="443">385</cx:pt>
          <cx:pt idx="444">189</cx:pt>
          <cx:pt idx="445">166</cx:pt>
          <cx:pt idx="446">237</cx:pt>
          <cx:pt idx="447">157.5</cx:pt>
          <cx:pt idx="448">153.90000000000001</cx:pt>
          <cx:pt idx="449">171</cx:pt>
          <cx:pt idx="450">213</cx:pt>
          <cx:pt idx="451">133.5</cx:pt>
          <cx:pt idx="452">240</cx:pt>
          <cx:pt idx="453">187</cx:pt>
          <cx:pt idx="454">215</cx:pt>
          <cx:pt idx="455">164</cx:pt>
          <cx:pt idx="456">158</cx:pt>
          <cx:pt idx="457">170</cx:pt>
          <cx:pt idx="458">174</cx:pt>
          <cx:pt idx="459">152</cx:pt>
          <cx:pt idx="460">250</cx:pt>
          <cx:pt idx="461">190</cx:pt>
          <cx:pt idx="462">248.90000000000001</cx:pt>
          <cx:pt idx="463">169</cx:pt>
          <cx:pt idx="464">236</cx:pt>
          <cx:pt idx="465">133</cx:pt>
          <cx:pt idx="466">303.5</cx:pt>
          <cx:pt idx="467">350</cx:pt>
          <cx:pt idx="468">187.5</cx:pt>
          <cx:pt idx="469">178</cx:pt>
          <cx:pt idx="470">328.89999999999998</cx:pt>
          <cx:pt idx="471">268</cx:pt>
          <cx:pt idx="472">149.5</cx:pt>
          <cx:pt idx="473">122.90000000000001</cx:pt>
          <cx:pt idx="474">172.5</cx:pt>
          <cx:pt idx="475">165</cx:pt>
          <cx:pt idx="476">140</cx:pt>
          <cx:pt idx="477">611.70000000000005</cx:pt>
          <cx:pt idx="478">135</cx:pt>
          <cx:pt idx="479">180</cx:pt>
          <cx:pt idx="480">240</cx:pt>
          <cx:pt idx="481">255</cx:pt>
          <cx:pt idx="482">250</cx:pt>
          <cx:pt idx="483">174</cx:pt>
          <cx:pt idx="484">238</cx:pt>
          <cx:pt idx="485">176.5</cx:pt>
          <cx:pt idx="486">170</cx:pt>
          <cx:pt idx="487">193</cx:pt>
          <cx:pt idx="488">207.5</cx:pt>
          <cx:pt idx="489">285</cx:pt>
          <cx:pt idx="490">176</cx:pt>
          <cx:pt idx="491">236.5</cx:pt>
          <cx:pt idx="492">222</cx:pt>
          <cx:pt idx="493">320</cx:pt>
          <cx:pt idx="494">242</cx:pt>
          <cx:pt idx="495">253</cx:pt>
          <cx:pt idx="496">244.40000000000001</cx:pt>
          <cx:pt idx="497">214</cx:pt>
          <cx:pt idx="498">137.5</cx:pt>
          <cx:pt idx="499">143</cx:pt>
          <cx:pt idx="500">270</cx:pt>
          <cx:pt idx="501">192.5</cx:pt>
          <cx:pt idx="502">197.5</cx:pt>
          <cx:pt idx="503">172</cx:pt>
          <cx:pt idx="504">124</cx:pt>
          <cx:pt idx="505">272</cx:pt>
          <cx:pt idx="506">155</cx:pt>
          <cx:pt idx="507">214.90000000000001</cx:pt>
          <cx:pt idx="508">178.90000000000001</cx:pt>
          <cx:pt idx="509">160</cx:pt>
          <cx:pt idx="510">99.5</cx:pt>
          <cx:pt idx="511">336</cx:pt>
          <cx:pt idx="512">159.90000000000001</cx:pt>
          <cx:pt idx="513">255.90000000000001</cx:pt>
          <cx:pt idx="514">395.20000000000005</cx:pt>
          <cx:pt idx="515">195</cx:pt>
          <cx:pt idx="516">348</cx:pt>
          <cx:pt idx="517">168</cx:pt>
          <cx:pt idx="518">187</cx:pt>
          <cx:pt idx="519">337.5</cx:pt>
          <cx:pt idx="520">185</cx:pt>
          <cx:pt idx="521">91</cx:pt>
          <cx:pt idx="522">232</cx:pt>
          <cx:pt idx="523">181</cx:pt>
          <cx:pt idx="524">163.5</cx:pt>
          <cx:pt idx="525">240</cx:pt>
          <cx:pt idx="526">135</cx:pt>
          <cx:pt idx="527">165</cx:pt>
          <cx:pt idx="528">119.2</cx:pt>
          <cx:pt idx="529">203</cx:pt>
          <cx:pt idx="530">187.5</cx:pt>
          <cx:pt idx="531">160</cx:pt>
          <cx:pt idx="532">213.5</cx:pt>
          <cx:pt idx="533">191</cx:pt>
          <cx:pt idx="534">287</cx:pt>
          <cx:pt idx="535">167.5</cx:pt>
          <cx:pt idx="536">293.10000000000002</cx:pt>
          <cx:pt idx="537">105</cx:pt>
          <cx:pt idx="538">197</cx:pt>
          <cx:pt idx="539">310</cx:pt>
          <cx:pt idx="540">119.8</cx:pt>
          <cx:pt idx="541">315.5</cx:pt>
          <cx:pt idx="542">287</cx:pt>
          <cx:pt idx="543">97</cx:pt>
          <cx:pt idx="544">155</cx:pt>
          <cx:pt idx="545">196</cx:pt>
          <cx:pt idx="546">262.30000000000001</cx:pt>
          <cx:pt idx="547">278</cx:pt>
          <cx:pt idx="548">139.59999999999999</cx:pt>
          <cx:pt idx="549">556.60000000000002</cx:pt>
          <cx:pt idx="550">115</cx:pt>
          <cx:pt idx="551">200.19999999999999</cx:pt>
          <cx:pt idx="552">165</cx:pt>
          <cx:pt idx="553">144.5</cx:pt>
          <cx:pt idx="554">255</cx:pt>
          <cx:pt idx="555">180</cx:pt>
          <cx:pt idx="556">185.90000000000001</cx:pt>
          <cx:pt idx="557">248</cx:pt>
          <cx:pt idx="558">335</cx:pt>
          <cx:pt idx="559">220</cx:pt>
          <cx:pt idx="560">110.5</cx:pt>
          <cx:pt idx="561">154</cx:pt>
          <cx:pt idx="562">178</cx:pt>
          <cx:pt idx="563">151.40000000000001</cx:pt>
          <cx:pt idx="564">91.5</cx:pt>
          <cx:pt idx="565">219.5</cx:pt>
          <cx:pt idx="566">170</cx:pt>
          <cx:pt idx="567">155.90000000000001</cx:pt>
          <cx:pt idx="568">192</cx:pt>
          <cx:pt idx="569">160</cx:pt>
          <cx:pt idx="570">187.5</cx:pt>
          <cx:pt idx="571">252</cx:pt>
          <cx:pt idx="572">197</cx:pt>
          <cx:pt idx="573">136.5</cx:pt>
          <cx:pt idx="574">176.5</cx:pt>
          <cx:pt idx="575">157</cx:pt>
          <cx:pt idx="576">159.5</cx:pt>
          <cx:pt idx="577">325</cx:pt>
          <cx:pt idx="578">179.90000000000001</cx:pt>
          <cx:pt idx="579">274.80000000000001</cx:pt>
          <cx:pt idx="580">181</cx:pt>
          <cx:pt idx="581">280</cx:pt>
          <cx:pt idx="582">188</cx:pt>
          <cx:pt idx="583">205</cx:pt>
          <cx:pt idx="584">318</cx:pt>
          <cx:pt idx="585">184.09999999999999</cx:pt>
          <cx:pt idx="586">118.40000000000001</cx:pt>
          <cx:pt idx="587">163.90000000000001</cx:pt>
          <cx:pt idx="588">115</cx:pt>
          <cx:pt idx="589">174</cx:pt>
          <cx:pt idx="590">259</cx:pt>
          <cx:pt idx="591">215</cx:pt>
          <cx:pt idx="592">135</cx:pt>
          <cx:pt idx="593">239.5</cx:pt>
          <cx:pt idx="594">169</cx:pt>
          <cx:pt idx="595">102</cx:pt>
          <cx:pt idx="596">196</cx:pt>
          <cx:pt idx="597">144</cx:pt>
          <cx:pt idx="598">197.5</cx:pt>
          <cx:pt idx="599">424.90000000000003</cx:pt>
          <cx:pt idx="600">149</cx:pt>
          <cx:pt idx="601">180</cx:pt>
          <cx:pt idx="602">174.5</cx:pt>
          <cx:pt idx="603">116.90000000000001</cx:pt>
          <cx:pt idx="604">124</cx:pt>
          <cx:pt idx="605">149.90000000000001</cx:pt>
          <cx:pt idx="606">230</cx:pt>
          <cx:pt idx="607">201.80000000000001</cx:pt>
          <cx:pt idx="608">218</cx:pt>
          <cx:pt idx="609">179.90000000000001</cx:pt>
          <cx:pt idx="610">230</cx:pt>
          <cx:pt idx="611">185</cx:pt>
          <cx:pt idx="612">146</cx:pt>
          <cx:pt idx="613">224</cx:pt>
          <cx:pt idx="614">129</cx:pt>
          <cx:pt idx="615">194</cx:pt>
          <cx:pt idx="616">173</cx:pt>
          <cx:pt idx="617">235</cx:pt>
          <cx:pt idx="618">625</cx:pt>
          <cx:pt idx="619">171</cx:pt>
          <cx:pt idx="620">163</cx:pt>
          <cx:pt idx="621">200.5</cx:pt>
          <cx:pt idx="622">239</cx:pt>
          <cx:pt idx="623">285</cx:pt>
          <cx:pt idx="624">154.90000000000001</cx:pt>
          <cx:pt idx="625">93</cx:pt>
          <cx:pt idx="626">392.5</cx:pt>
          <cx:pt idx="627">745</cx:pt>
          <cx:pt idx="628">120</cx:pt>
          <cx:pt idx="629">186.69999999999999</cx:pt>
          <cx:pt idx="630">262</cx:pt>
          <cx:pt idx="631">189</cx:pt>
          <cx:pt idx="632">168</cx:pt>
          <cx:pt idx="633">219.29999999999998</cx:pt>
          <cx:pt idx="634">144</cx:pt>
          <cx:pt idx="635">148</cx:pt>
          <cx:pt idx="636">117</cx:pt>
          <cx:pt idx="637">213</cx:pt>
          <cx:pt idx="638">271.89999999999998</cx:pt>
          <cx:pt idx="639">290</cx:pt>
          <cx:pt idx="640">189</cx:pt>
          <cx:pt idx="641">134</cx:pt>
          <cx:pt idx="642">143</cx:pt>
          <cx:pt idx="643">184</cx:pt>
          <cx:pt idx="644">214</cx:pt>
          <cx:pt idx="645">367.30000000000001</cx:pt>
          <cx:pt idx="646">190</cx:pt>
          <cx:pt idx="647">195</cx:pt>
          <cx:pt idx="648">265.89999999999998</cx:pt>
          <cx:pt idx="649">170</cx:pt>
          <cx:pt idx="650">465</cx:pt>
          <cx:pt idx="651">230</cx:pt>
          <cx:pt idx="652">178</cx:pt>
          <cx:pt idx="653">129.5</cx:pt>
          <cx:pt idx="654">244</cx:pt>
          <cx:pt idx="655">171.79999999999998</cx:pt>
          <cx:pt idx="656">294</cx:pt>
          <cx:pt idx="657">165.40000000000001</cx:pt>
          <cx:pt idx="658">127.5</cx:pt>
          <cx:pt idx="659">301.5</cx:pt>
          <cx:pt idx="660">181</cx:pt>
          <cx:pt idx="661">161.5</cx:pt>
          <cx:pt idx="662">180.5</cx:pt>
          <cx:pt idx="663">122</cx:pt>
          <cx:pt idx="664">378.5</cx:pt>
          <cx:pt idx="665">381</cx:pt>
          <cx:pt idx="666">260</cx:pt>
          <cx:pt idx="667">185.79999999999998</cx:pt>
          <cx:pt idx="668">177</cx:pt>
          <cx:pt idx="669">139</cx:pt>
          <cx:pt idx="670">162</cx:pt>
          <cx:pt idx="671">197.90000000000001</cx:pt>
          <cx:pt idx="672">237</cx:pt>
          <cx:pt idx="673">180</cx:pt>
          <cx:pt idx="674">169</cx:pt>
          <cx:pt idx="675">132.5</cx:pt>
          <cx:pt idx="676">143</cx:pt>
          <cx:pt idx="677">278</cx:pt>
          <cx:pt idx="678">281</cx:pt>
          <cx:pt idx="679">180.5</cx:pt>
          <cx:pt idx="680">162.90000000000001</cx:pt>
          <cx:pt idx="681">160</cx:pt>
          <cx:pt idx="682">225</cx:pt>
          <cx:pt idx="683">177.5</cx:pt>
          <cx:pt idx="684">290</cx:pt>
          <cx:pt idx="685">325</cx:pt>
          <cx:pt idx="686">202.5</cx:pt>
          <cx:pt idx="687">335</cx:pt>
          <cx:pt idx="688">302</cx:pt>
          <cx:pt idx="689">333.20000000000005</cx:pt>
          <cx:pt idx="690">119</cx:pt>
          <cx:pt idx="691">206.90000000000001</cx:pt>
          <cx:pt idx="692">295.5</cx:pt>
          <cx:pt idx="693">208.90000000000001</cx:pt>
          <cx:pt idx="694">275</cx:pt>
          <cx:pt idx="695">156.5</cx:pt>
          <cx:pt idx="696">190</cx:pt>
          <cx:pt idx="697">147</cx:pt>
          <cx:pt idx="698">130.5</cx:pt>
          <cx:pt idx="699">256</cx:pt>
          <cx:pt idx="700">176.5</cx:pt>
          <cx:pt idx="701">227</cx:pt>
          <cx:pt idx="702">100</cx:pt>
          <cx:pt idx="703">167.90000000000001</cx:pt>
          <cx:pt idx="704">228.5</cx:pt>
          <cx:pt idx="705">177</cx:pt>
          <cx:pt idx="706">155.90000000000001</cx:pt>
          <cx:pt idx="707">262.5</cx:pt>
          <cx:pt idx="708">283.5</cx:pt>
          <cx:pt idx="709">215</cx:pt>
          <cx:pt idx="710">171</cx:pt>
          <cx:pt idx="711">410</cx:pt>
          <cx:pt idx="712">235</cx:pt>
          <cx:pt idx="713">170</cx:pt>
          <cx:pt idx="714">149.90000000000001</cx:pt>
          <cx:pt idx="715">315</cx:pt>
          <cx:pt idx="716">260</cx:pt>
          <cx:pt idx="717">104.90000000000001</cx:pt>
          <cx:pt idx="718">157</cx:pt>
          <cx:pt idx="719">127</cx:pt>
          <cx:pt idx="720">232</cx:pt>
          <cx:pt idx="721">165.5</cx:pt>
          <cx:pt idx="722">274.30000000000001</cx:pt>
          <cx:pt idx="723">466.5</cx:pt>
          <cx:pt idx="724">250</cx:pt>
          <cx:pt idx="725">239</cx:pt>
          <cx:pt idx="726">237.5</cx:pt>
          <cx:pt idx="727">250</cx:pt>
          <cx:pt idx="728">136</cx:pt>
          <cx:pt idx="729">377.5</cx:pt>
          <cx:pt idx="730">131</cx:pt>
          <cx:pt idx="731">123</cx:pt>
          <cx:pt idx="732">163</cx:pt>
          <cx:pt idx="733">246.59999999999999</cx:pt>
          <cx:pt idx="734">281.30000000000001</cx:pt>
          <cx:pt idx="735">160</cx:pt>
          <cx:pt idx="736">137.5</cx:pt>
          <cx:pt idx="737">120</cx:pt>
          <cx:pt idx="738">193</cx:pt>
          <cx:pt idx="739">193.90000000000001</cx:pt>
          <cx:pt idx="740">275</cx:pt>
          <cx:pt idx="741">215</cx:pt>
          <cx:pt idx="742">257</cx:pt>
          <cx:pt idx="743">207</cx:pt>
          <cx:pt idx="744">175.90000000000001</cx:pt>
          <cx:pt idx="745">340</cx:pt>
          <cx:pt idx="746">223</cx:pt>
          <cx:pt idx="747">179.90000000000001</cx:pt>
          <cx:pt idx="748">127.5</cx:pt>
          <cx:pt idx="749">275</cx:pt>
          <cx:pt idx="750">144</cx:pt>
          <cx:pt idx="751">271</cx:pt>
          <cx:pt idx="752">140</cx:pt>
          <cx:pt idx="753">119</cx:pt>
          <cx:pt idx="754">182.90000000000001</cx:pt>
          <cx:pt idx="755">192.19999999999999</cx:pt>
          <cx:pt idx="756">186.5</cx:pt>
          <cx:pt idx="757">160</cx:pt>
          <cx:pt idx="758">174</cx:pt>
          <cx:pt idx="759">394.70000000000005</cx:pt>
          <cx:pt idx="760">197</cx:pt>
          <cx:pt idx="761">191</cx:pt>
          <cx:pt idx="762">149.30000000000001</cx:pt>
          <cx:pt idx="763">310</cx:pt>
          <cx:pt idx="764">121</cx:pt>
          <cx:pt idx="765">240</cx:pt>
          <cx:pt idx="766">287.10000000000002</cx:pt>
          <cx:pt idx="767">175</cx:pt>
          <cx:pt idx="768">210</cx:pt>
          <cx:pt idx="769">266.5</cx:pt>
        </cx:lvl>
      </cx:numDim>
    </cx:data>
  </cx:chartData>
  <cx:chart>
    <cx:title pos="t" align="ctr" overlay="0">
      <cx:tx>
        <cx:txData>
          <cx:v>Frequency of SalePrice when there are 1+ Fireplaces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Frequency of SalePrice when there are 1+ Fireplaces</a:t>
          </a:r>
        </a:p>
      </cx:txPr>
    </cx:title>
    <cx:plotArea>
      <cx:plotAreaRegion>
        <cx:series layoutId="clusteredColumn" uniqueId="{89F66F4B-B74D-4ACC-BD44-8F84A24A7121}">
          <cx:tx>
            <cx:txData>
              <cx:f>'FirePlaces Descrip Stats'!$R$3</cx:f>
              <cx:v>Sum of SalePrice in 1000s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SalePrice (in 1000s)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SalePrice (in 1000s)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'Month House Sold Descrip'!$R$4:$R$772</cx:f>
        <cx:lvl ptCount="769" formatCode="General">
          <cx:pt idx="0">208.5</cx:pt>
          <cx:pt idx="1">223.5</cx:pt>
          <cx:pt idx="2">140</cx:pt>
          <cx:pt idx="3">250</cx:pt>
          <cx:pt idx="4">143</cx:pt>
          <cx:pt idx="5">307</cx:pt>
          <cx:pt idx="6">200</cx:pt>
          <cx:pt idx="7">129.90000000000001</cx:pt>
          <cx:pt idx="8">118</cx:pt>
          <cx:pt idx="9">129.5</cx:pt>
          <cx:pt idx="10">144</cx:pt>
          <cx:pt idx="11">279.5</cx:pt>
          <cx:pt idx="12">149</cx:pt>
          <cx:pt idx="13">90</cx:pt>
          <cx:pt idx="14">325.30000000000001</cx:pt>
          <cx:pt idx="15">230</cx:pt>
          <cx:pt idx="16">207.5</cx:pt>
          <cx:pt idx="17">179.90000000000001</cx:pt>
          <cx:pt idx="18">165.5</cx:pt>
          <cx:pt idx="19">277.5</cx:pt>
          <cx:pt idx="20">309</cx:pt>
          <cx:pt idx="21">153</cx:pt>
          <cx:pt idx="22">109</cx:pt>
          <cx:pt idx="23">160</cx:pt>
          <cx:pt idx="24">144</cx:pt>
          <cx:pt idx="25">319.89999999999998</cx:pt>
          <cx:pt idx="26">239.69999999999999</cx:pt>
          <cx:pt idx="27">127</cx:pt>
          <cx:pt idx="28">114.5</cx:pt>
          <cx:pt idx="29">385</cx:pt>
          <cx:pt idx="30">130</cx:pt>
          <cx:pt idx="31">172.5</cx:pt>
          <cx:pt idx="32">196.5</cx:pt>
          <cx:pt idx="33">438.80000000000001</cx:pt>
          <cx:pt idx="34">124.90000000000001</cx:pt>
          <cx:pt idx="35">101</cx:pt>
          <cx:pt idx="36">202.5</cx:pt>
          <cx:pt idx="37">140</cx:pt>
          <cx:pt idx="38">219.5</cx:pt>
          <cx:pt idx="39">317</cx:pt>
          <cx:pt idx="40">244</cx:pt>
          <cx:pt idx="41">185</cx:pt>
          <cx:pt idx="42">91</cx:pt>
          <cx:pt idx="43">135.79999999999998</cx:pt>
          <cx:pt idx="44">127</cx:pt>
          <cx:pt idx="45">136.5</cx:pt>
          <cx:pt idx="46">153.5</cx:pt>
          <cx:pt idx="47">245</cx:pt>
          <cx:pt idx="48">260</cx:pt>
          <cx:pt idx="49">174</cx:pt>
          <cx:pt idx="50">85</cx:pt>
          <cx:pt idx="51">123.59999999999999</cx:pt>
          <cx:pt idx="52">98.599999999999994</cx:pt>
          <cx:pt idx="53">163.5</cx:pt>
          <cx:pt idx="54">133.90000000000001</cx:pt>
          <cx:pt idx="55">185</cx:pt>
          <cx:pt idx="56">214</cx:pt>
          <cx:pt idx="57">129</cx:pt>
          <cx:pt idx="58">205</cx:pt>
          <cx:pt idx="59">250</cx:pt>
          <cx:pt idx="60">100</cx:pt>
          <cx:pt idx="61">115</cx:pt>
          <cx:pt idx="62">115</cx:pt>
          <cx:pt idx="63">190</cx:pt>
          <cx:pt idx="64">136.90000000000001</cx:pt>
          <cx:pt idx="65">180</cx:pt>
          <cx:pt idx="66">384</cx:pt>
          <cx:pt idx="67">217</cx:pt>
          <cx:pt idx="68">139</cx:pt>
          <cx:pt idx="69">155</cx:pt>
          <cx:pt idx="70">180</cx:pt>
          <cx:pt idx="71">153.90000000000001</cx:pt>
          <cx:pt idx="72">181</cx:pt>
          <cx:pt idx="73">128</cx:pt>
          <cx:pt idx="74">230</cx:pt>
          <cx:pt idx="75">231.5</cx:pt>
          <cx:pt idx="76">115</cx:pt>
          <cx:pt idx="77">260</cx:pt>
          <cx:pt idx="78">125</cx:pt>
          <cx:pt idx="79">130</cx:pt>
          <cx:pt idx="80">105</cx:pt>
          <cx:pt idx="81">141</cx:pt>
          <cx:pt idx="82">115</cx:pt>
          <cx:pt idx="83">122</cx:pt>
          <cx:pt idx="84">372.5</cx:pt>
          <cx:pt idx="85">235</cx:pt>
          <cx:pt idx="86">125</cx:pt>
          <cx:pt idx="87">79</cx:pt>
          <cx:pt idx="88">320</cx:pt>
          <cx:pt idx="89">412.5</cx:pt>
          <cx:pt idx="90">103.2</cx:pt>
          <cx:pt idx="91">152</cx:pt>
          <cx:pt idx="92">127.5</cx:pt>
          <cx:pt idx="93">190</cx:pt>
          <cx:pt idx="94">325.70000000000005</cx:pt>
          <cx:pt idx="95">228</cx:pt>
          <cx:pt idx="96">184</cx:pt>
          <cx:pt idx="97">211</cx:pt>
          <cx:pt idx="98">135</cx:pt>
          <cx:pt idx="99">286</cx:pt>
          <cx:pt idx="100">315</cx:pt>
          <cx:pt idx="101">192</cx:pt>
          <cx:pt idx="102">311.90000000000003</cx:pt>
          <cx:pt idx="103">235</cx:pt>
          <cx:pt idx="104">274.89999999999998</cx:pt>
          <cx:pt idx="105">140</cx:pt>
          <cx:pt idx="106">171.5</cx:pt>
          <cx:pt idx="107">149</cx:pt>
          <cx:pt idx="108">110</cx:pt>
          <cx:pt idx="109">143.90000000000001</cx:pt>
          <cx:pt idx="110">141</cx:pt>
          <cx:pt idx="111">277</cx:pt>
          <cx:pt idx="112">98</cx:pt>
          <cx:pt idx="113">186</cx:pt>
          <cx:pt idx="114">161.79999999999998</cx:pt>
          <cx:pt idx="115">210</cx:pt>
          <cx:pt idx="116">107</cx:pt>
          <cx:pt idx="117">167.29999999999998</cx:pt>
          <cx:pt idx="118">204.90000000000001</cx:pt>
          <cx:pt idx="119">200</cx:pt>
          <cx:pt idx="120">179.90000000000001</cx:pt>
          <cx:pt idx="121">97</cx:pt>
          <cx:pt idx="122">106</cx:pt>
          <cx:pt idx="123">148</cx:pt>
          <cx:pt idx="124">128.19999999999999</cx:pt>
          <cx:pt idx="125">89.5</cx:pt>
          <cx:pt idx="126">194.5</cx:pt>
          <cx:pt idx="127">318</cx:pt>
          <cx:pt idx="128">113</cx:pt>
          <cx:pt idx="129">262.5</cx:pt>
          <cx:pt idx="130">110.5</cx:pt>
          <cx:pt idx="131">79</cx:pt>
          <cx:pt idx="132">120</cx:pt>
          <cx:pt idx="133">137</cx:pt>
          <cx:pt idx="134">180</cx:pt>
          <cx:pt idx="135">235</cx:pt>
          <cx:pt idx="136">173</cx:pt>
          <cx:pt idx="137">158</cx:pt>
          <cx:pt idx="138">230</cx:pt>
          <cx:pt idx="139">220</cx:pt>
          <cx:pt idx="140">97</cx:pt>
          <cx:pt idx="141">276</cx:pt>
          <cx:pt idx="142">130</cx:pt>
          <cx:pt idx="143">120.5</cx:pt>
          <cx:pt idx="144">266</cx:pt>
          <cx:pt idx="145">241.5</cx:pt>
          <cx:pt idx="146">290</cx:pt>
          <cx:pt idx="147">139</cx:pt>
          <cx:pt idx="148">205</cx:pt>
          <cx:pt idx="149">201</cx:pt>
          <cx:pt idx="150">192</cx:pt>
          <cx:pt idx="151">228.5</cx:pt>
          <cx:pt idx="152">207.5</cx:pt>
          <cx:pt idx="153">244.59999999999999</cx:pt>
          <cx:pt idx="154">122</cx:pt>
          <cx:pt idx="155">135.90000000000001</cx:pt>
          <cx:pt idx="156">131</cx:pt>
          <cx:pt idx="157">235</cx:pt>
          <cx:pt idx="158">167</cx:pt>
          <cx:pt idx="159">142.5</cx:pt>
          <cx:pt idx="160">158.5</cx:pt>
          <cx:pt idx="161">205</cx:pt>
          <cx:pt idx="162">89.5</cx:pt>
          <cx:pt idx="163">82.5</cx:pt>
          <cx:pt idx="164">360</cx:pt>
          <cx:pt idx="165">178</cx:pt>
          <cx:pt idx="166">260</cx:pt>
          <cx:pt idx="167">270</cx:pt>
          <cx:pt idx="168">260</cx:pt>
          <cx:pt idx="169">342.70000000000005</cx:pt>
          <cx:pt idx="170">301</cx:pt>
          <cx:pt idx="171">87</cx:pt>
          <cx:pt idx="172">145.29999999999998</cx:pt>
          <cx:pt idx="173">119</cx:pt>
          <cx:pt idx="174">139</cx:pt>
          <cx:pt idx="175">284</cx:pt>
          <cx:pt idx="176">229</cx:pt>
          <cx:pt idx="177">214</cx:pt>
          <cx:pt idx="178">202.90000000000001</cx:pt>
          <cx:pt idx="179">82</cx:pt>
          <cx:pt idx="180">85</cx:pt>
          <cx:pt idx="181">140.19999999999999</cx:pt>
          <cx:pt idx="182">151.5</cx:pt>
          <cx:pt idx="183">157.5</cx:pt>
          <cx:pt idx="184">154</cx:pt>
          <cx:pt idx="185">437.20000000000005</cx:pt>
          <cx:pt idx="186">318.10000000000002</cx:pt>
          <cx:pt idx="187">190</cx:pt>
          <cx:pt idx="188">95</cx:pt>
          <cx:pt idx="189">177.5</cx:pt>
          <cx:pt idx="190">134</cx:pt>
          <cx:pt idx="191">165</cx:pt>
          <cx:pt idx="192">132</cx:pt>
          <cx:pt idx="193">162</cx:pt>
          <cx:pt idx="194">172.40000000000001</cx:pt>
          <cx:pt idx="195">125</cx:pt>
          <cx:pt idx="196">123</cx:pt>
          <cx:pt idx="197">61</cx:pt>
          <cx:pt idx="198">340</cx:pt>
          <cx:pt idx="199">187.79999999999998</cx:pt>
          <cx:pt idx="200">213.5</cx:pt>
          <cx:pt idx="201">76</cx:pt>
          <cx:pt idx="202">192</cx:pt>
          <cx:pt idx="203">125</cx:pt>
          <cx:pt idx="204">426</cx:pt>
          <cx:pt idx="205">119</cx:pt>
          <cx:pt idx="206">100</cx:pt>
          <cx:pt idx="207">123</cx:pt>
          <cx:pt idx="208">67</cx:pt>
          <cx:pt idx="209">241</cx:pt>
          <cx:pt idx="210">245.5</cx:pt>
          <cx:pt idx="211">108</cx:pt>
          <cx:pt idx="212">115</cx:pt>
          <cx:pt idx="213">177</cx:pt>
          <cx:pt idx="214">280</cx:pt>
          <cx:pt idx="215">339.80000000000001</cx:pt>
          <cx:pt idx="216">145</cx:pt>
          <cx:pt idx="217">115</cx:pt>
          <cx:pt idx="218">228</cx:pt>
          <cx:pt idx="219">181.19999999999999</cx:pt>
          <cx:pt idx="220">149.5</cx:pt>
          <cx:pt idx="221">239</cx:pt>
          <cx:pt idx="222">126</cx:pt>
          <cx:pt idx="223">206.30000000000001</cx:pt>
          <cx:pt idx="224">113</cx:pt>
          <cx:pt idx="225">135</cx:pt>
          <cx:pt idx="226">275</cx:pt>
          <cx:pt idx="227">195.40000000000001</cx:pt>
          <cx:pt idx="228">175</cx:pt>
          <cx:pt idx="229">79.900000000000006</cx:pt>
          <cx:pt idx="230">122.5</cx:pt>
          <cx:pt idx="231">212</cx:pt>
          <cx:pt idx="232">116</cx:pt>
          <cx:pt idx="233">119</cx:pt>
          <cx:pt idx="234">90.399999999999991</cx:pt>
          <cx:pt idx="235">110</cx:pt>
          <cx:pt idx="236">555</cx:pt>
          <cx:pt idx="237">118</cx:pt>
          <cx:pt idx="238">127.5</cx:pt>
          <cx:pt idx="239">280</cx:pt>
          <cx:pt idx="240">175.5</cx:pt>
          <cx:pt idx="241">256</cx:pt>
          <cx:pt idx="242">263.5</cx:pt>
          <cx:pt idx="243">155</cx:pt>
          <cx:pt idx="244">62.399999999999999</cx:pt>
          <cx:pt idx="245">188.69999999999999</cx:pt>
          <cx:pt idx="246">124</cx:pt>
          <cx:pt idx="247">167</cx:pt>
          <cx:pt idx="248">190</cx:pt>
          <cx:pt idx="249">251</cx:pt>
          <cx:pt idx="250">208.90000000000001</cx:pt>
          <cx:pt idx="251">380</cx:pt>
          <cx:pt idx="252">297</cx:pt>
          <cx:pt idx="253">89.5</cx:pt>
          <cx:pt idx="254">326</cx:pt>
          <cx:pt idx="255">374</cx:pt>
          <cx:pt idx="256">132.5</cx:pt>
          <cx:pt idx="257">175</cx:pt>
          <cx:pt idx="258">133</cx:pt>
          <cx:pt idx="259">91.299999999999997</cx:pt>
          <cx:pt idx="260">34.899999999999999</cx:pt>
          <cx:pt idx="261">226.69999999999999</cx:pt>
          <cx:pt idx="262">140</cx:pt>
          <cx:pt idx="263">289</cx:pt>
          <cx:pt idx="264">215</cx:pt>
          <cx:pt idx="265">208.30000000000001</cx:pt>
          <cx:pt idx="266">161</cx:pt>
          <cx:pt idx="267">202.69999999999999</cx:pt>
          <cx:pt idx="268">402.90000000000003</cx:pt>
          <cx:pt idx="269">158</cx:pt>
          <cx:pt idx="270">106.3</cx:pt>
          <cx:pt idx="271">159</cx:pt>
          <cx:pt idx="272">184.79999999999998</cx:pt>
          <cx:pt idx="273">315.80000000000001</cx:pt>
          <cx:pt idx="274">176</cx:pt>
          <cx:pt idx="275">446.30000000000001</cx:pt>
          <cx:pt idx="276">200.69999999999999</cx:pt>
          <cx:pt idx="277">175</cx:pt>
          <cx:pt idx="278">107.5</cx:pt>
          <cx:pt idx="279">39.299999999999997</cx:pt>
          <cx:pt idx="280">178</cx:pt>
          <cx:pt idx="281">107.5</cx:pt>
          <cx:pt idx="282">111.3</cx:pt>
          <cx:pt idx="283">315</cx:pt>
          <cx:pt idx="284">179.69999999999999</cx:pt>
          <cx:pt idx="285">229</cx:pt>
          <cx:pt idx="286">129.5</cx:pt>
          <cx:pt idx="287">263</cx:pt>
          <cx:pt idx="288">140</cx:pt>
          <cx:pt idx="289">284</cx:pt>
          <cx:pt idx="290">113</cx:pt>
          <cx:pt idx="291">108</cx:pt>
          <cx:pt idx="292">175</cx:pt>
          <cx:pt idx="293">234</cx:pt>
          <cx:pt idx="294">170</cx:pt>
          <cx:pt idx="295">214</cx:pt>
          <cx:pt idx="296">316.60000000000002</cx:pt>
          <cx:pt idx="297">136</cx:pt>
          <cx:pt idx="298">142.59999999999999</cx:pt>
          <cx:pt idx="299">120</cx:pt>
          <cx:pt idx="300">170</cx:pt>
          <cx:pt idx="301">139</cx:pt>
          <cx:pt idx="302">118.5</cx:pt>
          <cx:pt idx="303">145</cx:pt>
          <cx:pt idx="304">146</cx:pt>
          <cx:pt idx="305">131.5</cx:pt>
          <cx:pt idx="306">253.29999999999998</cx:pt>
          <cx:pt idx="307">369.89999999999998</cx:pt>
          <cx:pt idx="308">79.5</cx:pt>
          <cx:pt idx="309">185.90000000000001</cx:pt>
          <cx:pt idx="310">110</cx:pt>
          <cx:pt idx="311">319</cx:pt>
          <cx:pt idx="312">114.59999999999999</cx:pt>
          <cx:pt idx="313">194.29999999999998</cx:pt>
          <cx:pt idx="314">217.5</cx:pt>
          <cx:pt idx="315">141</cx:pt>
          <cx:pt idx="316">220</cx:pt>
          <cx:pt idx="317">221</cx:pt>
          <cx:pt idx="318">205</cx:pt>
          <cx:pt idx="319">152</cx:pt>
          <cx:pt idx="320">225</cx:pt>
          <cx:pt idx="321">359.10000000000002</cx:pt>
          <cx:pt idx="322">118.5</cx:pt>
          <cx:pt idx="323">261.5</cx:pt>
          <cx:pt idx="324">147</cx:pt>
          <cx:pt idx="325">305</cx:pt>
          <cx:pt idx="326">67</cx:pt>
          <cx:pt idx="327">165.19999999999999</cx:pt>
          <cx:pt idx="328">160</cx:pt>
          <cx:pt idx="329">139.90000000000001</cx:pt>
          <cx:pt idx="330">153</cx:pt>
          <cx:pt idx="331">135</cx:pt>
          <cx:pt idx="332">209.5</cx:pt>
          <cx:pt idx="333">82.5</cx:pt>
          <cx:pt idx="334">200</cx:pt>
          <cx:pt idx="335">60</cx:pt>
          <cx:pt idx="336">93</cx:pt>
          <cx:pt idx="337">264.60000000000002</cx:pt>
          <cx:pt idx="338">274</cx:pt>
          <cx:pt idx="339">152</cx:pt>
          <cx:pt idx="340">370.90000000000003</cx:pt>
          <cx:pt idx="341">143.29999999999998</cx:pt>
          <cx:pt idx="342">84.5</cx:pt>
          <cx:pt idx="343">108</cx:pt>
          <cx:pt idx="344">350</cx:pt>
          <cx:pt idx="345">88</cx:pt>
          <cx:pt idx="346">145.5</cx:pt>
          <cx:pt idx="347">149</cx:pt>
          <cx:pt idx="348">97.5</cx:pt>
          <cx:pt idx="349">167</cx:pt>
          <cx:pt idx="350">197.90000000000001</cx:pt>
          <cx:pt idx="351">137.5</cx:pt>
          <cx:pt idx="352">423</cx:pt>
          <cx:pt idx="353">230.5</cx:pt>
          <cx:pt idx="354">129</cx:pt>
          <cx:pt idx="355">193.5</cx:pt>
          <cx:pt idx="356">168</cx:pt>
          <cx:pt idx="357">173.5</cx:pt>
          <cx:pt idx="358">148.5</cx:pt>
          <cx:pt idx="359">128.5</cx:pt>
          <cx:pt idx="360">173</cx:pt>
          <cx:pt idx="361">207.5</cx:pt>
          <cx:pt idx="362">227.90000000000001</cx:pt>
          <cx:pt idx="363">148.80000000000001</cx:pt>
          <cx:pt idx="364">392</cx:pt>
          <cx:pt idx="365">755</cx:pt>
          <cx:pt idx="366">335</cx:pt>
          <cx:pt idx="367">108.5</cx:pt>
          <cx:pt idx="368">141.5</cx:pt>
          <cx:pt idx="369">123.5</cx:pt>
          <cx:pt idx="370">138.5</cx:pt>
          <cx:pt idx="371">254</cx:pt>
          <cx:pt idx="372">109.90000000000001</cx:pt>
          <cx:pt idx="373">102.8</cx:pt>
          <cx:pt idx="374">189</cx:pt>
          <cx:pt idx="375">130.5</cx:pt>
          <cx:pt idx="376">165</cx:pt>
          <cx:pt idx="377">157</cx:pt>
          <cx:pt idx="378">341</cx:pt>
          <cx:pt idx="379">275</cx:pt>
          <cx:pt idx="380">320</cx:pt>
          <cx:pt idx="381">120.5</cx:pt>
          <cx:pt idx="382">222</cx:pt>
          <cx:pt idx="383">194.5</cx:pt>
          <cx:pt idx="384">103</cx:pt>
          <cx:pt idx="385">236.5</cx:pt>
          <cx:pt idx="386">131.40000000000001</cx:pt>
          <cx:pt idx="387">163</cx:pt>
          <cx:pt idx="388">179</cx:pt>
          <cx:pt idx="389">190</cx:pt>
          <cx:pt idx="390">179</cx:pt>
          <cx:pt idx="391">175</cx:pt>
          <cx:pt idx="392">180</cx:pt>
          <cx:pt idx="393">236</cx:pt>
          <cx:pt idx="394">260.39999999999998</cx:pt>
          <cx:pt idx="395">98</cx:pt>
          <cx:pt idx="396">162</cx:pt>
          <cx:pt idx="397">275.5</cx:pt>
          <cx:pt idx="398">172.5</cx:pt>
          <cx:pt idx="399">212</cx:pt>
          <cx:pt idx="400">158.90000000000001</cx:pt>
          <cx:pt idx="401">179.40000000000001</cx:pt>
          <cx:pt idx="402">290</cx:pt>
          <cx:pt idx="403">127.5</cx:pt>
          <cx:pt idx="404">100</cx:pt>
          <cx:pt idx="405">270</cx:pt>
          <cx:pt idx="406">264.20000000000005</cx:pt>
          <cx:pt idx="407">196.5</cx:pt>
          <cx:pt idx="408">216.90000000000001</cx:pt>
          <cx:pt idx="409">134.90000000000001</cx:pt>
          <cx:pt idx="410">102</cx:pt>
          <cx:pt idx="411">107</cx:pt>
          <cx:pt idx="412">144</cx:pt>
          <cx:pt idx="413">161.5</cx:pt>
          <cx:pt idx="414">233</cx:pt>
          <cx:pt idx="415">107.90000000000001</cx:pt>
          <cx:pt idx="416">160.19999999999999</cx:pt>
          <cx:pt idx="417">194.5</cx:pt>
          <cx:pt idx="418">171</cx:pt>
          <cx:pt idx="419">143.5</cx:pt>
          <cx:pt idx="420">110</cx:pt>
          <cx:pt idx="421">189</cx:pt>
          <cx:pt idx="422">583</cx:pt>
          <cx:pt idx="423">135.5</cx:pt>
          <cx:pt idx="424">106</cx:pt>
          <cx:pt idx="425">181</cx:pt>
          <cx:pt idx="426">157.90000000000001</cx:pt>
          <cx:pt idx="427">93</cx:pt>
          <cx:pt idx="428">225</cx:pt>
          <cx:pt idx="429">189</cx:pt>
          <cx:pt idx="430">237</cx:pt>
          <cx:pt idx="431">167</cx:pt>
          <cx:pt idx="432">140</cx:pt>
          <cx:pt idx="433">128</cx:pt>
          <cx:pt idx="434">100</cx:pt>
          <cx:pt idx="435">140</cx:pt>
          <cx:pt idx="436">171</cx:pt>
          <cx:pt idx="437">133.5</cx:pt>
          <cx:pt idx="438">240</cx:pt>
          <cx:pt idx="439">187</cx:pt>
          <cx:pt idx="440">131.5</cx:pt>
          <cx:pt idx="441">164</cx:pt>
          <cx:pt idx="442">158</cx:pt>
          <cx:pt idx="443">127</cx:pt>
          <cx:pt idx="444">147</cx:pt>
          <cx:pt idx="445">174</cx:pt>
          <cx:pt idx="446">250</cx:pt>
          <cx:pt idx="447">131.5</cx:pt>
          <cx:pt idx="448">148.5</cx:pt>
          <cx:pt idx="449">248.90000000000001</cx:pt>
          <cx:pt idx="450">109.5</cx:pt>
          <cx:pt idx="451">116</cx:pt>
          <cx:pt idx="452">133</cx:pt>
          <cx:pt idx="453">66.5</cx:pt>
          <cx:pt idx="454">303.5</cx:pt>
          <cx:pt idx="455">132.29999999999998</cx:pt>
          <cx:pt idx="456">187.5</cx:pt>
          <cx:pt idx="457">178</cx:pt>
          <cx:pt idx="458">118.5</cx:pt>
          <cx:pt idx="459">328.89999999999998</cx:pt>
          <cx:pt idx="460">135.5</cx:pt>
          <cx:pt idx="461">268</cx:pt>
          <cx:pt idx="462">149.5</cx:pt>
          <cx:pt idx="463">154.5</cx:pt>
          <cx:pt idx="464">140</cx:pt>
          <cx:pt idx="465">106.5</cx:pt>
          <cx:pt idx="466">611.70000000000005</cx:pt>
          <cx:pt idx="467">240</cx:pt>
          <cx:pt idx="468">125.5</cx:pt>
          <cx:pt idx="469">128</cx:pt>
          <cx:pt idx="470">154.30000000000001</cx:pt>
          <cx:pt idx="471">143.5</cx:pt>
          <cx:pt idx="472">145</cx:pt>
          <cx:pt idx="473">75</cx:pt>
          <cx:pt idx="474">35.399999999999999</cx:pt>
          <cx:pt idx="475">135</cx:pt>
          <cx:pt idx="476">238</cx:pt>
          <cx:pt idx="477">145.90000000000001</cx:pt>
          <cx:pt idx="478">170</cx:pt>
          <cx:pt idx="479">175</cx:pt>
          <cx:pt idx="480">176</cx:pt>
          <cx:pt idx="481">222</cx:pt>
          <cx:pt idx="482">320</cx:pt>
          <cx:pt idx="483">190</cx:pt>
          <cx:pt idx="484">242</cx:pt>
          <cx:pt idx="485">184.90000000000001</cx:pt>
          <cx:pt idx="486">253</cx:pt>
          <cx:pt idx="487">239.79999999999998</cx:pt>
          <cx:pt idx="488">150</cx:pt>
          <cx:pt idx="489">137.5</cx:pt>
          <cx:pt idx="490">124.90000000000001</cx:pt>
          <cx:pt idx="491">143</cx:pt>
          <cx:pt idx="492">270</cx:pt>
          <cx:pt idx="493">192.5</cx:pt>
          <cx:pt idx="494">197.5</cx:pt>
          <cx:pt idx="495">133.90000000000001</cx:pt>
          <cx:pt idx="496">172</cx:pt>
          <cx:pt idx="497">127.5</cx:pt>
          <cx:pt idx="498">145</cx:pt>
          <cx:pt idx="499">132</cx:pt>
          <cx:pt idx="500">185</cx:pt>
          <cx:pt idx="501">116.5</cx:pt>
          <cx:pt idx="502">214.90000000000001</cx:pt>
          <cx:pt idx="503">140</cx:pt>
          <cx:pt idx="504">135</cx:pt>
          <cx:pt idx="505">99.5</cx:pt>
          <cx:pt idx="506">182</cx:pt>
          <cx:pt idx="507">167.5</cx:pt>
          <cx:pt idx="508">165</cx:pt>
          <cx:pt idx="509">85.5</cx:pt>
          <cx:pt idx="510">199.90000000000001</cx:pt>
          <cx:pt idx="511">159.90000000000001</cx:pt>
          <cx:pt idx="512">126</cx:pt>
          <cx:pt idx="513">125</cx:pt>
          <cx:pt idx="514">395.20000000000005</cx:pt>
          <cx:pt idx="515">197</cx:pt>
          <cx:pt idx="516">168</cx:pt>
          <cx:pt idx="517">173.90000000000001</cx:pt>
          <cx:pt idx="518">121.59999999999999</cx:pt>
          <cx:pt idx="519">136.5</cx:pt>
          <cx:pt idx="520">185</cx:pt>
          <cx:pt idx="521">206</cx:pt>
          <cx:pt idx="522">86</cx:pt>
          <cx:pt idx="523">149.90000000000001</cx:pt>
          <cx:pt idx="524">163.5</cx:pt>
          <cx:pt idx="525">88</cx:pt>
          <cx:pt idx="526">240</cx:pt>
          <cx:pt idx="527">135</cx:pt>
          <cx:pt idx="528">165</cx:pt>
          <cx:pt idx="529">119.2</cx:pt>
          <cx:pt idx="530">227</cx:pt>
          <cx:pt idx="531">187.5</cx:pt>
          <cx:pt idx="532">213.5</cx:pt>
          <cx:pt idx="533">87</cx:pt>
          <cx:pt idx="534">112.5</cx:pt>
          <cx:pt idx="535">167.5</cx:pt>
          <cx:pt idx="536">293.10000000000002</cx:pt>
          <cx:pt idx="537">105</cx:pt>
          <cx:pt idx="538">197</cx:pt>
          <cx:pt idx="539">310</cx:pt>
          <cx:pt idx="540">230</cx:pt>
          <cx:pt idx="541">84</cx:pt>
          <cx:pt idx="542">315.5</cx:pt>
          <cx:pt idx="543">287</cx:pt>
          <cx:pt idx="544">80</cx:pt>
          <cx:pt idx="545">155</cx:pt>
          <cx:pt idx="546">196</cx:pt>
          <cx:pt idx="547">145</cx:pt>
          <cx:pt idx="548">115</cx:pt>
          <cx:pt idx="549">84.900000000000006</cx:pt>
          <cx:pt idx="550">176.5</cx:pt>
          <cx:pt idx="551">200.19999999999999</cx:pt>
          <cx:pt idx="552">255</cx:pt>
          <cx:pt idx="553">248</cx:pt>
          <cx:pt idx="554">220</cx:pt>
          <cx:pt idx="555">213.5</cx:pt>
          <cx:pt idx="556">81</cx:pt>
          <cx:pt idx="557">90</cx:pt>
          <cx:pt idx="558">154</cx:pt>
          <cx:pt idx="559">328</cx:pt>
          <cx:pt idx="560">91.5</cx:pt>
          <cx:pt idx="561">170</cx:pt>
          <cx:pt idx="562">138.80000000000001</cx:pt>
          <cx:pt idx="563">126</cx:pt>
          <cx:pt idx="564">145</cx:pt>
          <cx:pt idx="565">192</cx:pt>
          <cx:pt idx="566">160</cx:pt>
          <cx:pt idx="567">147</cx:pt>
          <cx:pt idx="568">137.5</cx:pt>
          <cx:pt idx="569">197</cx:pt>
          <cx:pt idx="570">160</cx:pt>
          <cx:pt idx="571">146</cx:pt>
          <cx:pt idx="572">176.5</cx:pt>
          <cx:pt idx="573">127</cx:pt>
          <cx:pt idx="574">170</cx:pt>
          <cx:pt idx="575">157</cx:pt>
          <cx:pt idx="576">60</cx:pt>
          <cx:pt idx="577">135</cx:pt>
          <cx:pt idx="578">106</cx:pt>
          <cx:pt idx="579">325</cx:pt>
          <cx:pt idx="580">274.80000000000001</cx:pt>
          <cx:pt idx="581">181</cx:pt>
          <cx:pt idx="582">280</cx:pt>
          <cx:pt idx="583">205</cx:pt>
          <cx:pt idx="584">117</cx:pt>
          <cx:pt idx="585">318</cx:pt>
          <cx:pt idx="586">184.09999999999999</cx:pt>
          <cx:pt idx="587">140</cx:pt>
          <cx:pt idx="588">112</cx:pt>
          <cx:pt idx="589">115</cx:pt>
          <cx:pt idx="590">259</cx:pt>
          <cx:pt idx="591">140</cx:pt>
          <cx:pt idx="592">135</cx:pt>
          <cx:pt idx="593">93.5</cx:pt>
          <cx:pt idx="594">169</cx:pt>
          <cx:pt idx="595">119</cx:pt>
          <cx:pt idx="596">197.5</cx:pt>
          <cx:pt idx="597">424.90000000000003</cx:pt>
          <cx:pt idx="598">149</cx:pt>
          <cx:pt idx="599">116.90000000000001</cx:pt>
          <cx:pt idx="600">124</cx:pt>
          <cx:pt idx="601">149.90000000000001</cx:pt>
          <cx:pt idx="602">179.90000000000001</cx:pt>
          <cx:pt idx="603">224</cx:pt>
          <cx:pt idx="604">109</cx:pt>
          <cx:pt idx="605">233.19999999999999</cx:pt>
          <cx:pt idx="606">245.40000000000001</cx:pt>
          <cx:pt idx="607">173</cx:pt>
          <cx:pt idx="608">163</cx:pt>
          <cx:pt idx="609">171.90000000000001</cx:pt>
          <cx:pt idx="610">200.5</cx:pt>
          <cx:pt idx="611">285</cx:pt>
          <cx:pt idx="612">119.5</cx:pt>
          <cx:pt idx="613">115</cx:pt>
          <cx:pt idx="614">93</cx:pt>
          <cx:pt idx="615">250</cx:pt>
          <cx:pt idx="616">392.5</cx:pt>
          <cx:pt idx="617">104.90000000000001</cx:pt>
          <cx:pt idx="618">95</cx:pt>
          <cx:pt idx="619">168</cx:pt>
          <cx:pt idx="620">174</cx:pt>
          <cx:pt idx="621">158</cx:pt>
          <cx:pt idx="622">219.29999999999998</cx:pt>
          <cx:pt idx="623">148</cx:pt>
          <cx:pt idx="624">197.90000000000001</cx:pt>
          <cx:pt idx="625">213</cx:pt>
          <cx:pt idx="626">107</cx:pt>
          <cx:pt idx="627">140</cx:pt>
          <cx:pt idx="628">113</cx:pt>
          <cx:pt idx="629">112</cx:pt>
          <cx:pt idx="630">229.5</cx:pt>
          <cx:pt idx="631">91.5</cx:pt>
          <cx:pt idx="632">115</cx:pt>
          <cx:pt idx="633">134</cx:pt>
          <cx:pt idx="634">143</cx:pt>
          <cx:pt idx="635">137.90000000000001</cx:pt>
          <cx:pt idx="636">184</cx:pt>
          <cx:pt idx="637">214</cx:pt>
          <cx:pt idx="638">147</cx:pt>
          <cx:pt idx="639">367.30000000000001</cx:pt>
          <cx:pt idx="640">127</cx:pt>
          <cx:pt idx="641">190</cx:pt>
          <cx:pt idx="642">101.8</cx:pt>
          <cx:pt idx="643">130</cx:pt>
          <cx:pt idx="644">195</cx:pt>
          <cx:pt idx="645">142.5</cx:pt>
          <cx:pt idx="646">265.89999999999998</cx:pt>
          <cx:pt idx="647">170</cx:pt>
          <cx:pt idx="648">465</cx:pt>
          <cx:pt idx="649">178</cx:pt>
          <cx:pt idx="650">186.5</cx:pt>
          <cx:pt idx="651">129.5</cx:pt>
          <cx:pt idx="652">244</cx:pt>
          <cx:pt idx="653">171.79999999999998</cx:pt>
          <cx:pt idx="654">130</cx:pt>
          <cx:pt idx="655">127.5</cx:pt>
          <cx:pt idx="656">301.5</cx:pt>
          <cx:pt idx="657">161.5</cx:pt>
          <cx:pt idx="658">181</cx:pt>
          <cx:pt idx="659">183.90000000000001</cx:pt>
          <cx:pt idx="660">122</cx:pt>
          <cx:pt idx="661">260</cx:pt>
          <cx:pt idx="662">185.79999999999998</cx:pt>
          <cx:pt idx="663">137</cx:pt>
          <cx:pt idx="664">139</cx:pt>
          <cx:pt idx="665">162</cx:pt>
          <cx:pt idx="666">237</cx:pt>
          <cx:pt idx="667">68.400000000000006</cx:pt>
          <cx:pt idx="668">227</cx:pt>
          <cx:pt idx="669">150.5</cx:pt>
          <cx:pt idx="670">139</cx:pt>
          <cx:pt idx="671">169</cx:pt>
          <cx:pt idx="672">278</cx:pt>
          <cx:pt idx="673">281</cx:pt>
          <cx:pt idx="674">180.5</cx:pt>
          <cx:pt idx="675">119.5</cx:pt>
          <cx:pt idx="676">107.5</cx:pt>
          <cx:pt idx="677">162.90000000000001</cx:pt>
          <cx:pt idx="678">115</cx:pt>
          <cx:pt idx="679">138.5</cx:pt>
          <cx:pt idx="680">155</cx:pt>
          <cx:pt idx="681">160</cx:pt>
          <cx:pt idx="682">177.5</cx:pt>
          <cx:pt idx="683">290</cx:pt>
          <cx:pt idx="684">232</cx:pt>
          <cx:pt idx="685">130</cx:pt>
          <cx:pt idx="686">325</cx:pt>
          <cx:pt idx="687">202.5</cx:pt>
          <cx:pt idx="688">203</cx:pt>
          <cx:pt idx="689">119</cx:pt>
          <cx:pt idx="690">295.5</cx:pt>
          <cx:pt idx="691">208.90000000000001</cx:pt>
          <cx:pt idx="692">275</cx:pt>
          <cx:pt idx="693">111</cx:pt>
          <cx:pt idx="694">82.5</cx:pt>
          <cx:pt idx="695">147</cx:pt>
          <cx:pt idx="696">55</cx:pt>
          <cx:pt idx="697">130.5</cx:pt>
          <cx:pt idx="698">227</cx:pt>
          <cx:pt idx="699">167.90000000000001</cx:pt>
          <cx:pt idx="700">135</cx:pt>
          <cx:pt idx="701">52.5</cx:pt>
          <cx:pt idx="702">228.5</cx:pt>
          <cx:pt idx="703">177</cx:pt>
          <cx:pt idx="704">215</cx:pt>
          <cx:pt idx="705">122</cx:pt>
          <cx:pt idx="706">200</cx:pt>
          <cx:pt idx="707">171</cx:pt>
          <cx:pt idx="708">410</cx:pt>
          <cx:pt idx="709">170</cx:pt>
          <cx:pt idx="710">110</cx:pt>
          <cx:pt idx="711">149.90000000000001</cx:pt>
          <cx:pt idx="712">315</cx:pt>
          <cx:pt idx="713">157</cx:pt>
          <cx:pt idx="714">144.19999999999999</cx:pt>
          <cx:pt idx="715">216</cx:pt>
          <cx:pt idx="716">105</cx:pt>
          <cx:pt idx="717">165.5</cx:pt>
          <cx:pt idx="718">466.5</cx:pt>
          <cx:pt idx="719">239</cx:pt>
          <cx:pt idx="720">91</cx:pt>
          <cx:pt idx="721">157</cx:pt>
          <cx:pt idx="722">112</cx:pt>
          <cx:pt idx="723">105</cx:pt>
          <cx:pt idx="724">136</cx:pt>
          <cx:pt idx="725">377.5</cx:pt>
          <cx:pt idx="726">131</cx:pt>
          <cx:pt idx="727">235</cx:pt>
          <cx:pt idx="728">124</cx:pt>
          <cx:pt idx="729">123</cx:pt>
          <cx:pt idx="730">163</cx:pt>
          <cx:pt idx="731">246.59999999999999</cx:pt>
          <cx:pt idx="732">281.30000000000001</cx:pt>
          <cx:pt idx="733">137.5</cx:pt>
          <cx:pt idx="734">193</cx:pt>
          <cx:pt idx="735">283</cx:pt>
          <cx:pt idx="736">105</cx:pt>
          <cx:pt idx="737">275</cx:pt>
          <cx:pt idx="738">133</cx:pt>
          <cx:pt idx="739">112</cx:pt>
          <cx:pt idx="740">215</cx:pt>
          <cx:pt idx="741">140</cx:pt>
          <cx:pt idx="742">257</cx:pt>
          <cx:pt idx="743">122.5</cx:pt>
          <cx:pt idx="744">124</cx:pt>
          <cx:pt idx="745">223</cx:pt>
          <cx:pt idx="746">136.5</cx:pt>
          <cx:pt idx="747">275</cx:pt>
          <cx:pt idx="748">142</cx:pt>
          <cx:pt idx="749">271</cx:pt>
          <cx:pt idx="750">140</cx:pt>
          <cx:pt idx="751">119</cx:pt>
          <cx:pt idx="752">182.90000000000001</cx:pt>
          <cx:pt idx="753">143.79999999999998</cx:pt>
          <cx:pt idx="754">64.5</cx:pt>
          <cx:pt idx="755">394.70000000000005</cx:pt>
          <cx:pt idx="756">149.69999999999999</cx:pt>
          <cx:pt idx="757">197</cx:pt>
          <cx:pt idx="758">191</cx:pt>
          <cx:pt idx="759">310</cx:pt>
          <cx:pt idx="760">179.59999999999999</cx:pt>
          <cx:pt idx="761">157.90000000000001</cx:pt>
          <cx:pt idx="762">240</cx:pt>
          <cx:pt idx="763">92</cx:pt>
          <cx:pt idx="764">136</cx:pt>
          <cx:pt idx="765">185</cx:pt>
          <cx:pt idx="766">175</cx:pt>
          <cx:pt idx="767">210</cx:pt>
          <cx:pt idx="768">142.19999999999999</cx:pt>
        </cx:lvl>
      </cx:numDim>
    </cx:data>
  </cx:chartData>
  <cx:chart>
    <cx:title pos="t" align="ctr" overlay="0">
      <cx:tx>
        <cx:txData>
          <cx:v>Frequency of SalePrice (in 1000s) for non-summer months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Frequency of SalePrice (in 1000s) for non-summer months</a:t>
          </a:r>
        </a:p>
      </cx:txPr>
    </cx:title>
    <cx:plotArea>
      <cx:plotAreaRegion>
        <cx:series layoutId="clusteredColumn" uniqueId="{72955366-3EA5-4D2C-90E2-63B828E5CA67}">
          <cx:tx>
            <cx:txData>
              <cx:f>'Month House Sold Descrip'!$R$3</cx:f>
              <cx:v>SalePrice in 1000s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'Month House Sold Descrip'!$H$4:$H$695</cx:f>
        <cx:lvl ptCount="692" formatCode="General">
          <cx:pt idx="0">181.5</cx:pt>
          <cx:pt idx="1">345</cx:pt>
          <cx:pt idx="2">157</cx:pt>
          <cx:pt idx="3">132</cx:pt>
          <cx:pt idx="4">159</cx:pt>
          <cx:pt idx="5">139</cx:pt>
          <cx:pt idx="6">139.40000000000001</cx:pt>
          <cx:pt idx="7">129.90000000000001</cx:pt>
          <cx:pt idx="8">154</cx:pt>
          <cx:pt idx="9">256.30000000000001</cx:pt>
          <cx:pt idx="10">134.80000000000001</cx:pt>
          <cx:pt idx="11">306</cx:pt>
          <cx:pt idx="12">68.5</cx:pt>
          <cx:pt idx="13">40</cx:pt>
          <cx:pt idx="14">149.40000000000001</cx:pt>
          <cx:pt idx="15">145</cx:pt>
          <cx:pt idx="16">82</cx:pt>
          <cx:pt idx="17">170</cx:pt>
          <cx:pt idx="18">130.29999999999998</cx:pt>
          <cx:pt idx="19">141</cx:pt>
          <cx:pt idx="20">249.69999999999999</cx:pt>
          <cx:pt idx="21">113</cx:pt>
          <cx:pt idx="22">177</cx:pt>
          <cx:pt idx="23">110</cx:pt>
          <cx:pt idx="24">180.5</cx:pt>
          <cx:pt idx="25">158</cx:pt>
          <cx:pt idx="26">180</cx:pt>
          <cx:pt idx="27">226</cx:pt>
          <cx:pt idx="28">80</cx:pt>
          <cx:pt idx="29">225</cx:pt>
          <cx:pt idx="30">129.5</cx:pt>
          <cx:pt idx="31">144.90000000000001</cx:pt>
          <cx:pt idx="32">107.40000000000001</cx:pt>
          <cx:pt idx="33">110</cx:pt>
          <cx:pt idx="34">193.5</cx:pt>
          <cx:pt idx="35">126.5</cx:pt>
          <cx:pt idx="36">168.5</cx:pt>
          <cx:pt idx="37">164.5</cx:pt>
          <cx:pt idx="38">109.90000000000001</cx:pt>
          <cx:pt idx="39">204.79999999999998</cx:pt>
          <cx:pt idx="40">94.799999999999997</cx:pt>
          <cx:pt idx="41">83</cx:pt>
          <cx:pt idx="42">178</cx:pt>
          <cx:pt idx="43">119</cx:pt>
          <cx:pt idx="44">198.90000000000001</cx:pt>
          <cx:pt idx="45">169.5</cx:pt>
          <cx:pt idx="46">259.5</cx:pt>
          <cx:pt idx="47">176</cx:pt>
          <cx:pt idx="48">320</cx:pt>
          <cx:pt idx="49">164</cx:pt>
          <cx:pt idx="50">100</cx:pt>
          <cx:pt idx="51">136</cx:pt>
          <cx:pt idx="52">84.5</cx:pt>
          <cx:pt idx="53">87</cx:pt>
          <cx:pt idx="54">155</cx:pt>
          <cx:pt idx="55">150</cx:pt>
          <cx:pt idx="56">226</cx:pt>
          <cx:pt idx="57">244</cx:pt>
          <cx:pt idx="58">150.79999999999998</cx:pt>
          <cx:pt idx="59">220</cx:pt>
          <cx:pt idx="60">180</cx:pt>
          <cx:pt idx="61">174</cx:pt>
          <cx:pt idx="62">143</cx:pt>
          <cx:pt idx="63">171</cx:pt>
          <cx:pt idx="64">166</cx:pt>
          <cx:pt idx="65">204</cx:pt>
          <cx:pt idx="66">222.5</cx:pt>
          <cx:pt idx="67">190</cx:pt>
          <cx:pt idx="68">109.5</cx:pt>
          <cx:pt idx="69">269.5</cx:pt>
          <cx:pt idx="70">254.90000000000001</cx:pt>
          <cx:pt idx="71">162.5</cx:pt>
          <cx:pt idx="72">220</cx:pt>
          <cx:pt idx="73">183.5</cx:pt>
          <cx:pt idx="74">128.5</cx:pt>
          <cx:pt idx="75">215</cx:pt>
          <cx:pt idx="76">239</cx:pt>
          <cx:pt idx="77">163</cx:pt>
          <cx:pt idx="78">243</cx:pt>
          <cx:pt idx="79">172.5</cx:pt>
          <cx:pt idx="80">501.90000000000003</cx:pt>
          <cx:pt idx="81">100</cx:pt>
          <cx:pt idx="82">177</cx:pt>
          <cx:pt idx="83">200.09999999999999</cx:pt>
          <cx:pt idx="84">120</cx:pt>
          <cx:pt idx="85">200</cx:pt>
          <cx:pt idx="86">127</cx:pt>
          <cx:pt idx="87">475</cx:pt>
          <cx:pt idx="88">173</cx:pt>
          <cx:pt idx="89">153.40000000000001</cx:pt>
          <cx:pt idx="90">184</cx:pt>
          <cx:pt idx="91">130</cx:pt>
          <cx:pt idx="92">127</cx:pt>
          <cx:pt idx="93">148.5</cx:pt>
          <cx:pt idx="94">104</cx:pt>
          <cx:pt idx="95">112</cx:pt>
          <cx:pt idx="96">180.5</cx:pt>
          <cx:pt idx="97">145</cx:pt>
          <cx:pt idx="98">252.69999999999999</cx:pt>
          <cx:pt idx="99">156</cx:pt>
          <cx:pt idx="100">134.5</cx:pt>
          <cx:pt idx="101">311.5</cx:pt>
          <cx:pt idx="102">386.30000000000001</cx:pt>
          <cx:pt idx="103">112</cx:pt>
          <cx:pt idx="104">290</cx:pt>
          <cx:pt idx="105">125</cx:pt>
          <cx:pt idx="106">192.5</cx:pt>
          <cx:pt idx="107">403</cx:pt>
          <cx:pt idx="108">94.5</cx:pt>
          <cx:pt idx="109">216.5</cx:pt>
          <cx:pt idx="110">185.5</cx:pt>
          <cx:pt idx="111">205</cx:pt>
          <cx:pt idx="112">241.5</cx:pt>
          <cx:pt idx="113">140</cx:pt>
          <cx:pt idx="114">277</cx:pt>
          <cx:pt idx="115">76.5</cx:pt>
          <cx:pt idx="116">145</cx:pt>
          <cx:pt idx="117">207.5</cx:pt>
          <cx:pt idx="118">231.5</cx:pt>
          <cx:pt idx="119">176</cx:pt>
          <cx:pt idx="120">151</cx:pt>
          <cx:pt idx="121">73</cx:pt>
          <cx:pt idx="122">175.5</cx:pt>
          <cx:pt idx="123">185</cx:pt>
          <cx:pt idx="124">179.5</cx:pt>
          <cx:pt idx="125">148</cx:pt>
          <cx:pt idx="126">124.5</cx:pt>
          <cx:pt idx="127">141</cx:pt>
          <cx:pt idx="128">415.30000000000001</cx:pt>
          <cx:pt idx="129">185</cx:pt>
          <cx:pt idx="130">179.19999999999999</cx:pt>
          <cx:pt idx="131">164.69999999999999</cx:pt>
          <cx:pt idx="132">159</cx:pt>
          <cx:pt idx="133">88</cx:pt>
          <cx:pt idx="134">153.59999999999999</cx:pt>
          <cx:pt idx="135">233.29999999999998</cx:pt>
          <cx:pt idx="136">152</cx:pt>
          <cx:pt idx="137">239</cx:pt>
          <cx:pt idx="138">175</cx:pt>
          <cx:pt idx="139">157</cx:pt>
          <cx:pt idx="140">267</cx:pt>
          <cx:pt idx="141">149.90000000000001</cx:pt>
          <cx:pt idx="142">295</cx:pt>
          <cx:pt idx="143">305.89999999999998</cx:pt>
          <cx:pt idx="144">225</cx:pt>
          <cx:pt idx="145">165.59999999999999</cx:pt>
          <cx:pt idx="146">132</cx:pt>
          <cx:pt idx="147">119.90000000000001</cx:pt>
          <cx:pt idx="148">375</cx:pt>
          <cx:pt idx="149">188.5</cx:pt>
          <cx:pt idx="150">187.5</cx:pt>
          <cx:pt idx="151">354</cx:pt>
          <cx:pt idx="152">126.19999999999999</cx:pt>
          <cx:pt idx="153">242</cx:pt>
          <cx:pt idx="154">324</cx:pt>
          <cx:pt idx="155">214.5</cx:pt>
          <cx:pt idx="156">78</cx:pt>
          <cx:pt idx="157">207</cx:pt>
          <cx:pt idx="158">192</cx:pt>
          <cx:pt idx="159">377.5</cx:pt>
          <cx:pt idx="160">202.5</cx:pt>
          <cx:pt idx="161">155</cx:pt>
          <cx:pt idx="162">87.5</cx:pt>
          <cx:pt idx="163">266</cx:pt>
          <cx:pt idx="164">105.90000000000001</cx:pt>
          <cx:pt idx="165">140</cx:pt>
          <cx:pt idx="166">173</cx:pt>
          <cx:pt idx="167">130</cx:pt>
          <cx:pt idx="168">280</cx:pt>
          <cx:pt idx="169">156</cx:pt>
          <cx:pt idx="170">145</cx:pt>
          <cx:pt idx="171">198.5</cx:pt>
          <cx:pt idx="172">118</cx:pt>
          <cx:pt idx="173">190</cx:pt>
          <cx:pt idx="174">147</cx:pt>
          <cx:pt idx="175">159</cx:pt>
          <cx:pt idx="176">134.5</cx:pt>
          <cx:pt idx="177">219.5</cx:pt>
          <cx:pt idx="178">148</cx:pt>
          <cx:pt idx="179">394.5</cx:pt>
          <cx:pt idx="180">179</cx:pt>
          <cx:pt idx="181">127</cx:pt>
          <cx:pt idx="182">240</cx:pt>
          <cx:pt idx="183">81</cx:pt>
          <cx:pt idx="184">191</cx:pt>
          <cx:pt idx="185">215</cx:pt>
          <cx:pt idx="186">106.5</cx:pt>
          <cx:pt idx="187">109</cx:pt>
          <cx:pt idx="188">129</cx:pt>
          <cx:pt idx="189">169.5</cx:pt>
          <cx:pt idx="190">165</cx:pt>
          <cx:pt idx="191">258</cx:pt>
          <cx:pt idx="192">168</cx:pt>
          <cx:pt idx="193">150</cx:pt>
          <cx:pt idx="194">60</cx:pt>
          <cx:pt idx="195">222</cx:pt>
          <cx:pt idx="196">142</cx:pt>
          <cx:pt idx="197">215</cx:pt>
          <cx:pt idx="198">315</cx:pt>
          <cx:pt idx="199">139</cx:pt>
          <cx:pt idx="200">109.09999999999999</cx:pt>
          <cx:pt idx="201">85.400000000000006</cx:pt>
          <cx:pt idx="202">181</cx:pt>
          <cx:pt idx="203">81</cx:pt>
          <cx:pt idx="204">162.90000000000001</cx:pt>
          <cx:pt idx="205">172.5</cx:pt>
          <cx:pt idx="206">210</cx:pt>
          <cx:pt idx="207">190</cx:pt>
          <cx:pt idx="208">199.90000000000001</cx:pt>
          <cx:pt idx="209">119.5</cx:pt>
          <cx:pt idx="210">120</cx:pt>
          <cx:pt idx="211">110</cx:pt>
          <cx:pt idx="212">204</cx:pt>
          <cx:pt idx="213">210</cx:pt>
          <cx:pt idx="214">188</cx:pt>
          <cx:pt idx="215">98</cx:pt>
          <cx:pt idx="216">161</cx:pt>
          <cx:pt idx="217">110</cx:pt>
          <cx:pt idx="218">178.79999999999998</cx:pt>
          <cx:pt idx="219">146.5</cx:pt>
          <cx:pt idx="220">250</cx:pt>
          <cx:pt idx="221">187</cx:pt>
          <cx:pt idx="222">212</cx:pt>
          <cx:pt idx="223">148</cx:pt>
          <cx:pt idx="224">440</cx:pt>
          <cx:pt idx="225">132.5</cx:pt>
          <cx:pt idx="226">155</cx:pt>
          <cx:pt idx="227">164</cx:pt>
          <cx:pt idx="228">147</cx:pt>
          <cx:pt idx="229">156</cx:pt>
          <cx:pt idx="230">160</cx:pt>
          <cx:pt idx="231">86</cx:pt>
          <cx:pt idx="232">115</cx:pt>
          <cx:pt idx="233">172.79999999999998</cx:pt>
          <cx:pt idx="234">155</cx:pt>
          <cx:pt idx="235">430</cx:pt>
          <cx:pt idx="236">184</cx:pt>
          <cx:pt idx="237">130</cx:pt>
          <cx:pt idx="238">120</cx:pt>
          <cx:pt idx="239">113</cx:pt>
          <cx:pt idx="240">147</cx:pt>
          <cx:pt idx="241">124.5</cx:pt>
          <cx:pt idx="242">124.5</cx:pt>
          <cx:pt idx="243">164.90000000000001</cx:pt>
          <cx:pt idx="244">129.90000000000001</cx:pt>
          <cx:pt idx="245">134</cx:pt>
          <cx:pt idx="246">96.5</cx:pt>
          <cx:pt idx="247">265</cx:pt>
          <cx:pt idx="248">211</cx:pt>
          <cx:pt idx="249">234</cx:pt>
          <cx:pt idx="250">150</cx:pt>
          <cx:pt idx="251">132</cx:pt>
          <cx:pt idx="252">86</cx:pt>
          <cx:pt idx="253">128</cx:pt>
          <cx:pt idx="254">188</cx:pt>
          <cx:pt idx="255">158</cx:pt>
          <cx:pt idx="256">272</cx:pt>
          <cx:pt idx="257">248</cx:pt>
          <cx:pt idx="258">213.29999999999998</cx:pt>
          <cx:pt idx="259">133</cx:pt>
          <cx:pt idx="260">210</cx:pt>
          <cx:pt idx="261">125</cx:pt>
          <cx:pt idx="262">112.5</cx:pt>
          <cx:pt idx="263">255.5</cx:pt>
          <cx:pt idx="264">108</cx:pt>
          <cx:pt idx="265">141</cx:pt>
          <cx:pt idx="266">121.5</cx:pt>
          <cx:pt idx="267">108</cx:pt>
          <cx:pt idx="268">185</cx:pt>
          <cx:pt idx="269">268</cx:pt>
          <cx:pt idx="270">128</cx:pt>
          <cx:pt idx="271">325</cx:pt>
          <cx:pt idx="272">224.5</cx:pt>
          <cx:pt idx="273">164.5</cx:pt>
          <cx:pt idx="274">181.90000000000001</cx:pt>
          <cx:pt idx="275">118.5</cx:pt>
          <cx:pt idx="276">325</cx:pt>
          <cx:pt idx="277">133</cx:pt>
          <cx:pt idx="278">130</cx:pt>
          <cx:pt idx="279">137</cx:pt>
          <cx:pt idx="280">143</cx:pt>
          <cx:pt idx="281">452</cx:pt>
          <cx:pt idx="282">138</cx:pt>
          <cx:pt idx="283">140</cx:pt>
          <cx:pt idx="284">151</cx:pt>
          <cx:pt idx="285">275</cx:pt>
          <cx:pt idx="286">151</cx:pt>
          <cx:pt idx="287">313</cx:pt>
          <cx:pt idx="288">148</cx:pt>
          <cx:pt idx="289">75.5</cx:pt>
          <cx:pt idx="290">137.5</cx:pt>
          <cx:pt idx="291">183.19999999999999</cx:pt>
          <cx:pt idx="292">105.5</cx:pt>
          <cx:pt idx="293">314.90000000000003</cx:pt>
          <cx:pt idx="294">240</cx:pt>
          <cx:pt idx="295">135</cx:pt>
          <cx:pt idx="296">168.5</cx:pt>
          <cx:pt idx="297">168.5</cx:pt>
          <cx:pt idx="298">124</cx:pt>
          <cx:pt idx="299">139.40000000000001</cx:pt>
          <cx:pt idx="300">144</cx:pt>
          <cx:pt idx="301">85</cx:pt>
          <cx:pt idx="302">226</cx:pt>
          <cx:pt idx="303">345</cx:pt>
          <cx:pt idx="304">98.299999999999997</cx:pt>
          <cx:pt idx="305">155</cx:pt>
          <cx:pt idx="306">155</cx:pt>
          <cx:pt idx="307">206</cx:pt>
          <cx:pt idx="308">191</cx:pt>
          <cx:pt idx="309">135</cx:pt>
          <cx:pt idx="310">402</cx:pt>
          <cx:pt idx="311">110</cx:pt>
          <cx:pt idx="312">137.5</cx:pt>
          <cx:pt idx="313">103.59999999999999</cx:pt>
          <cx:pt idx="314">165</cx:pt>
          <cx:pt idx="315">257.5</cx:pt>
          <cx:pt idx="316">140</cx:pt>
          <cx:pt idx="317">87</cx:pt>
          <cx:pt idx="318">109.5</cx:pt>
          <cx:pt idx="319">372.5</cx:pt>
          <cx:pt idx="320">143</cx:pt>
          <cx:pt idx="321">159.5</cx:pt>
          <cx:pt idx="322">285</cx:pt>
          <cx:pt idx="323">221</cx:pt>
          <cx:pt idx="324">194.69999999999999</cx:pt>
          <cx:pt idx="325">141</cx:pt>
          <cx:pt idx="326">176</cx:pt>
          <cx:pt idx="327">89</cx:pt>
          <cx:pt idx="328">196</cx:pt>
          <cx:pt idx="329">312.5</cx:pt>
          <cx:pt idx="330">140</cx:pt>
          <cx:pt idx="331">362</cx:pt>
          <cx:pt idx="332">140</cx:pt>
          <cx:pt idx="333">213</cx:pt>
          <cx:pt idx="334">55</cx:pt>
          <cx:pt idx="335">302</cx:pt>
          <cx:pt idx="336">179.59999999999999</cx:pt>
          <cx:pt idx="337">52</cx:pt>
          <cx:pt idx="338">129</cx:pt>
          <cx:pt idx="339">159.5</cx:pt>
          <cx:pt idx="340">128.5</cx:pt>
          <cx:pt idx="341">143</cx:pt>
          <cx:pt idx="342">124.5</cx:pt>
          <cx:pt idx="343">135</cx:pt>
          <cx:pt idx="344">110</cx:pt>
          <cx:pt idx="345">187.5</cx:pt>
          <cx:pt idx="346">222.5</cx:pt>
          <cx:pt idx="347">108</cx:pt>
          <cx:pt idx="348">93.5</cx:pt>
          <cx:pt idx="349">239.90000000000001</cx:pt>
          <cx:pt idx="350">132</cx:pt>
          <cx:pt idx="351">142</cx:pt>
          <cx:pt idx="352">299.80000000000001</cx:pt>
          <cx:pt idx="353">266</cx:pt>
          <cx:pt idx="354">96.5</cx:pt>
          <cx:pt idx="355">217</cx:pt>
          <cx:pt idx="356">156</cx:pt>
          <cx:pt idx="357">215.19999999999999</cx:pt>
          <cx:pt idx="358">337</cx:pt>
          <cx:pt idx="359">160</cx:pt>
          <cx:pt idx="360">538</cx:pt>
          <cx:pt idx="361">114.5</cx:pt>
          <cx:pt idx="362">395</cx:pt>
          <cx:pt idx="363">162</cx:pt>
          <cx:pt idx="364">221.5</cx:pt>
          <cx:pt idx="365">142.5</cx:pt>
          <cx:pt idx="366">135</cx:pt>
          <cx:pt idx="367">176</cx:pt>
          <cx:pt idx="368">175.90000000000001</cx:pt>
          <cx:pt idx="369">187.09999999999999</cx:pt>
          <cx:pt idx="370">165.5</cx:pt>
          <cx:pt idx="371">128</cx:pt>
          <cx:pt idx="372">139</cx:pt>
          <cx:pt idx="373">187.5</cx:pt>
          <cx:pt idx="374">146.80000000000001</cx:pt>
          <cx:pt idx="375">269.80000000000001</cx:pt>
          <cx:pt idx="376">225</cx:pt>
          <cx:pt idx="377">485</cx:pt>
          <cx:pt idx="378">175</cx:pt>
          <cx:pt idx="379">200</cx:pt>
          <cx:pt idx="380">109.90000000000001</cx:pt>
          <cx:pt idx="381">118</cx:pt>
          <cx:pt idx="382">227.69999999999999</cx:pt>
          <cx:pt idx="383">223.5</cx:pt>
          <cx:pt idx="384">160</cx:pt>
          <cx:pt idx="385">144.5</cx:pt>
          <cx:pt idx="386">56</cx:pt>
          <cx:pt idx="387">116</cx:pt>
          <cx:pt idx="388">224.90000000000001</cx:pt>
          <cx:pt idx="389">137</cx:pt>
          <cx:pt idx="390">271</cx:pt>
          <cx:pt idx="391">155</cx:pt>
          <cx:pt idx="392">224</cx:pt>
          <cx:pt idx="393">183</cx:pt>
          <cx:pt idx="394">139.5</cx:pt>
          <cx:pt idx="395">232.59999999999999</cx:pt>
          <cx:pt idx="396">385</cx:pt>
          <cx:pt idx="397">109.5</cx:pt>
          <cx:pt idx="398">185</cx:pt>
          <cx:pt idx="399">147.40000000000001</cx:pt>
          <cx:pt idx="400">166</cx:pt>
          <cx:pt idx="401">151</cx:pt>
          <cx:pt idx="402">153.5</cx:pt>
          <cx:pt idx="403">144</cx:pt>
          <cx:pt idx="404">130.5</cx:pt>
          <cx:pt idx="405">157.5</cx:pt>
          <cx:pt idx="406">174.90000000000001</cx:pt>
          <cx:pt idx="407">141</cx:pt>
          <cx:pt idx="408">153.90000000000001</cx:pt>
          <cx:pt idx="409">213</cx:pt>
          <cx:pt idx="410">215</cx:pt>
          <cx:pt idx="411">170</cx:pt>
          <cx:pt idx="412">152</cx:pt>
          <cx:pt idx="413">190</cx:pt>
          <cx:pt idx="414">152</cx:pt>
          <cx:pt idx="415">132.5</cx:pt>
          <cx:pt idx="416">250.59999999999999</cx:pt>
          <cx:pt idx="417">129</cx:pt>
          <cx:pt idx="418">169</cx:pt>
          <cx:pt idx="419">236</cx:pt>
          <cx:pt idx="420">200.5</cx:pt>
          <cx:pt idx="421">350</cx:pt>
          <cx:pt idx="422">148</cx:pt>
          <cx:pt idx="423">136.5</cx:pt>
          <cx:pt idx="424">157</cx:pt>
          <cx:pt idx="425">100</cx:pt>
          <cx:pt idx="426">145</cx:pt>
          <cx:pt idx="427">122.90000000000001</cx:pt>
          <cx:pt idx="428">172.5</cx:pt>
          <cx:pt idx="429">165</cx:pt>
          <cx:pt idx="430">118.89999999999999</cx:pt>
          <cx:pt idx="431">143</cx:pt>
          <cx:pt idx="432">135</cx:pt>
          <cx:pt idx="433">110</cx:pt>
          <cx:pt idx="434">153</cx:pt>
          <cx:pt idx="435">180</cx:pt>
          <cx:pt idx="436">255</cx:pt>
          <cx:pt idx="437">250</cx:pt>
          <cx:pt idx="438">131</cx:pt>
          <cx:pt idx="439">174</cx:pt>
          <cx:pt idx="440">88</cx:pt>
          <cx:pt idx="441">173.79999999999998</cx:pt>
          <cx:pt idx="442">176.5</cx:pt>
          <cx:pt idx="443">201</cx:pt>
          <cx:pt idx="444">193</cx:pt>
          <cx:pt idx="445">207.5</cx:pt>
          <cx:pt idx="446">285</cx:pt>
          <cx:pt idx="447">236.5</cx:pt>
          <cx:pt idx="448">201</cx:pt>
          <cx:pt idx="449">117.5</cx:pt>
          <cx:pt idx="450">79.900000000000006</cx:pt>
          <cx:pt idx="451">244.40000000000001</cx:pt>
          <cx:pt idx="452">150.90000000000001</cx:pt>
          <cx:pt idx="453">214</cx:pt>
          <cx:pt idx="454">143</cx:pt>
          <cx:pt idx="455">129</cx:pt>
          <cx:pt idx="456">119.90000000000001</cx:pt>
          <cx:pt idx="457">124</cx:pt>
          <cx:pt idx="458">155</cx:pt>
          <cx:pt idx="459">272</cx:pt>
          <cx:pt idx="460">155</cx:pt>
          <cx:pt idx="461">239</cx:pt>
          <cx:pt idx="462">178.90000000000001</cx:pt>
          <cx:pt idx="463">160</cx:pt>
          <cx:pt idx="464">135</cx:pt>
          <cx:pt idx="465">37.899999999999999</cx:pt>
          <cx:pt idx="466">173</cx:pt>
          <cx:pt idx="467">110</cx:pt>
          <cx:pt idx="468">139</cx:pt>
          <cx:pt idx="469">178.40000000000001</cx:pt>
          <cx:pt idx="470">336</cx:pt>
          <cx:pt idx="471">255.90000000000001</cx:pt>
          <cx:pt idx="472">117</cx:pt>
          <cx:pt idx="473">195</cx:pt>
          <cx:pt idx="474">348</cx:pt>
          <cx:pt idx="475">187</cx:pt>
          <cx:pt idx="476">337.5</cx:pt>
          <cx:pt idx="477">91</cx:pt>
          <cx:pt idx="478">82</cx:pt>
          <cx:pt idx="479">232</cx:pt>
          <cx:pt idx="480">137</cx:pt>
          <cx:pt idx="481">181</cx:pt>
          <cx:pt idx="482">102</cx:pt>
          <cx:pt idx="483">100</cx:pt>
          <cx:pt idx="484">85</cx:pt>
          <cx:pt idx="485">203</cx:pt>
          <cx:pt idx="486">160</cx:pt>
          <cx:pt idx="487">176</cx:pt>
          <cx:pt idx="488">194</cx:pt>
          <cx:pt idx="489">191</cx:pt>
          <cx:pt idx="490">287</cx:pt>
          <cx:pt idx="491">118</cx:pt>
          <cx:pt idx="492">160</cx:pt>
          <cx:pt idx="493">119.8</cx:pt>
          <cx:pt idx="494">97</cx:pt>
          <cx:pt idx="495">173</cx:pt>
          <cx:pt idx="496">262.30000000000001</cx:pt>
          <cx:pt idx="497">278</cx:pt>
          <cx:pt idx="498">139.59999999999999</cx:pt>
          <cx:pt idx="499">556.60000000000002</cx:pt>
          <cx:pt idx="500">165</cx:pt>
          <cx:pt idx="501">144.5</cx:pt>
          <cx:pt idx="502">180</cx:pt>
          <cx:pt idx="503">185.90000000000001</cx:pt>
          <cx:pt idx="504">335</cx:pt>
          <cx:pt idx="505">110.5</cx:pt>
          <cx:pt idx="506">178</cx:pt>
          <cx:pt idx="507">167.90000000000001</cx:pt>
          <cx:pt idx="508">151.40000000000001</cx:pt>
          <cx:pt idx="509">135</cx:pt>
          <cx:pt idx="510">135</cx:pt>
          <cx:pt idx="511">154</cx:pt>
          <cx:pt idx="512">159.5</cx:pt>
          <cx:pt idx="513">194</cx:pt>
          <cx:pt idx="514">219.5</cx:pt>
          <cx:pt idx="515">155.90000000000001</cx:pt>
          <cx:pt idx="516">133</cx:pt>
          <cx:pt idx="517">187.5</cx:pt>
          <cx:pt idx="518">83.5</cx:pt>
          <cx:pt idx="519">252</cx:pt>
          <cx:pt idx="520">92.900000000000006</cx:pt>
          <cx:pt idx="521">136.5</cx:pt>
          <cx:pt idx="522">129</cx:pt>
          <cx:pt idx="523">128</cx:pt>
          <cx:pt idx="524">119.5</cx:pt>
          <cx:pt idx="525">159.5</cx:pt>
          <cx:pt idx="526">179.90000000000001</cx:pt>
          <cx:pt idx="527">188</cx:pt>
          <cx:pt idx="528">129.90000000000001</cx:pt>
          <cx:pt idx="529">134.5</cx:pt>
          <cx:pt idx="530">130</cx:pt>
          <cx:pt idx="531">133.69999999999999</cx:pt>
          <cx:pt idx="532">118.40000000000001</cx:pt>
          <cx:pt idx="533">212.90000000000001</cx:pt>
          <cx:pt idx="534">118</cx:pt>
          <cx:pt idx="535">163.90000000000001</cx:pt>
          <cx:pt idx="536">174</cx:pt>
          <cx:pt idx="537">215</cx:pt>
          <cx:pt idx="538">117.5</cx:pt>
          <cx:pt idx="539">239.5</cx:pt>
          <cx:pt idx="540">102</cx:pt>
          <cx:pt idx="541">94</cx:pt>
          <cx:pt idx="542">196</cx:pt>
          <cx:pt idx="543">144</cx:pt>
          <cx:pt idx="544">139</cx:pt>
          <cx:pt idx="545">80</cx:pt>
          <cx:pt idx="546">80</cx:pt>
          <cx:pt idx="547">180</cx:pt>
          <cx:pt idx="548">174.5</cx:pt>
          <cx:pt idx="549">143</cx:pt>
          <cx:pt idx="550">230</cx:pt>
          <cx:pt idx="551">120.5</cx:pt>
          <cx:pt idx="552">201.80000000000001</cx:pt>
          <cx:pt idx="553">218</cx:pt>
          <cx:pt idx="554">230</cx:pt>
          <cx:pt idx="555">235.19999999999999</cx:pt>
          <cx:pt idx="556">185</cx:pt>
          <cx:pt idx="557">146</cx:pt>
          <cx:pt idx="558">129</cx:pt>
          <cx:pt idx="559">194</cx:pt>
          <cx:pt idx="560">235</cx:pt>
          <cx:pt idx="561">625</cx:pt>
          <cx:pt idx="562">171</cx:pt>
          <cx:pt idx="563">239</cx:pt>
          <cx:pt idx="564">154.90000000000001</cx:pt>
          <cx:pt idx="565">745</cx:pt>
          <cx:pt idx="566">120</cx:pt>
          <cx:pt idx="567">186.69999999999999</cx:pt>
          <cx:pt idx="568">262</cx:pt>
          <cx:pt idx="569">195</cx:pt>
          <cx:pt idx="570">189</cx:pt>
          <cx:pt idx="571">125</cx:pt>
          <cx:pt idx="572">165</cx:pt>
          <cx:pt idx="573">176</cx:pt>
          <cx:pt idx="574">144</cx:pt>
          <cx:pt idx="575">178</cx:pt>
          <cx:pt idx="576">116.09999999999999</cx:pt>
          <cx:pt idx="577">117</cx:pt>
          <cx:pt idx="578">153.5</cx:pt>
          <cx:pt idx="579">271.89999999999998</cx:pt>
          <cx:pt idx="580">200</cx:pt>
          <cx:pt idx="581">290</cx:pt>
          <cx:pt idx="582">189</cx:pt>
          <cx:pt idx="583">164</cx:pt>
          <cx:pt idx="584">145</cx:pt>
          <cx:pt idx="585">134.5</cx:pt>
          <cx:pt idx="586">125</cx:pt>
          <cx:pt idx="587">80.5</cx:pt>
          <cx:pt idx="588">145</cx:pt>
          <cx:pt idx="589">132.5</cx:pt>
          <cx:pt idx="590">142</cx:pt>
          <cx:pt idx="591">138.90000000000001</cx:pt>
          <cx:pt idx="592">175.5</cx:pt>
          <cx:pt idx="593">224.90000000000001</cx:pt>
          <cx:pt idx="594">248.40000000000001</cx:pt>
          <cx:pt idx="595">230</cx:pt>
          <cx:pt idx="596">169.90000000000001</cx:pt>
          <cx:pt idx="597">119</cx:pt>
          <cx:pt idx="598">294</cx:pt>
          <cx:pt idx="599">165.40000000000001</cx:pt>
          <cx:pt idx="600">99.900000000000006</cx:pt>
          <cx:pt idx="601">190</cx:pt>
          <cx:pt idx="602">151</cx:pt>
          <cx:pt idx="603">181</cx:pt>
          <cx:pt idx="604">128.90000000000001</cx:pt>
          <cx:pt idx="605">180.5</cx:pt>
          <cx:pt idx="606">378.5</cx:pt>
          <cx:pt idx="607">381</cx:pt>
          <cx:pt idx="608">144</cx:pt>
          <cx:pt idx="609">177</cx:pt>
          <cx:pt idx="610">137</cx:pt>
          <cx:pt idx="611">197.90000000000001</cx:pt>
          <cx:pt idx="612">180</cx:pt>
          <cx:pt idx="613">132.5</cx:pt>
          <cx:pt idx="614">143</cx:pt>
          <cx:pt idx="615">190</cx:pt>
          <cx:pt idx="616">140</cx:pt>
          <cx:pt idx="617">154</cx:pt>
          <cx:pt idx="618">225</cx:pt>
          <cx:pt idx="619">138</cx:pt>
          <cx:pt idx="620">147</cx:pt>
          <cx:pt idx="621">179.19999999999999</cx:pt>
          <cx:pt idx="622">335</cx:pt>
          <cx:pt idx="623">302</cx:pt>
          <cx:pt idx="624">333.20000000000005</cx:pt>
          <cx:pt idx="625">206.90000000000001</cx:pt>
          <cx:pt idx="626">156.5</cx:pt>
          <cx:pt idx="627">72.5</cx:pt>
          <cx:pt idx="628">190</cx:pt>
          <cx:pt idx="629">79</cx:pt>
          <cx:pt idx="630">256</cx:pt>
          <cx:pt idx="631">176.5</cx:pt>
          <cx:pt idx="632">132.5</cx:pt>
          <cx:pt idx="633">100</cx:pt>
          <cx:pt idx="634">125.5</cx:pt>
          <cx:pt idx="635">125</cx:pt>
          <cx:pt idx="636">200</cx:pt>
          <cx:pt idx="637">128.5</cx:pt>
          <cx:pt idx="638">123</cx:pt>
          <cx:pt idx="639">155</cx:pt>
          <cx:pt idx="640">155.90000000000001</cx:pt>
          <cx:pt idx="641">108.5</cx:pt>
          <cx:pt idx="642">262.5</cx:pt>
          <cx:pt idx="643">283.5</cx:pt>
          <cx:pt idx="644">134.90000000000001</cx:pt>
          <cx:pt idx="645">235</cx:pt>
          <cx:pt idx="646">177.5</cx:pt>
          <cx:pt idx="647">189</cx:pt>
          <cx:pt idx="648">260</cx:pt>
          <cx:pt idx="649">104.90000000000001</cx:pt>
          <cx:pt idx="650">193</cx:pt>
          <cx:pt idx="651">127</cx:pt>
          <cx:pt idx="652">144</cx:pt>
          <cx:pt idx="653">232</cx:pt>
          <cx:pt idx="654">274.30000000000001</cx:pt>
          <cx:pt idx="655">250</cx:pt>
          <cx:pt idx="656">117</cx:pt>
          <cx:pt idx="657">83</cx:pt>
          <cx:pt idx="658">167.5</cx:pt>
          <cx:pt idx="659">58.5</cx:pt>
          <cx:pt idx="660">237.5</cx:pt>
          <cx:pt idx="661">125.5</cx:pt>
          <cx:pt idx="662">250</cx:pt>
          <cx:pt idx="663">160</cx:pt>
          <cx:pt idx="664">137.5</cx:pt>
          <cx:pt idx="665">138</cx:pt>
          <cx:pt idx="666">120</cx:pt>
          <cx:pt idx="667">193.90000000000001</cx:pt>
          <cx:pt idx="668">125.5</cx:pt>
          <cx:pt idx="669">230</cx:pt>
          <cx:pt idx="670">90</cx:pt>
          <cx:pt idx="671">207</cx:pt>
          <cx:pt idx="672">175.90000000000001</cx:pt>
          <cx:pt idx="673">340</cx:pt>
          <cx:pt idx="674">179.90000000000001</cx:pt>
          <cx:pt idx="675">127.5</cx:pt>
          <cx:pt idx="676">144</cx:pt>
          <cx:pt idx="677">192.19999999999999</cx:pt>
          <cx:pt idx="678">186.5</cx:pt>
          <cx:pt idx="679">160</cx:pt>
          <cx:pt idx="680">174</cx:pt>
          <cx:pt idx="681">120.5</cx:pt>
          <cx:pt idx="682">149.30000000000001</cx:pt>
          <cx:pt idx="683">121</cx:pt>
          <cx:pt idx="684">129</cx:pt>
          <cx:pt idx="685">112</cx:pt>
          <cx:pt idx="686">287.10000000000002</cx:pt>
          <cx:pt idx="687">145</cx:pt>
          <cx:pt idx="688">84.5</cx:pt>
          <cx:pt idx="689">266.5</cx:pt>
          <cx:pt idx="690">147.5</cx:pt>
        </cx:lvl>
      </cx:numDim>
    </cx:data>
  </cx:chartData>
  <cx:chart>
    <cx:title pos="t" align="ctr" overlay="0">
      <cx:tx>
        <cx:txData>
          <cx:v>Frequency of SalePrice (in 1000s) for May, June, and July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Frequency of SalePrice (in 1000s) for May, June, and July</a:t>
          </a:r>
        </a:p>
      </cx:txPr>
    </cx:title>
    <cx:plotArea>
      <cx:plotAreaRegion>
        <cx:series layoutId="clusteredColumn" uniqueId="{87F3C7E6-34F6-4BE2-AA0C-281EDCBB67D9}">
          <cx:tx>
            <cx:txData>
              <cx:f>'Month House Sold Descrip'!$H$3</cx:f>
              <cx:v>Sum of SalePrice in 1000s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FD0E3-931D-4A40-881A-033BD06696E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7525-8492-41C4-B978-51355DD7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join on presentation on </a:t>
            </a:r>
            <a:r>
              <a:rPr lang="en-US" dirty="0" err="1"/>
              <a:t>homeprices</a:t>
            </a:r>
            <a:r>
              <a:rPr lang="en-US" dirty="0"/>
              <a:t> and </a:t>
            </a:r>
            <a:r>
              <a:rPr lang="en-US" dirty="0" err="1"/>
              <a:t>morgataged</a:t>
            </a:r>
            <a:r>
              <a:rPr lang="en-US" dirty="0"/>
              <a:t> backed </a:t>
            </a:r>
            <a:r>
              <a:rPr lang="en-US" dirty="0" err="1"/>
              <a:t>sercurites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And just because we have data over time we can see the average price of home sales by decade .</a:t>
            </a:r>
          </a:p>
          <a:p>
            <a:pPr marL="228600" indent="-228600">
              <a:buAutoNum type="arabicPeriod"/>
            </a:pPr>
            <a:r>
              <a:rPr lang="en-US" dirty="0"/>
              <a:t>We could do this EDA for all the variables and see the different correlations and if there was any type of linear behavior that could be modeled for future 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9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95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First though was to do a correlation plot to see which variables correlated the most with </a:t>
            </a:r>
            <a:r>
              <a:rPr lang="en-US" dirty="0" err="1"/>
              <a:t>SalesPrice</a:t>
            </a:r>
            <a:endParaRPr lang="en-US" dirty="0"/>
          </a:p>
          <a:p>
            <a:pPr marL="685800" lvl="1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That brought the issue of inter correlation variables and bad data</a:t>
            </a:r>
          </a:p>
          <a:p>
            <a:pPr marL="685800" lvl="1" indent="-228600">
              <a:buAutoNum type="arabicPeriod"/>
            </a:pPr>
            <a:r>
              <a:rPr lang="en-US" dirty="0"/>
              <a:t>Started with large correlation plot of all numerical variables ( one hot encoding seemed out of the scope)</a:t>
            </a:r>
          </a:p>
          <a:p>
            <a:pPr marL="685800" lvl="1" indent="-228600">
              <a:buAutoNum type="arabicPeriod"/>
            </a:pPr>
            <a:r>
              <a:rPr lang="en-US" dirty="0"/>
              <a:t>Narrowed it down to top 10 correlated</a:t>
            </a:r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these findings decided to test another weather based hypothesis. Houses sold in summer sold for more than other months – simple supply and demand, supply stays the same demand increases.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3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First though was to do a correlation plot to see which variables correlated the most with </a:t>
            </a:r>
            <a:r>
              <a:rPr lang="en-US" dirty="0" err="1"/>
              <a:t>SalesPrice</a:t>
            </a:r>
            <a:endParaRPr lang="en-US" dirty="0"/>
          </a:p>
          <a:p>
            <a:pPr marL="685800" lvl="1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That brought the issue of inter correlation variables and bad data</a:t>
            </a:r>
          </a:p>
          <a:p>
            <a:pPr marL="685800" lvl="1" indent="-228600">
              <a:buAutoNum type="arabicPeriod"/>
            </a:pPr>
            <a:r>
              <a:rPr lang="en-US" dirty="0"/>
              <a:t>Started with large correlation plot of all numerical variables ( one hot encoding seemed out of the scope)</a:t>
            </a:r>
          </a:p>
          <a:p>
            <a:pPr marL="685800" lvl="1" indent="-228600">
              <a:buAutoNum type="arabicPeriod"/>
            </a:pPr>
            <a:r>
              <a:rPr lang="en-US" dirty="0"/>
              <a:t>Narrowed it down to top 10 correlated</a:t>
            </a:r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12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these findings decided to test another weather based hypothesis. Houses sold in summer sold for more than other months – simple supply and demand, supply stays the same demand increases.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were able to prove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0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Overall quality of build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there are there </a:t>
            </a:r>
            <a:r>
              <a:rPr lang="en-US" dirty="0" err="1"/>
              <a:t>inituitive</a:t>
            </a:r>
            <a:r>
              <a:rPr lang="en-US" dirty="0"/>
              <a:t> things one might think about when buying/selling a home. There are other factors we can explore that we can explore other maybe unknown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decided to look into more less naturally thought about factors that may go into a price when selling. </a:t>
            </a:r>
          </a:p>
          <a:p>
            <a:r>
              <a:rPr lang="en-US" dirty="0"/>
              <a:t>Number 2 thought is no-one likes to go house hunting in the winter therefore supply most likely the same while demand low</a:t>
            </a:r>
          </a:p>
          <a:p>
            <a:r>
              <a:rPr lang="en-US" dirty="0"/>
              <a:t>Number 1 being from the north homes with better heating save me money in the winter and most likely won’t have to cool as much in summer also </a:t>
            </a:r>
          </a:p>
          <a:p>
            <a:r>
              <a:rPr lang="en-US" dirty="0"/>
              <a:t>From this it led into further research on if home with fireplaces sold for more whether its either psychological people like the option or it adds to the heating.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6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Looked at what variable most correlated to sale price--- confirmed our initial thoughts on what comes to mind when buying a home. </a:t>
            </a:r>
          </a:p>
          <a:p>
            <a:r>
              <a:rPr lang="en-US" dirty="0"/>
              <a:t>	My hypothesis was to look at the non-naïve favors , so we </a:t>
            </a:r>
            <a:r>
              <a:rPr lang="en-US" dirty="0" err="1"/>
              <a:t>analyzied</a:t>
            </a:r>
            <a:r>
              <a:rPr lang="en-US" dirty="0"/>
              <a:t> that data set both descriptively and statistically.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6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Rows that did not have values for these columns were counted as missing</a:t>
            </a:r>
          </a:p>
          <a:p>
            <a:pPr marL="228600" indent="-228600">
              <a:buAutoNum type="arabicPeriod"/>
            </a:pPr>
            <a:r>
              <a:rPr lang="en-US" dirty="0"/>
              <a:t>Taking the percentage of missing values vs total number of records gave a baseline understanding of what would most likely not add much insight into our analysis </a:t>
            </a:r>
          </a:p>
          <a:p>
            <a:pPr marL="228600" indent="-228600">
              <a:buAutoNum type="arabicPeriod"/>
            </a:pPr>
            <a:r>
              <a:rPr lang="en-US" dirty="0"/>
              <a:t>Explain percentages and dropped columns…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First though was to do a correlation plot to see which variables correlated the most with </a:t>
            </a:r>
            <a:r>
              <a:rPr lang="en-US" dirty="0" err="1"/>
              <a:t>SalesPrice</a:t>
            </a:r>
            <a:endParaRPr lang="en-US" dirty="0"/>
          </a:p>
          <a:p>
            <a:pPr marL="685800" lvl="1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That brought the issue of inter correlation variables and bad data</a:t>
            </a:r>
          </a:p>
          <a:p>
            <a:pPr marL="685800" lvl="1" indent="-228600">
              <a:buAutoNum type="arabicPeriod"/>
            </a:pPr>
            <a:r>
              <a:rPr lang="en-US" dirty="0"/>
              <a:t>Started with large correlation plot of all numerical variables ( one hot encoding seemed out of the scope)</a:t>
            </a:r>
          </a:p>
          <a:p>
            <a:pPr marL="685800" lvl="1" indent="-228600">
              <a:buAutoNum type="arabicPeriod"/>
            </a:pPr>
            <a:r>
              <a:rPr lang="en-US" dirty="0"/>
              <a:t>Narrowed it down to top 10 correlated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Looking at large correlation see </a:t>
            </a:r>
            <a:r>
              <a:rPr lang="en-US" dirty="0" err="1"/>
              <a:t>corelatons</a:t>
            </a:r>
            <a:r>
              <a:rPr lang="en-US" dirty="0"/>
              <a:t> such as </a:t>
            </a:r>
            <a:r>
              <a:rPr lang="en-US" dirty="0" err="1"/>
              <a:t>GrLivArea</a:t>
            </a:r>
            <a:r>
              <a:rPr lang="en-US" dirty="0"/>
              <a:t> and </a:t>
            </a:r>
            <a:r>
              <a:rPr lang="en-US" dirty="0" err="1"/>
              <a:t>TotRoomsAbove</a:t>
            </a:r>
            <a:r>
              <a:rPr lang="en-US" dirty="0"/>
              <a:t> ground which mean intercorrelation we have to be aware of when analyzing or building models for future work. </a:t>
            </a:r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7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there further EDA on our target (</a:t>
            </a:r>
            <a:r>
              <a:rPr lang="en-US" dirty="0" err="1"/>
              <a:t>SalePrice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First thought was to look at our missing values. Variables with large % missing we can assume there is no valuable insights to gather other than what the missing value means</a:t>
            </a:r>
          </a:p>
          <a:p>
            <a:pPr marL="685800" lvl="1" indent="-228600">
              <a:buAutoNum type="arabicPeriod"/>
            </a:pPr>
            <a:r>
              <a:rPr lang="en-US" dirty="0"/>
              <a:t>Here are top 5 missing percentages from that can drop these and impute mean, and mode for the more manageable sample sizes (future work)</a:t>
            </a:r>
          </a:p>
          <a:p>
            <a:pPr marL="685800" lvl="1" indent="-228600">
              <a:buAutoNum type="arabicPeriod"/>
            </a:pPr>
            <a:r>
              <a:rPr lang="en-US" dirty="0"/>
              <a:t>From cleaner data able to look at correlation between variables and </a:t>
            </a:r>
            <a:r>
              <a:rPr lang="en-US" dirty="0" err="1"/>
              <a:t>saleprice</a:t>
            </a:r>
            <a:endParaRPr lang="en-US" dirty="0"/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7525-8492-41C4-B978-51355DD72F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1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5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CF2369-003C-4F13-B1DA-44B82560C2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C2934-AC6C-416D-8B35-71339C37CE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0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14/relationships/chartEx" Target="../charts/chartEx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14/relationships/chartEx" Target="../charts/chartEx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14/relationships/chartEx" Target="../charts/chartEx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house-prices-advanced-regression-techniques/d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800B-5168-4168-B687-7151F7ECB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11913-6830-4314-8DC7-969236104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FC61-02BE-4E6D-8D13-596EE612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– Target (</a:t>
            </a:r>
            <a:r>
              <a:rPr lang="en-US" dirty="0" err="1"/>
              <a:t>SalePrice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61D66-DFB6-410F-85AC-2AEA6DB92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59" y="2187870"/>
            <a:ext cx="4395535" cy="3424059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560C6C-F51C-463C-80BA-62B00D6FA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06" y="1866098"/>
            <a:ext cx="3745831" cy="37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7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FC61-02BE-4E6D-8D13-596EE61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AF203-4F56-4242-9BCD-7D5BFD7FA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12960"/>
            <a:ext cx="4841955" cy="3803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3019B9-6E64-4BD4-8AD1-EA762324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45" y="1812960"/>
            <a:ext cx="4841955" cy="38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AE306-74FC-4488-8AD2-FD4A4EFE2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853745-57AE-4270-A147-99096D658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1.Heating quality impacts the sale price of the home </a:t>
            </a:r>
          </a:p>
          <a:p>
            <a:r>
              <a:rPr lang="en-US" dirty="0"/>
              <a:t>2.Houses in summer months sell for more</a:t>
            </a:r>
          </a:p>
        </p:txBody>
      </p:sp>
    </p:spTree>
    <p:extLst>
      <p:ext uri="{BB962C8B-B14F-4D97-AF65-F5344CB8AC3E}">
        <p14:creationId xmlns:p14="http://schemas.microsoft.com/office/powerpoint/2010/main" val="282439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FC61-02BE-4E6D-8D13-596EE61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662"/>
          </a:xfrm>
        </p:spPr>
        <p:txBody>
          <a:bodyPr>
            <a:normAutofit/>
          </a:bodyPr>
          <a:lstStyle/>
          <a:p>
            <a:r>
              <a:rPr lang="en-US" sz="3200" dirty="0"/>
              <a:t>Descriptive Analysis of Heating Quality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B83F1FA-05BA-46B1-AFDF-749C87849C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8744082"/>
              </p:ext>
            </p:extLst>
          </p:nvPr>
        </p:nvGraphicFramePr>
        <p:xfrm>
          <a:off x="838201" y="1188244"/>
          <a:ext cx="4362450" cy="2657475"/>
        </p:xfrm>
        <a:graphic>
          <a:graphicData uri="http://schemas.openxmlformats.org/drawingml/2006/table">
            <a:tbl>
              <a:tblPr/>
              <a:tblGrid>
                <a:gridCol w="2741009">
                  <a:extLst>
                    <a:ext uri="{9D8B030D-6E8A-4147-A177-3AD203B41FA5}">
                      <a16:colId xmlns:a16="http://schemas.microsoft.com/office/drawing/2014/main" val="2487576416"/>
                    </a:ext>
                  </a:extLst>
                </a:gridCol>
                <a:gridCol w="1621441">
                  <a:extLst>
                    <a:ext uri="{9D8B030D-6E8A-4147-A177-3AD203B41FA5}">
                      <a16:colId xmlns:a16="http://schemas.microsoft.com/office/drawing/2014/main" val="1502236092"/>
                    </a:ext>
                  </a:extLst>
                </a:gridCol>
              </a:tblGrid>
              <a:tr h="1373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Stats of "good" and below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56920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506731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147494.4761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11843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1924.810613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04559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301232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322421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49822.48741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39057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2482280251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947804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3.642480545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921958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1.415820081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578861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14785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396340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624128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98821299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380796"/>
                  </a:ext>
                </a:extLst>
              </a:tr>
              <a:tr h="137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27888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651EF39F-91D2-4954-838A-810891CCEB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397075"/>
              </p:ext>
            </p:extLst>
          </p:nvPr>
        </p:nvGraphicFramePr>
        <p:xfrm>
          <a:off x="6991349" y="1188244"/>
          <a:ext cx="4362450" cy="2657475"/>
        </p:xfrm>
        <a:graphic>
          <a:graphicData uri="http://schemas.openxmlformats.org/drawingml/2006/table">
            <a:tbl>
              <a:tblPr/>
              <a:tblGrid>
                <a:gridCol w="2741009">
                  <a:extLst>
                    <a:ext uri="{9D8B030D-6E8A-4147-A177-3AD203B41FA5}">
                      <a16:colId xmlns:a16="http://schemas.microsoft.com/office/drawing/2014/main" val="3541621661"/>
                    </a:ext>
                  </a:extLst>
                </a:gridCol>
                <a:gridCol w="1621441">
                  <a:extLst>
                    <a:ext uri="{9D8B030D-6E8A-4147-A177-3AD203B41FA5}">
                      <a16:colId xmlns:a16="http://schemas.microsoft.com/office/drawing/2014/main" val="3538952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Stats of "fair" and above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84075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34099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209270.4392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22951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3144.633359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649336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54594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14241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88386.01687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79187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7812087979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48238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5.265224129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961869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1.670909065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26623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607126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70463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88710"/>
                  </a:ext>
                </a:extLst>
              </a:tr>
              <a:tr h="12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165323647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27545"/>
                  </a:ext>
                </a:extLst>
              </a:tr>
              <a:tr h="12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0791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64C42AA8-C20E-4DAE-9915-8627B8750E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3852722"/>
                  </p:ext>
                </p:extLst>
              </p:nvPr>
            </p:nvGraphicFramePr>
            <p:xfrm>
              <a:off x="6667501" y="3986213"/>
              <a:ext cx="4457700" cy="2225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64C42AA8-C20E-4DAE-9915-8627B8750E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501" y="3986213"/>
                <a:ext cx="4457700" cy="2225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2D061649-2470-4FC4-8A31-3CCC7A0F37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0423811"/>
                  </p:ext>
                </p:extLst>
              </p:nvPr>
            </p:nvGraphicFramePr>
            <p:xfrm>
              <a:off x="492919" y="4067175"/>
              <a:ext cx="4707732" cy="2225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2D061649-2470-4FC4-8A31-3CCC7A0F37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919" y="4067175"/>
                <a:ext cx="4707732" cy="2225341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DB583-ED4E-41DD-8872-04797611728C}"/>
              </a:ext>
            </a:extLst>
          </p:cNvPr>
          <p:cNvCxnSpPr>
            <a:cxnSpLocks/>
          </p:cNvCxnSpPr>
          <p:nvPr/>
        </p:nvCxnSpPr>
        <p:spPr>
          <a:xfrm>
            <a:off x="4062663" y="4343399"/>
            <a:ext cx="0" cy="14192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AF1F52-253F-44F6-9D43-98262976ECC5}"/>
              </a:ext>
            </a:extLst>
          </p:cNvPr>
          <p:cNvCxnSpPr>
            <a:cxnSpLocks/>
          </p:cNvCxnSpPr>
          <p:nvPr/>
        </p:nvCxnSpPr>
        <p:spPr>
          <a:xfrm>
            <a:off x="8782053" y="4343399"/>
            <a:ext cx="0" cy="14192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9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B41F-FC0C-414E-AE2A-E732F9E2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Analysis – Fair and above vs. good and below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61CB4A-BAFD-4740-996A-30152B0358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7723102"/>
              </p:ext>
            </p:extLst>
          </p:nvPr>
        </p:nvGraphicFramePr>
        <p:xfrm>
          <a:off x="869032" y="1455821"/>
          <a:ext cx="5119935" cy="4727536"/>
        </p:xfrm>
        <a:graphic>
          <a:graphicData uri="http://schemas.openxmlformats.org/drawingml/2006/table">
            <a:tbl>
              <a:tblPr/>
              <a:tblGrid>
                <a:gridCol w="2873711">
                  <a:extLst>
                    <a:ext uri="{9D8B030D-6E8A-4147-A177-3AD203B41FA5}">
                      <a16:colId xmlns:a16="http://schemas.microsoft.com/office/drawing/2014/main" val="2201693545"/>
                    </a:ext>
                  </a:extLst>
                </a:gridCol>
                <a:gridCol w="1164035">
                  <a:extLst>
                    <a:ext uri="{9D8B030D-6E8A-4147-A177-3AD203B41FA5}">
                      <a16:colId xmlns:a16="http://schemas.microsoft.com/office/drawing/2014/main" val="3723473111"/>
                    </a:ext>
                  </a:extLst>
                </a:gridCol>
                <a:gridCol w="1082189">
                  <a:extLst>
                    <a:ext uri="{9D8B030D-6E8A-4147-A177-3AD203B41FA5}">
                      <a16:colId xmlns:a16="http://schemas.microsoft.com/office/drawing/2014/main" val="2847883995"/>
                    </a:ext>
                  </a:extLst>
                </a:gridCol>
              </a:tblGrid>
              <a:tr h="1970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11008"/>
                  </a:ext>
                </a:extLst>
              </a:tr>
              <a:tr h="20694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460783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SalePrice in 1000s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SalePrice in 1000s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586652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209.2760759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147.4970149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041375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7812.654471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2482.232667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235533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30988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 Mean Difference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89743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1279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22179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16.75573575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450184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one-tail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2.00648E-57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57576"/>
                  </a:ext>
                </a:extLst>
              </a:tr>
              <a:tr h="19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one-tail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1.646045871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19433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two-tail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4.01296E-57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5828"/>
                  </a:ext>
                </a:extLst>
              </a:tr>
              <a:tr h="20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two-tail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1.961820497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51346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77969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sample size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423682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difference 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61.77906102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083861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 of difference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3.687039587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7362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04128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interval of std error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7.233309835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747875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c.i limit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54.54575119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810870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c.i limit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69.01237086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61859"/>
                  </a:ext>
                </a:extLst>
              </a:tr>
              <a:tr h="1970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405355"/>
                  </a:ext>
                </a:extLst>
              </a:tr>
              <a:tr h="37595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Here we can reject the null hypothesis theory and with 95% confidence, the difference is between 54.5 and 69 thousand. </a:t>
                      </a:r>
                    </a:p>
                  </a:txBody>
                  <a:tcPr marL="9099" marR="9099" marT="9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84864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D242387-D253-489D-B044-CF8EF55D8F5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413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FC61-02BE-4E6D-8D13-596EE61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/>
          </a:bodyPr>
          <a:lstStyle/>
          <a:p>
            <a:r>
              <a:rPr lang="en-US" sz="3200" dirty="0"/>
              <a:t>Descriptive Analysis of Heating Quality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DB583-ED4E-41DD-8872-04797611728C}"/>
              </a:ext>
            </a:extLst>
          </p:cNvPr>
          <p:cNvCxnSpPr>
            <a:cxnSpLocks/>
          </p:cNvCxnSpPr>
          <p:nvPr/>
        </p:nvCxnSpPr>
        <p:spPr>
          <a:xfrm>
            <a:off x="4038600" y="4343400"/>
            <a:ext cx="0" cy="14192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AF1F52-253F-44F6-9D43-98262976ECC5}"/>
              </a:ext>
            </a:extLst>
          </p:cNvPr>
          <p:cNvCxnSpPr>
            <a:cxnSpLocks/>
          </p:cNvCxnSpPr>
          <p:nvPr/>
        </p:nvCxnSpPr>
        <p:spPr>
          <a:xfrm>
            <a:off x="8782053" y="4343399"/>
            <a:ext cx="0" cy="14192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B19336-9BB9-4D13-B27D-99F4F97E0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10720"/>
              </p:ext>
            </p:extLst>
          </p:nvPr>
        </p:nvGraphicFramePr>
        <p:xfrm>
          <a:off x="838200" y="1188243"/>
          <a:ext cx="4707732" cy="2657475"/>
        </p:xfrm>
        <a:graphic>
          <a:graphicData uri="http://schemas.openxmlformats.org/drawingml/2006/table">
            <a:tbl>
              <a:tblPr/>
              <a:tblGrid>
                <a:gridCol w="3564814">
                  <a:extLst>
                    <a:ext uri="{9D8B030D-6E8A-4147-A177-3AD203B41FA5}">
                      <a16:colId xmlns:a16="http://schemas.microsoft.com/office/drawing/2014/main" val="817493245"/>
                    </a:ext>
                  </a:extLst>
                </a:gridCol>
                <a:gridCol w="1142918">
                  <a:extLst>
                    <a:ext uri="{9D8B030D-6E8A-4147-A177-3AD203B41FA5}">
                      <a16:colId xmlns:a16="http://schemas.microsoft.com/office/drawing/2014/main" val="1163365585"/>
                    </a:ext>
                  </a:extLst>
                </a:gridCol>
              </a:tblGrid>
              <a:tr h="977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Stats of Homes with 0 Fireplaces(in $1000s)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04937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233293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141.3350725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713427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1.689951813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786881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91629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619653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44.39140255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685085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1970.59662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35041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1.264158257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4767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0.765640006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350403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50006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953848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61663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97521.2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04811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0048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55E8AD-0D37-4A49-8D58-078DA4CCC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29079"/>
              </p:ext>
            </p:extLst>
          </p:nvPr>
        </p:nvGraphicFramePr>
        <p:xfrm>
          <a:off x="6646070" y="1188243"/>
          <a:ext cx="4910930" cy="2657477"/>
        </p:xfrm>
        <a:graphic>
          <a:graphicData uri="http://schemas.openxmlformats.org/drawingml/2006/table">
            <a:tbl>
              <a:tblPr/>
              <a:tblGrid>
                <a:gridCol w="3265383">
                  <a:extLst>
                    <a:ext uri="{9D8B030D-6E8A-4147-A177-3AD203B41FA5}">
                      <a16:colId xmlns:a16="http://schemas.microsoft.com/office/drawing/2014/main" val="1883040157"/>
                    </a:ext>
                  </a:extLst>
                </a:gridCol>
                <a:gridCol w="1645547">
                  <a:extLst>
                    <a:ext uri="{9D8B030D-6E8A-4147-A177-3AD203B41FA5}">
                      <a16:colId xmlns:a16="http://schemas.microsoft.com/office/drawing/2014/main" val="1876913815"/>
                    </a:ext>
                  </a:extLst>
                </a:gridCol>
              </a:tblGrid>
              <a:tr h="3247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Stats of Homes with 1 or More Fireplaces(in $1000s)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25306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47042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217.0825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22951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3.361417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865102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13823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783385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88.29719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887916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7796.394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37976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5.474991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350150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1.790051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68376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179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13521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594032"/>
                  </a:ext>
                </a:extLst>
              </a:tr>
              <a:tr h="17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149786.9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961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C4E84B83-7906-452D-833E-EB393621B6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7317356"/>
                  </p:ext>
                </p:extLst>
              </p:nvPr>
            </p:nvGraphicFramePr>
            <p:xfrm>
              <a:off x="588175" y="4067175"/>
              <a:ext cx="4957757" cy="20958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C4E84B83-7906-452D-833E-EB393621B6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175" y="4067175"/>
                <a:ext cx="4957757" cy="2095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57AB36DB-768D-48D5-A453-F1111DCC01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3410585"/>
                  </p:ext>
                </p:extLst>
              </p:nvPr>
            </p:nvGraphicFramePr>
            <p:xfrm>
              <a:off x="6646070" y="4067175"/>
              <a:ext cx="4910930" cy="20958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0" name="Chart 19">
                <a:extLst>
                  <a:ext uri="{FF2B5EF4-FFF2-40B4-BE49-F238E27FC236}">
                    <a16:creationId xmlns:a16="http://schemas.microsoft.com/office/drawing/2014/main" id="{57AB36DB-768D-48D5-A453-F1111DCC01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6070" y="4067175"/>
                <a:ext cx="4910930" cy="20958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08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B41F-FC0C-414E-AE2A-E732F9E2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Analysis – Number of Fireplaces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5D8787-3046-4BA0-876D-F59B39B8ED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2620539"/>
              </p:ext>
            </p:extLst>
          </p:nvPr>
        </p:nvGraphicFramePr>
        <p:xfrm>
          <a:off x="838200" y="1690689"/>
          <a:ext cx="4762500" cy="4353846"/>
        </p:xfrm>
        <a:graphic>
          <a:graphicData uri="http://schemas.openxmlformats.org/drawingml/2006/table">
            <a:tbl>
              <a:tblPr/>
              <a:tblGrid>
                <a:gridCol w="2962501">
                  <a:extLst>
                    <a:ext uri="{9D8B030D-6E8A-4147-A177-3AD203B41FA5}">
                      <a16:colId xmlns:a16="http://schemas.microsoft.com/office/drawing/2014/main" val="20034731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774318903"/>
                    </a:ext>
                  </a:extLst>
                </a:gridCol>
                <a:gridCol w="599999">
                  <a:extLst>
                    <a:ext uri="{9D8B030D-6E8A-4147-A177-3AD203B41FA5}">
                      <a16:colId xmlns:a16="http://schemas.microsoft.com/office/drawing/2014/main" val="2594271587"/>
                    </a:ext>
                  </a:extLst>
                </a:gridCol>
              </a:tblGrid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t-Test: Two-Sample Assuming Unequal Variances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5596"/>
                  </a:ext>
                </a:extLst>
              </a:tr>
              <a:tr h="17789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40657"/>
                  </a:ext>
                </a:extLst>
              </a:tr>
              <a:tr h="464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SalePrice in 1000s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SalePrice in 1000s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832267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141.3350725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216.4025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32532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1970.59662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7542.371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352508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670405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 Mean Difference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84352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1172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96183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-21.1049864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32938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one-tail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2.32678E-84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15397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one-tail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1.646154806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695363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two-tail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4.65356E-84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65196"/>
                  </a:ext>
                </a:extLst>
              </a:tr>
              <a:tr h="177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two-tail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1.961990163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70217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911950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sample size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76036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difference 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-75.06739507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827327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 of difference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3.556855884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384826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52882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interval of std error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6.978516257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113087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c.i limit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-82.04591133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871552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c.i limit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-68.08887881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073588"/>
                  </a:ext>
                </a:extLst>
              </a:tr>
              <a:tr h="16942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864993"/>
                  </a:ext>
                </a:extLst>
              </a:tr>
              <a:tr h="31228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Here we can reject the null hypothesis theory and with 95% confidence, the absolute value of the difference is between 82 and 68.1 thousand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2556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21F26B9-834A-4F10-8D17-59F7DA731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358490"/>
              </p:ext>
            </p:extLst>
          </p:nvPr>
        </p:nvGraphicFramePr>
        <p:xfrm>
          <a:off x="6096000" y="1690688"/>
          <a:ext cx="5733143" cy="435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053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71357321-E143-4026-BFC1-FC1B798B73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1162806"/>
                  </p:ext>
                </p:extLst>
              </p:nvPr>
            </p:nvGraphicFramePr>
            <p:xfrm>
              <a:off x="6538115" y="3859227"/>
              <a:ext cx="5160965" cy="22367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71357321-E143-4026-BFC1-FC1B798B73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8115" y="3859227"/>
                <a:ext cx="5160965" cy="2236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A5CA5BD6-2E8F-4F9E-9699-885FFF1015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8184665"/>
                  </p:ext>
                </p:extLst>
              </p:nvPr>
            </p:nvGraphicFramePr>
            <p:xfrm>
              <a:off x="492919" y="3859227"/>
              <a:ext cx="5160965" cy="22367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0" name="Chart 19">
                <a:extLst>
                  <a:ext uri="{FF2B5EF4-FFF2-40B4-BE49-F238E27FC236}">
                    <a16:creationId xmlns:a16="http://schemas.microsoft.com/office/drawing/2014/main" id="{A5CA5BD6-2E8F-4F9E-9699-885FFF1015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919" y="3859227"/>
                <a:ext cx="5160965" cy="223677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D9FFC61-02BE-4E6D-8D13-596EE61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/>
          </a:bodyPr>
          <a:lstStyle/>
          <a:p>
            <a:r>
              <a:rPr lang="en-US" sz="3200" dirty="0"/>
              <a:t>Descriptive Analysis of Month Sold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97267B-B4A4-4E46-8FA0-D74A0BF5AA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4811072"/>
              </p:ext>
            </p:extLst>
          </p:nvPr>
        </p:nvGraphicFramePr>
        <p:xfrm>
          <a:off x="946152" y="1095375"/>
          <a:ext cx="4707732" cy="2657475"/>
        </p:xfrm>
        <a:graphic>
          <a:graphicData uri="http://schemas.openxmlformats.org/drawingml/2006/table">
            <a:tbl>
              <a:tblPr/>
              <a:tblGrid>
                <a:gridCol w="2869090">
                  <a:extLst>
                    <a:ext uri="{9D8B030D-6E8A-4147-A177-3AD203B41FA5}">
                      <a16:colId xmlns:a16="http://schemas.microsoft.com/office/drawing/2014/main" val="796605011"/>
                    </a:ext>
                  </a:extLst>
                </a:gridCol>
                <a:gridCol w="1838642">
                  <a:extLst>
                    <a:ext uri="{9D8B030D-6E8A-4147-A177-3AD203B41FA5}">
                      <a16:colId xmlns:a16="http://schemas.microsoft.com/office/drawing/2014/main" val="130842319"/>
                    </a:ext>
                  </a:extLst>
                </a:gridCol>
              </a:tblGrid>
              <a:tr h="588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Homes sold in May, June, July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319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95575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178.9230101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43737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2.952467116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43731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768208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10852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77.6111454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973544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6023.48989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65470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7.867579928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432338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2.091648565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15699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118382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36881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52809"/>
                  </a:ext>
                </a:extLst>
              </a:tr>
              <a:tr h="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123635.8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3156"/>
                  </a:ext>
                </a:extLst>
              </a:tr>
              <a:tr h="61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5235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451F871-73A7-448A-A6F6-0C346528E9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9171453"/>
              </p:ext>
            </p:extLst>
          </p:nvPr>
        </p:nvGraphicFramePr>
        <p:xfrm>
          <a:off x="6538119" y="1124751"/>
          <a:ext cx="4815682" cy="2657475"/>
        </p:xfrm>
        <a:graphic>
          <a:graphicData uri="http://schemas.openxmlformats.org/drawingml/2006/table">
            <a:tbl>
              <a:tblPr/>
              <a:tblGrid>
                <a:gridCol w="3202050">
                  <a:extLst>
                    <a:ext uri="{9D8B030D-6E8A-4147-A177-3AD203B41FA5}">
                      <a16:colId xmlns:a16="http://schemas.microsoft.com/office/drawing/2014/main" val="3317027785"/>
                    </a:ext>
                  </a:extLst>
                </a:gridCol>
                <a:gridCol w="1613632">
                  <a:extLst>
                    <a:ext uri="{9D8B030D-6E8A-4147-A177-3AD203B41FA5}">
                      <a16:colId xmlns:a16="http://schemas.microsoft.com/office/drawing/2014/main" val="1973653986"/>
                    </a:ext>
                  </a:extLst>
                </a:gridCol>
              </a:tblGrid>
              <a:tr h="455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Homes sold in Other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9325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6363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182.7247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156323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2.923296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079773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932632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18676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81.06547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431279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6571.611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591090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860655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1.716754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752370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84038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50661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777158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140515.3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37084"/>
                  </a:ext>
                </a:extLst>
              </a:tr>
              <a:tr h="4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88675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DB583-ED4E-41DD-8872-04797611728C}"/>
              </a:ext>
            </a:extLst>
          </p:cNvPr>
          <p:cNvCxnSpPr>
            <a:cxnSpLocks/>
          </p:cNvCxnSpPr>
          <p:nvPr/>
        </p:nvCxnSpPr>
        <p:spPr>
          <a:xfrm>
            <a:off x="2876550" y="4343399"/>
            <a:ext cx="0" cy="17526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AF1F52-253F-44F6-9D43-98262976ECC5}"/>
              </a:ext>
            </a:extLst>
          </p:cNvPr>
          <p:cNvCxnSpPr>
            <a:cxnSpLocks/>
          </p:cNvCxnSpPr>
          <p:nvPr/>
        </p:nvCxnSpPr>
        <p:spPr>
          <a:xfrm>
            <a:off x="8839203" y="4343399"/>
            <a:ext cx="0" cy="17526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0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B41F-FC0C-414E-AE2A-E732F9E2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Analysis – Month Sold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C31947-A001-413E-91C2-6BD607C43B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4558969"/>
              </p:ext>
            </p:extLst>
          </p:nvPr>
        </p:nvGraphicFramePr>
        <p:xfrm>
          <a:off x="838201" y="1690688"/>
          <a:ext cx="4852854" cy="4486274"/>
        </p:xfrm>
        <a:graphic>
          <a:graphicData uri="http://schemas.openxmlformats.org/drawingml/2006/table">
            <a:tbl>
              <a:tblPr/>
              <a:tblGrid>
                <a:gridCol w="3018705">
                  <a:extLst>
                    <a:ext uri="{9D8B030D-6E8A-4147-A177-3AD203B41FA5}">
                      <a16:colId xmlns:a16="http://schemas.microsoft.com/office/drawing/2014/main" val="1767934819"/>
                    </a:ext>
                  </a:extLst>
                </a:gridCol>
                <a:gridCol w="1222766">
                  <a:extLst>
                    <a:ext uri="{9D8B030D-6E8A-4147-A177-3AD203B41FA5}">
                      <a16:colId xmlns:a16="http://schemas.microsoft.com/office/drawing/2014/main" val="766074987"/>
                    </a:ext>
                  </a:extLst>
                </a:gridCol>
                <a:gridCol w="611383">
                  <a:extLst>
                    <a:ext uri="{9D8B030D-6E8A-4147-A177-3AD203B41FA5}">
                      <a16:colId xmlns:a16="http://schemas.microsoft.com/office/drawing/2014/main" val="3323536054"/>
                    </a:ext>
                  </a:extLst>
                </a:gridCol>
              </a:tblGrid>
              <a:tr h="655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Homes sold in May, June, July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Homes sold in Other months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79649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178.9230101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182.8335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511780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6023.48989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6572.18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847339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632259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 Mean Difference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27087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74592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-0.941472473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43623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one-tail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0.173309643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95857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one-tail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1.645903006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04600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two-tail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0.346619286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587866"/>
                  </a:ext>
                </a:extLst>
              </a:tr>
              <a:tr h="192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two-tail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1.961597993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398554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97337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sample size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1461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05008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difference 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-3.910496363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16318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 of difference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4.153596067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978352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322007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interval of std error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8.147685711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545584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c.i limit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-12.05818207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87105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c.i limit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4.237189348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038264"/>
                  </a:ext>
                </a:extLst>
              </a:tr>
              <a:tr h="1836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858500"/>
                  </a:ext>
                </a:extLst>
              </a:tr>
              <a:tr h="33238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Here we Fail to reject the null hypothesis theory and with 95% confidence, the difference is between -12.1 and 4.23 thousand</a:t>
                      </a:r>
                    </a:p>
                  </a:txBody>
                  <a:tcPr marL="8906" marR="8906" marT="8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641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0165C6-A411-474E-B80B-EEA0D0F3D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596716"/>
              </p:ext>
            </p:extLst>
          </p:nvPr>
        </p:nvGraphicFramePr>
        <p:xfrm>
          <a:off x="6500946" y="1690688"/>
          <a:ext cx="5190811" cy="4384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014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75A11F-34F3-45A8-89B2-C1710483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 Recommendation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9F404D-C6E7-4915-BB00-13572690B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31" y="1874440"/>
            <a:ext cx="3109119" cy="310911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C77F4A-CF6B-4594-B718-A58962A26E2B}"/>
              </a:ext>
            </a:extLst>
          </p:cNvPr>
          <p:cNvSpPr txBox="1"/>
          <p:nvPr/>
        </p:nvSpPr>
        <p:spPr>
          <a:xfrm>
            <a:off x="5353052" y="2198290"/>
            <a:ext cx="510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Homes with better heating quality based on the ratings provided at </a:t>
            </a:r>
            <a:r>
              <a:rPr lang="en-US" sz="2400" dirty="0">
                <a:hlinkClick r:id="rId4"/>
              </a:rPr>
              <a:t>https://www.kaggle.com/c/house-prices-advanced-regression-techniques/data</a:t>
            </a:r>
            <a:r>
              <a:rPr lang="en-US" sz="2400" dirty="0"/>
              <a:t> sell for more than homes than “good” 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month the house is sold does not have a significant influence on the price of the house sold.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90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23F9-D37D-4C74-8223-C6789B2F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49E6-3C08-4D79-A7EE-30A51097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problem</a:t>
            </a:r>
          </a:p>
          <a:p>
            <a:pPr marL="514350" indent="-514350">
              <a:buAutoNum type="arabicPeriod"/>
            </a:pPr>
            <a:r>
              <a:rPr lang="en-US" dirty="0"/>
              <a:t>Background/ Overview</a:t>
            </a:r>
          </a:p>
          <a:p>
            <a:pPr marL="514350" indent="-514350">
              <a:buAutoNum type="arabicPeriod"/>
            </a:pPr>
            <a:r>
              <a:rPr lang="en-US" dirty="0"/>
              <a:t>Hypotheses</a:t>
            </a:r>
          </a:p>
          <a:p>
            <a:pPr marL="514350" indent="-514350">
              <a:buAutoNum type="arabicPeriod"/>
            </a:pPr>
            <a:r>
              <a:rPr lang="en-US" dirty="0"/>
              <a:t>Method</a:t>
            </a:r>
          </a:p>
          <a:p>
            <a:pPr marL="514350" indent="-514350"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AutoNum type="arabicPeriod"/>
            </a:pPr>
            <a:r>
              <a:rPr lang="en-US" dirty="0"/>
              <a:t>Conclusions/ Recommendations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8696-B34F-49FC-8566-B681052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479E-0E52-4E00-A189-0E49D78B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Normalizing the data, either logarithmic or by omitting outliers</a:t>
            </a:r>
          </a:p>
          <a:p>
            <a:r>
              <a:rPr lang="en-US" dirty="0"/>
              <a:t>Further Analysis on the correlation between heating quality and fireplaces</a:t>
            </a:r>
          </a:p>
          <a:p>
            <a:r>
              <a:rPr lang="en-US" dirty="0"/>
              <a:t>Analysis on physical aspects of home including fireplaces and locations of such extremities. </a:t>
            </a:r>
          </a:p>
        </p:txBody>
      </p:sp>
    </p:spTree>
    <p:extLst>
      <p:ext uri="{BB962C8B-B14F-4D97-AF65-F5344CB8AC3E}">
        <p14:creationId xmlns:p14="http://schemas.microsoft.com/office/powerpoint/2010/main" val="396104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FE7B-8189-491D-A758-C5EF5CB3A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5277" y="2506662"/>
            <a:ext cx="5181600" cy="2475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+mj-lt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978E2-71C1-48CA-9C31-7D271CB34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641" y="2506662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Given historical attributes and selling prices of homes we have been tasked to analyze this data and provide our suggestions to the team on where we should allocate our investment.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3C9-36F4-42A5-A253-041EBA43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-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D17A1F-3176-4E69-BCC4-31A9410D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0745" cy="4256520"/>
          </a:xfrm>
        </p:spPr>
        <p:txBody>
          <a:bodyPr>
            <a:normAutofit/>
          </a:bodyPr>
          <a:lstStyle/>
          <a:p>
            <a:r>
              <a:rPr lang="en-US" dirty="0"/>
              <a:t>We were given a dataset that consisted of 1460 records and 81 columns (including id), that consisted of numerical, categorical, and date variables. </a:t>
            </a:r>
          </a:p>
          <a:p>
            <a:r>
              <a:rPr lang="en-US" dirty="0"/>
              <a:t>Well known factors that could affect home prices:</a:t>
            </a:r>
          </a:p>
          <a:p>
            <a:pPr lvl="1"/>
            <a:r>
              <a:rPr lang="en-US" dirty="0"/>
              <a:t>Neighborhood</a:t>
            </a:r>
          </a:p>
          <a:p>
            <a:pPr lvl="1"/>
            <a:r>
              <a:rPr lang="en-US" dirty="0"/>
              <a:t>Square footage of home</a:t>
            </a:r>
          </a:p>
          <a:p>
            <a:pPr lvl="1"/>
            <a:r>
              <a:rPr lang="en-US" dirty="0"/>
              <a:t>Size of plot area </a:t>
            </a:r>
          </a:p>
          <a:p>
            <a:pPr lvl="1"/>
            <a:r>
              <a:rPr lang="en-US" dirty="0"/>
              <a:t>Number of bedrooms/ rooms/ bathrooms</a:t>
            </a:r>
          </a:p>
          <a:p>
            <a:pPr lvl="1"/>
            <a:r>
              <a:rPr lang="en-US" dirty="0"/>
              <a:t>Age of the home/ date of last renovation/ overall quality </a:t>
            </a:r>
          </a:p>
        </p:txBody>
      </p:sp>
    </p:spTree>
    <p:extLst>
      <p:ext uri="{BB962C8B-B14F-4D97-AF65-F5344CB8AC3E}">
        <p14:creationId xmlns:p14="http://schemas.microsoft.com/office/powerpoint/2010/main" val="215343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88E9-1DCC-40C7-A325-8F302B28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78ED-251D-46F9-8E44-53139E48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669824"/>
            <a:ext cx="5797296" cy="2450817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Homes that have heating quality rated as “fair” or better sell for an average higher price than homes that are rated as “good” or below.</a:t>
            </a:r>
          </a:p>
          <a:p>
            <a:pPr marL="806958" lvl="1" indent="-514350"/>
            <a:r>
              <a:rPr lang="en-US" sz="2800" dirty="0"/>
              <a:t>Do homes with fireplaces sell more than those without?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BC9F-0E11-453C-B951-41B13B32B8B6}"/>
              </a:ext>
            </a:extLst>
          </p:cNvPr>
          <p:cNvSpPr txBox="1"/>
          <p:nvPr/>
        </p:nvSpPr>
        <p:spPr>
          <a:xfrm>
            <a:off x="6990145" y="2669824"/>
            <a:ext cx="4471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2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Homes that sold in the summer months of May, June, and July sell for more than houses sold in all other months. </a:t>
            </a:r>
          </a:p>
        </p:txBody>
      </p:sp>
    </p:spTree>
    <p:extLst>
      <p:ext uri="{BB962C8B-B14F-4D97-AF65-F5344CB8AC3E}">
        <p14:creationId xmlns:p14="http://schemas.microsoft.com/office/powerpoint/2010/main" val="38110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FE7B-8189-491D-A758-C5EF5CB3A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5860" y="2460780"/>
            <a:ext cx="4497739" cy="252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+mj-lt"/>
              </a:rPr>
              <a:t>Method –</a:t>
            </a:r>
          </a:p>
          <a:p>
            <a:pPr marL="0" indent="0">
              <a:buNone/>
            </a:pPr>
            <a:r>
              <a:rPr lang="en-US" sz="6000" dirty="0">
                <a:latin typeface="+mj-lt"/>
              </a:rPr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978E2-71C1-48CA-9C31-7D271CB34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87505"/>
            <a:ext cx="5181600" cy="4351338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Correlation plot</a:t>
            </a:r>
          </a:p>
          <a:p>
            <a:pPr lvl="1"/>
            <a:r>
              <a:rPr lang="en-US" dirty="0"/>
              <a:t>Confirmation of well-known factors</a:t>
            </a:r>
          </a:p>
          <a:p>
            <a:r>
              <a:rPr lang="en-US" dirty="0"/>
              <a:t>Descriptive Analysis on our hypotheses</a:t>
            </a:r>
          </a:p>
          <a:p>
            <a:r>
              <a:rPr lang="en-US" dirty="0"/>
              <a:t>Statistical Analysis on our hypotheses – A/B tests.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FC61-02BE-4E6D-8D13-596EE612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628AA-88A4-4783-84CF-735113F3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494" y="2000587"/>
            <a:ext cx="4299284" cy="998537"/>
          </a:xfrm>
        </p:spPr>
        <p:txBody>
          <a:bodyPr/>
          <a:lstStyle/>
          <a:p>
            <a:r>
              <a:rPr lang="en-US" dirty="0"/>
              <a:t>Missing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FF217-6B70-4A6C-9C35-90AF7CEBF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94" y="1614486"/>
            <a:ext cx="5221606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956F9-0021-40EE-BE92-7EDD9B35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94" y="2824162"/>
            <a:ext cx="52197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FC61-02BE-4E6D-8D13-596EE612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628AA-88A4-4783-84CF-735113F3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90" y="3429000"/>
            <a:ext cx="4299284" cy="998537"/>
          </a:xfrm>
        </p:spPr>
        <p:txBody>
          <a:bodyPr>
            <a:normAutofit/>
          </a:bodyPr>
          <a:lstStyle/>
          <a:p>
            <a:r>
              <a:rPr lang="en-US" sz="3200" dirty="0"/>
              <a:t>Correlation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B5EF27-CC17-4A32-9F95-16DE02FD4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8889" r="10222"/>
          <a:stretch/>
        </p:blipFill>
        <p:spPr>
          <a:xfrm>
            <a:off x="5194634" y="1737360"/>
            <a:ext cx="5820176" cy="44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FC61-02BE-4E6D-8D13-596EE612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B5EF27-CC17-4A32-9F95-16DE02FD4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8889" r="10222"/>
          <a:stretch/>
        </p:blipFill>
        <p:spPr>
          <a:xfrm>
            <a:off x="838200" y="2266950"/>
            <a:ext cx="4565321" cy="3790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04319F-91EE-4DE0-B2AD-6A295DDF1C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3" r="11988"/>
          <a:stretch/>
        </p:blipFill>
        <p:spPr>
          <a:xfrm>
            <a:off x="5917871" y="2266950"/>
            <a:ext cx="4565321" cy="35657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0E95377-EE8A-4112-8A3F-9227E61CDEF9}"/>
              </a:ext>
            </a:extLst>
          </p:cNvPr>
          <p:cNvSpPr/>
          <p:nvPr/>
        </p:nvSpPr>
        <p:spPr>
          <a:xfrm>
            <a:off x="5917871" y="2351171"/>
            <a:ext cx="4426286" cy="367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2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953</TotalTime>
  <Words>1723</Words>
  <Application>Microsoft Office PowerPoint</Application>
  <PresentationFormat>Widescreen</PresentationFormat>
  <Paragraphs>409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Home Prices</vt:lpstr>
      <vt:lpstr>Overview</vt:lpstr>
      <vt:lpstr>PowerPoint Presentation</vt:lpstr>
      <vt:lpstr>Background - Data</vt:lpstr>
      <vt:lpstr>Hypotheses</vt:lpstr>
      <vt:lpstr>PowerPoint Presentation</vt:lpstr>
      <vt:lpstr>Exploratory Data Analysis</vt:lpstr>
      <vt:lpstr>Exploratory Data Analysis</vt:lpstr>
      <vt:lpstr>Exploratory Data Analysis</vt:lpstr>
      <vt:lpstr>EDA – Target (SalePrice)</vt:lpstr>
      <vt:lpstr>Exploratory Data Analysis</vt:lpstr>
      <vt:lpstr>Hypotheses</vt:lpstr>
      <vt:lpstr>Descriptive Analysis of Heating Quality</vt:lpstr>
      <vt:lpstr>Statistical Analysis – Fair and above vs. good and below</vt:lpstr>
      <vt:lpstr>Descriptive Analysis of Heating Quality</vt:lpstr>
      <vt:lpstr>Statistical Analysis – Number of Fireplaces</vt:lpstr>
      <vt:lpstr>Descriptive Analysis of Month Sold</vt:lpstr>
      <vt:lpstr>Statistical Analysis – Month Sold</vt:lpstr>
      <vt:lpstr>Conclusion/ Recommendation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Ekene Nwokoye</dc:creator>
  <cp:lastModifiedBy>Ekene Nwokoye</cp:lastModifiedBy>
  <cp:revision>42</cp:revision>
  <dcterms:created xsi:type="dcterms:W3CDTF">2020-04-09T23:32:58Z</dcterms:created>
  <dcterms:modified xsi:type="dcterms:W3CDTF">2020-04-15T04:51:19Z</dcterms:modified>
</cp:coreProperties>
</file>