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58" r:id="rId4"/>
    <p:sldId id="259" r:id="rId5"/>
    <p:sldId id="265" r:id="rId6"/>
    <p:sldId id="266" r:id="rId7"/>
    <p:sldId id="260" r:id="rId8"/>
    <p:sldId id="267" r:id="rId9"/>
    <p:sldId id="268" r:id="rId10"/>
    <p:sldId id="261" r:id="rId11"/>
    <p:sldId id="269" r:id="rId12"/>
    <p:sldId id="270" r:id="rId13"/>
    <p:sldId id="262" r:id="rId14"/>
    <p:sldId id="272" r:id="rId15"/>
    <p:sldId id="273" r:id="rId16"/>
    <p:sldId id="263" r:id="rId17"/>
    <p:sldId id="274" r:id="rId18"/>
    <p:sldId id="275" r:id="rId19"/>
    <p:sldId id="276" r:id="rId20"/>
    <p:sldId id="277" r:id="rId21"/>
    <p:sldId id="278" r:id="rId22"/>
    <p:sldId id="279" r:id="rId23"/>
    <p:sldId id="280" r:id="rId24"/>
    <p:sldId id="281" r:id="rId25"/>
    <p:sldId id="271" r:id="rId26"/>
    <p:sldId id="28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F2F1F3"/>
    <a:srgbClr val="EFF1F3"/>
    <a:srgbClr val="F3F1F3"/>
    <a:srgbClr val="E7E5E7"/>
    <a:srgbClr val="0000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p:scale>
          <a:sx n="100" d="100"/>
          <a:sy n="100" d="100"/>
        </p:scale>
        <p:origin x="216" y="3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56EEBFC-902B-4ABE-8644-5E1743F5BD78}" type="doc">
      <dgm:prSet loTypeId="urn:microsoft.com/office/officeart/2005/8/layout/vList2" loCatId="list" qsTypeId="urn:microsoft.com/office/officeart/2005/8/quickstyle/3d1" qsCatId="3D" csTypeId="urn:microsoft.com/office/officeart/2005/8/colors/accent1_5" csCatId="accent1" phldr="1"/>
      <dgm:spPr/>
    </dgm:pt>
    <dgm:pt modelId="{80D44624-0C95-4067-8481-CE01F2AB6197}">
      <dgm:prSet phldrT="[Text]"/>
      <dgm:spPr/>
      <dgm:t>
        <a:bodyPr/>
        <a:lstStyle/>
        <a:p>
          <a:r>
            <a:rPr lang="en-US" dirty="0"/>
            <a:t>Define Security Requirements</a:t>
          </a:r>
        </a:p>
      </dgm:t>
    </dgm:pt>
    <dgm:pt modelId="{30D1577A-DF59-4D9D-B853-A4383B16A714}" type="parTrans" cxnId="{22A5406C-485C-4325-8C52-6E18BF4B957D}">
      <dgm:prSet/>
      <dgm:spPr/>
      <dgm:t>
        <a:bodyPr/>
        <a:lstStyle/>
        <a:p>
          <a:endParaRPr lang="en-US"/>
        </a:p>
      </dgm:t>
    </dgm:pt>
    <dgm:pt modelId="{A31C9460-8050-4143-A152-1AB2D887983A}" type="sibTrans" cxnId="{22A5406C-485C-4325-8C52-6E18BF4B957D}">
      <dgm:prSet/>
      <dgm:spPr/>
      <dgm:t>
        <a:bodyPr/>
        <a:lstStyle/>
        <a:p>
          <a:endParaRPr lang="en-US"/>
        </a:p>
      </dgm:t>
    </dgm:pt>
    <dgm:pt modelId="{61FC057B-D261-43B4-AC9C-10329A2F97FC}">
      <dgm:prSet phldrT="[Text]"/>
      <dgm:spPr/>
      <dgm:t>
        <a:bodyPr/>
        <a:lstStyle/>
        <a:p>
          <a:r>
            <a:rPr lang="en-US" dirty="0"/>
            <a:t>Leverage Security Frameworks and Libraries</a:t>
          </a:r>
        </a:p>
      </dgm:t>
    </dgm:pt>
    <dgm:pt modelId="{85C760BC-AE4C-4B73-B8E7-AEF113B82E6C}" type="parTrans" cxnId="{5BEBD684-68E5-4FFF-907E-A691BF9C69E0}">
      <dgm:prSet/>
      <dgm:spPr/>
      <dgm:t>
        <a:bodyPr/>
        <a:lstStyle/>
        <a:p>
          <a:endParaRPr lang="en-US"/>
        </a:p>
      </dgm:t>
    </dgm:pt>
    <dgm:pt modelId="{DDB7E7C5-B3DE-4DF3-946A-8940CE9652FA}" type="sibTrans" cxnId="{5BEBD684-68E5-4FFF-907E-A691BF9C69E0}">
      <dgm:prSet/>
      <dgm:spPr/>
      <dgm:t>
        <a:bodyPr/>
        <a:lstStyle/>
        <a:p>
          <a:endParaRPr lang="en-US"/>
        </a:p>
      </dgm:t>
    </dgm:pt>
    <dgm:pt modelId="{F9713BC1-0B7A-449C-BF84-311704FC1B7D}">
      <dgm:prSet phldrT="[Text]"/>
      <dgm:spPr/>
      <dgm:t>
        <a:bodyPr/>
        <a:lstStyle/>
        <a:p>
          <a:r>
            <a:rPr lang="en-US" dirty="0"/>
            <a:t>Secure Database Access</a:t>
          </a:r>
        </a:p>
      </dgm:t>
    </dgm:pt>
    <dgm:pt modelId="{E258A931-4A61-42A0-8C59-E9E9C49EB677}" type="parTrans" cxnId="{DCAAE693-5C30-433A-AC3C-E600C16A5136}">
      <dgm:prSet/>
      <dgm:spPr/>
      <dgm:t>
        <a:bodyPr/>
        <a:lstStyle/>
        <a:p>
          <a:endParaRPr lang="en-US"/>
        </a:p>
      </dgm:t>
    </dgm:pt>
    <dgm:pt modelId="{0AF20DBE-CE2F-4C8B-AD66-8E9BA8B4C4F6}" type="sibTrans" cxnId="{DCAAE693-5C30-433A-AC3C-E600C16A5136}">
      <dgm:prSet/>
      <dgm:spPr/>
      <dgm:t>
        <a:bodyPr/>
        <a:lstStyle/>
        <a:p>
          <a:endParaRPr lang="en-US"/>
        </a:p>
      </dgm:t>
    </dgm:pt>
    <dgm:pt modelId="{CA34B757-46FA-4B55-A926-C556FC337D27}">
      <dgm:prSet phldrT="[Text]"/>
      <dgm:spPr/>
      <dgm:t>
        <a:bodyPr/>
        <a:lstStyle/>
        <a:p>
          <a:r>
            <a:rPr lang="en-US" dirty="0"/>
            <a:t>Encode and Escape Data</a:t>
          </a:r>
        </a:p>
      </dgm:t>
    </dgm:pt>
    <dgm:pt modelId="{67B8D4BC-48B0-445E-8D5F-2B4A71B0E59E}" type="parTrans" cxnId="{AD40B3C9-5F6F-416A-8227-6881298C21D5}">
      <dgm:prSet/>
      <dgm:spPr/>
      <dgm:t>
        <a:bodyPr/>
        <a:lstStyle/>
        <a:p>
          <a:endParaRPr lang="en-US"/>
        </a:p>
      </dgm:t>
    </dgm:pt>
    <dgm:pt modelId="{4F905D88-82AD-474E-A15D-5AA8EC73A887}" type="sibTrans" cxnId="{AD40B3C9-5F6F-416A-8227-6881298C21D5}">
      <dgm:prSet/>
      <dgm:spPr/>
      <dgm:t>
        <a:bodyPr/>
        <a:lstStyle/>
        <a:p>
          <a:endParaRPr lang="en-US"/>
        </a:p>
      </dgm:t>
    </dgm:pt>
    <dgm:pt modelId="{F75E95CF-349D-4BAA-8A07-4E137A5391D7}">
      <dgm:prSet phldrT="[Text]"/>
      <dgm:spPr/>
      <dgm:t>
        <a:bodyPr/>
        <a:lstStyle/>
        <a:p>
          <a:r>
            <a:rPr lang="en-US" dirty="0"/>
            <a:t>Validate All Inputs</a:t>
          </a:r>
        </a:p>
      </dgm:t>
    </dgm:pt>
    <dgm:pt modelId="{3F80DEF7-14D9-4F78-B6AF-98BE3B8D35E4}" type="parTrans" cxnId="{41CA4A7F-B165-4DD1-9177-49F5FF130D41}">
      <dgm:prSet/>
      <dgm:spPr/>
      <dgm:t>
        <a:bodyPr/>
        <a:lstStyle/>
        <a:p>
          <a:endParaRPr lang="en-US"/>
        </a:p>
      </dgm:t>
    </dgm:pt>
    <dgm:pt modelId="{DA7F9372-DC4B-4A78-95F5-23293199C3FE}" type="sibTrans" cxnId="{41CA4A7F-B165-4DD1-9177-49F5FF130D41}">
      <dgm:prSet/>
      <dgm:spPr/>
      <dgm:t>
        <a:bodyPr/>
        <a:lstStyle/>
        <a:p>
          <a:endParaRPr lang="en-US"/>
        </a:p>
      </dgm:t>
    </dgm:pt>
    <dgm:pt modelId="{DC476097-945E-45D2-ABCA-3607E4BD32B2}">
      <dgm:prSet phldrT="[Text]"/>
      <dgm:spPr/>
      <dgm:t>
        <a:bodyPr/>
        <a:lstStyle/>
        <a:p>
          <a:r>
            <a:rPr lang="en-US" dirty="0"/>
            <a:t>Implement Digital Identity</a:t>
          </a:r>
        </a:p>
      </dgm:t>
    </dgm:pt>
    <dgm:pt modelId="{B542460E-5BEE-4C4F-ADE0-D9127111C04B}" type="parTrans" cxnId="{78155B93-6C35-4B5D-9BC2-FD6008C16DF8}">
      <dgm:prSet/>
      <dgm:spPr/>
      <dgm:t>
        <a:bodyPr/>
        <a:lstStyle/>
        <a:p>
          <a:endParaRPr lang="en-US"/>
        </a:p>
      </dgm:t>
    </dgm:pt>
    <dgm:pt modelId="{112A918C-22DB-4E19-948D-F2E017B5D7D0}" type="sibTrans" cxnId="{78155B93-6C35-4B5D-9BC2-FD6008C16DF8}">
      <dgm:prSet/>
      <dgm:spPr/>
      <dgm:t>
        <a:bodyPr/>
        <a:lstStyle/>
        <a:p>
          <a:endParaRPr lang="en-US"/>
        </a:p>
      </dgm:t>
    </dgm:pt>
    <dgm:pt modelId="{04414C95-8751-40F2-BC86-7BF6B38044F1}">
      <dgm:prSet phldrT="[Text]"/>
      <dgm:spPr/>
      <dgm:t>
        <a:bodyPr/>
        <a:lstStyle/>
        <a:p>
          <a:r>
            <a:rPr lang="en-US" dirty="0"/>
            <a:t>Enforce Access Controls</a:t>
          </a:r>
        </a:p>
      </dgm:t>
    </dgm:pt>
    <dgm:pt modelId="{F7F68870-A4BB-4BE4-A47B-AB46BD1BD96B}" type="parTrans" cxnId="{5BEFE629-D453-4802-8703-ABA2E86C4023}">
      <dgm:prSet/>
      <dgm:spPr/>
      <dgm:t>
        <a:bodyPr/>
        <a:lstStyle/>
        <a:p>
          <a:endParaRPr lang="en-US"/>
        </a:p>
      </dgm:t>
    </dgm:pt>
    <dgm:pt modelId="{AEC2821E-7084-454A-A782-D34E805E237C}" type="sibTrans" cxnId="{5BEFE629-D453-4802-8703-ABA2E86C4023}">
      <dgm:prSet/>
      <dgm:spPr/>
      <dgm:t>
        <a:bodyPr/>
        <a:lstStyle/>
        <a:p>
          <a:endParaRPr lang="en-US"/>
        </a:p>
      </dgm:t>
    </dgm:pt>
    <dgm:pt modelId="{5B81EB79-709F-4D77-8710-5B7CE3B5AD4B}">
      <dgm:prSet phldrT="[Text]"/>
      <dgm:spPr/>
      <dgm:t>
        <a:bodyPr/>
        <a:lstStyle/>
        <a:p>
          <a:r>
            <a:rPr lang="en-US" dirty="0"/>
            <a:t>Protect Data Everywhere</a:t>
          </a:r>
        </a:p>
      </dgm:t>
    </dgm:pt>
    <dgm:pt modelId="{569969AE-C24F-40A3-B7FA-1309EF2E1CA6}" type="parTrans" cxnId="{5A175106-E3FA-43B4-82E0-DAA0FCBA594A}">
      <dgm:prSet/>
      <dgm:spPr/>
      <dgm:t>
        <a:bodyPr/>
        <a:lstStyle/>
        <a:p>
          <a:endParaRPr lang="en-US"/>
        </a:p>
      </dgm:t>
    </dgm:pt>
    <dgm:pt modelId="{90BD58E3-B116-4B70-820D-AA5999E850E5}" type="sibTrans" cxnId="{5A175106-E3FA-43B4-82E0-DAA0FCBA594A}">
      <dgm:prSet/>
      <dgm:spPr/>
      <dgm:t>
        <a:bodyPr/>
        <a:lstStyle/>
        <a:p>
          <a:endParaRPr lang="en-US"/>
        </a:p>
      </dgm:t>
    </dgm:pt>
    <dgm:pt modelId="{C2A40643-34F9-4021-AC9C-56D75A20428D}">
      <dgm:prSet phldrT="[Text]"/>
      <dgm:spPr/>
      <dgm:t>
        <a:bodyPr/>
        <a:lstStyle/>
        <a:p>
          <a:r>
            <a:rPr lang="en-US" dirty="0"/>
            <a:t>Implement Security Logging and Monitoring</a:t>
          </a:r>
        </a:p>
      </dgm:t>
    </dgm:pt>
    <dgm:pt modelId="{DE2E9E41-4B73-4682-B725-B068B14FE7AF}" type="parTrans" cxnId="{7BB2587B-D0E7-464F-80AF-B6DCB8BE77E6}">
      <dgm:prSet/>
      <dgm:spPr/>
      <dgm:t>
        <a:bodyPr/>
        <a:lstStyle/>
        <a:p>
          <a:endParaRPr lang="en-US"/>
        </a:p>
      </dgm:t>
    </dgm:pt>
    <dgm:pt modelId="{B4C20B18-DFB9-4311-A73F-B009122D8782}" type="sibTrans" cxnId="{7BB2587B-D0E7-464F-80AF-B6DCB8BE77E6}">
      <dgm:prSet/>
      <dgm:spPr/>
      <dgm:t>
        <a:bodyPr/>
        <a:lstStyle/>
        <a:p>
          <a:endParaRPr lang="en-US"/>
        </a:p>
      </dgm:t>
    </dgm:pt>
    <dgm:pt modelId="{B33ECE31-96DC-4617-A41D-CA670AF9F74D}">
      <dgm:prSet phldrT="[Text]"/>
      <dgm:spPr/>
      <dgm:t>
        <a:bodyPr/>
        <a:lstStyle/>
        <a:p>
          <a:r>
            <a:rPr lang="en-US" dirty="0"/>
            <a:t>Handle All Errors and Exceptions</a:t>
          </a:r>
        </a:p>
      </dgm:t>
    </dgm:pt>
    <dgm:pt modelId="{EF4F6E0F-ECCA-4E13-976F-BCFB5668E769}" type="parTrans" cxnId="{F730D3E5-9073-4C8E-A9C1-1BA74BDDC02C}">
      <dgm:prSet/>
      <dgm:spPr/>
      <dgm:t>
        <a:bodyPr/>
        <a:lstStyle/>
        <a:p>
          <a:endParaRPr lang="en-US"/>
        </a:p>
      </dgm:t>
    </dgm:pt>
    <dgm:pt modelId="{749B2C5A-0240-4FFB-9811-0CCD53319E2D}" type="sibTrans" cxnId="{F730D3E5-9073-4C8E-A9C1-1BA74BDDC02C}">
      <dgm:prSet/>
      <dgm:spPr/>
      <dgm:t>
        <a:bodyPr/>
        <a:lstStyle/>
        <a:p>
          <a:endParaRPr lang="en-US"/>
        </a:p>
      </dgm:t>
    </dgm:pt>
    <dgm:pt modelId="{E0404BB3-4872-4C47-A49F-9C5FBC91185C}" type="pres">
      <dgm:prSet presAssocID="{C56EEBFC-902B-4ABE-8644-5E1743F5BD78}" presName="linear" presStyleCnt="0">
        <dgm:presLayoutVars>
          <dgm:animLvl val="lvl"/>
          <dgm:resizeHandles val="exact"/>
        </dgm:presLayoutVars>
      </dgm:prSet>
      <dgm:spPr/>
    </dgm:pt>
    <dgm:pt modelId="{CFEC7E0C-A052-4A61-BBDF-B907CB586375}" type="pres">
      <dgm:prSet presAssocID="{80D44624-0C95-4067-8481-CE01F2AB6197}" presName="parentText" presStyleLbl="node1" presStyleIdx="0" presStyleCnt="10">
        <dgm:presLayoutVars>
          <dgm:chMax val="0"/>
          <dgm:bulletEnabled val="1"/>
        </dgm:presLayoutVars>
      </dgm:prSet>
      <dgm:spPr/>
    </dgm:pt>
    <dgm:pt modelId="{757D8EA4-7F12-4D68-9304-FF08B5F76B70}" type="pres">
      <dgm:prSet presAssocID="{A31C9460-8050-4143-A152-1AB2D887983A}" presName="spacer" presStyleCnt="0"/>
      <dgm:spPr/>
    </dgm:pt>
    <dgm:pt modelId="{392A30C4-1AD4-48B2-97DF-C8C2A4494968}" type="pres">
      <dgm:prSet presAssocID="{61FC057B-D261-43B4-AC9C-10329A2F97FC}" presName="parentText" presStyleLbl="node1" presStyleIdx="1" presStyleCnt="10">
        <dgm:presLayoutVars>
          <dgm:chMax val="0"/>
          <dgm:bulletEnabled val="1"/>
        </dgm:presLayoutVars>
      </dgm:prSet>
      <dgm:spPr/>
    </dgm:pt>
    <dgm:pt modelId="{30B28798-6B0F-4174-8625-45E20A1EA515}" type="pres">
      <dgm:prSet presAssocID="{DDB7E7C5-B3DE-4DF3-946A-8940CE9652FA}" presName="spacer" presStyleCnt="0"/>
      <dgm:spPr/>
    </dgm:pt>
    <dgm:pt modelId="{3422DB16-6017-4397-870F-55F2E1553A45}" type="pres">
      <dgm:prSet presAssocID="{F9713BC1-0B7A-449C-BF84-311704FC1B7D}" presName="parentText" presStyleLbl="node1" presStyleIdx="2" presStyleCnt="10">
        <dgm:presLayoutVars>
          <dgm:chMax val="0"/>
          <dgm:bulletEnabled val="1"/>
        </dgm:presLayoutVars>
      </dgm:prSet>
      <dgm:spPr/>
    </dgm:pt>
    <dgm:pt modelId="{4590379A-6072-4B07-8290-1A4E077C4FEE}" type="pres">
      <dgm:prSet presAssocID="{0AF20DBE-CE2F-4C8B-AD66-8E9BA8B4C4F6}" presName="spacer" presStyleCnt="0"/>
      <dgm:spPr/>
    </dgm:pt>
    <dgm:pt modelId="{7D944AB9-4C28-4BFF-81FE-43122E4013B3}" type="pres">
      <dgm:prSet presAssocID="{CA34B757-46FA-4B55-A926-C556FC337D27}" presName="parentText" presStyleLbl="node1" presStyleIdx="3" presStyleCnt="10">
        <dgm:presLayoutVars>
          <dgm:chMax val="0"/>
          <dgm:bulletEnabled val="1"/>
        </dgm:presLayoutVars>
      </dgm:prSet>
      <dgm:spPr/>
    </dgm:pt>
    <dgm:pt modelId="{774D780A-F3CD-4CD1-94CB-94D9FEE2BE5A}" type="pres">
      <dgm:prSet presAssocID="{4F905D88-82AD-474E-A15D-5AA8EC73A887}" presName="spacer" presStyleCnt="0"/>
      <dgm:spPr/>
    </dgm:pt>
    <dgm:pt modelId="{A3C07703-EDCA-4C4E-A3B8-ACE34B7A34CC}" type="pres">
      <dgm:prSet presAssocID="{F75E95CF-349D-4BAA-8A07-4E137A5391D7}" presName="parentText" presStyleLbl="node1" presStyleIdx="4" presStyleCnt="10">
        <dgm:presLayoutVars>
          <dgm:chMax val="0"/>
          <dgm:bulletEnabled val="1"/>
        </dgm:presLayoutVars>
      </dgm:prSet>
      <dgm:spPr/>
    </dgm:pt>
    <dgm:pt modelId="{ED18C2ED-4210-4250-9CE3-6F7B7F92A659}" type="pres">
      <dgm:prSet presAssocID="{DA7F9372-DC4B-4A78-95F5-23293199C3FE}" presName="spacer" presStyleCnt="0"/>
      <dgm:spPr/>
    </dgm:pt>
    <dgm:pt modelId="{6F8E9461-01B5-4207-90CA-1B6040974541}" type="pres">
      <dgm:prSet presAssocID="{DC476097-945E-45D2-ABCA-3607E4BD32B2}" presName="parentText" presStyleLbl="node1" presStyleIdx="5" presStyleCnt="10">
        <dgm:presLayoutVars>
          <dgm:chMax val="0"/>
          <dgm:bulletEnabled val="1"/>
        </dgm:presLayoutVars>
      </dgm:prSet>
      <dgm:spPr/>
    </dgm:pt>
    <dgm:pt modelId="{E067B4DA-9A3B-4882-8B7F-AD8B70FA51D0}" type="pres">
      <dgm:prSet presAssocID="{112A918C-22DB-4E19-948D-F2E017B5D7D0}" presName="spacer" presStyleCnt="0"/>
      <dgm:spPr/>
    </dgm:pt>
    <dgm:pt modelId="{4D1CF23B-F209-4F5D-BA75-C522B0BD28B1}" type="pres">
      <dgm:prSet presAssocID="{04414C95-8751-40F2-BC86-7BF6B38044F1}" presName="parentText" presStyleLbl="node1" presStyleIdx="6" presStyleCnt="10">
        <dgm:presLayoutVars>
          <dgm:chMax val="0"/>
          <dgm:bulletEnabled val="1"/>
        </dgm:presLayoutVars>
      </dgm:prSet>
      <dgm:spPr/>
    </dgm:pt>
    <dgm:pt modelId="{83E90A68-C1D2-45FD-A958-7F6A4AA58209}" type="pres">
      <dgm:prSet presAssocID="{AEC2821E-7084-454A-A782-D34E805E237C}" presName="spacer" presStyleCnt="0"/>
      <dgm:spPr/>
    </dgm:pt>
    <dgm:pt modelId="{9D76EB21-72CC-42CA-9730-978CAAE43FBD}" type="pres">
      <dgm:prSet presAssocID="{5B81EB79-709F-4D77-8710-5B7CE3B5AD4B}" presName="parentText" presStyleLbl="node1" presStyleIdx="7" presStyleCnt="10">
        <dgm:presLayoutVars>
          <dgm:chMax val="0"/>
          <dgm:bulletEnabled val="1"/>
        </dgm:presLayoutVars>
      </dgm:prSet>
      <dgm:spPr/>
    </dgm:pt>
    <dgm:pt modelId="{F0019905-A95F-48ED-9A4A-E79499E27188}" type="pres">
      <dgm:prSet presAssocID="{90BD58E3-B116-4B70-820D-AA5999E850E5}" presName="spacer" presStyleCnt="0"/>
      <dgm:spPr/>
    </dgm:pt>
    <dgm:pt modelId="{DDCEBF62-E231-49FB-BEFE-C2360366700C}" type="pres">
      <dgm:prSet presAssocID="{C2A40643-34F9-4021-AC9C-56D75A20428D}" presName="parentText" presStyleLbl="node1" presStyleIdx="8" presStyleCnt="10">
        <dgm:presLayoutVars>
          <dgm:chMax val="0"/>
          <dgm:bulletEnabled val="1"/>
        </dgm:presLayoutVars>
      </dgm:prSet>
      <dgm:spPr/>
    </dgm:pt>
    <dgm:pt modelId="{074CE671-CA2B-4642-8542-394CE09CA500}" type="pres">
      <dgm:prSet presAssocID="{B4C20B18-DFB9-4311-A73F-B009122D8782}" presName="spacer" presStyleCnt="0"/>
      <dgm:spPr/>
    </dgm:pt>
    <dgm:pt modelId="{0DC1AD13-31F3-4F6B-936E-2BF9338F7EF1}" type="pres">
      <dgm:prSet presAssocID="{B33ECE31-96DC-4617-A41D-CA670AF9F74D}" presName="parentText" presStyleLbl="node1" presStyleIdx="9" presStyleCnt="10">
        <dgm:presLayoutVars>
          <dgm:chMax val="0"/>
          <dgm:bulletEnabled val="1"/>
        </dgm:presLayoutVars>
      </dgm:prSet>
      <dgm:spPr/>
    </dgm:pt>
  </dgm:ptLst>
  <dgm:cxnLst>
    <dgm:cxn modelId="{5A175106-E3FA-43B4-82E0-DAA0FCBA594A}" srcId="{C56EEBFC-902B-4ABE-8644-5E1743F5BD78}" destId="{5B81EB79-709F-4D77-8710-5B7CE3B5AD4B}" srcOrd="7" destOrd="0" parTransId="{569969AE-C24F-40A3-B7FA-1309EF2E1CA6}" sibTransId="{90BD58E3-B116-4B70-820D-AA5999E850E5}"/>
    <dgm:cxn modelId="{1D744219-4851-4DF0-B456-0816A0046110}" type="presOf" srcId="{C56EEBFC-902B-4ABE-8644-5E1743F5BD78}" destId="{E0404BB3-4872-4C47-A49F-9C5FBC91185C}" srcOrd="0" destOrd="0" presId="urn:microsoft.com/office/officeart/2005/8/layout/vList2"/>
    <dgm:cxn modelId="{5BEFE629-D453-4802-8703-ABA2E86C4023}" srcId="{C56EEBFC-902B-4ABE-8644-5E1743F5BD78}" destId="{04414C95-8751-40F2-BC86-7BF6B38044F1}" srcOrd="6" destOrd="0" parTransId="{F7F68870-A4BB-4BE4-A47B-AB46BD1BD96B}" sibTransId="{AEC2821E-7084-454A-A782-D34E805E237C}"/>
    <dgm:cxn modelId="{DD158E5D-5CC9-4368-9308-BF1A3306C4B1}" type="presOf" srcId="{F75E95CF-349D-4BAA-8A07-4E137A5391D7}" destId="{A3C07703-EDCA-4C4E-A3B8-ACE34B7A34CC}" srcOrd="0" destOrd="0" presId="urn:microsoft.com/office/officeart/2005/8/layout/vList2"/>
    <dgm:cxn modelId="{55FBC261-FBE8-408A-A286-66E5AC0FE0B8}" type="presOf" srcId="{5B81EB79-709F-4D77-8710-5B7CE3B5AD4B}" destId="{9D76EB21-72CC-42CA-9730-978CAAE43FBD}" srcOrd="0" destOrd="0" presId="urn:microsoft.com/office/officeart/2005/8/layout/vList2"/>
    <dgm:cxn modelId="{63B91B64-D47B-490B-AB4A-B90C06FD4C2F}" type="presOf" srcId="{F9713BC1-0B7A-449C-BF84-311704FC1B7D}" destId="{3422DB16-6017-4397-870F-55F2E1553A45}" srcOrd="0" destOrd="0" presId="urn:microsoft.com/office/officeart/2005/8/layout/vList2"/>
    <dgm:cxn modelId="{F6E65C48-6271-4B22-9E63-D61B455222C6}" type="presOf" srcId="{CA34B757-46FA-4B55-A926-C556FC337D27}" destId="{7D944AB9-4C28-4BFF-81FE-43122E4013B3}" srcOrd="0" destOrd="0" presId="urn:microsoft.com/office/officeart/2005/8/layout/vList2"/>
    <dgm:cxn modelId="{5742854B-64E8-4BE3-AA44-ADA8927D04D6}" type="presOf" srcId="{04414C95-8751-40F2-BC86-7BF6B38044F1}" destId="{4D1CF23B-F209-4F5D-BA75-C522B0BD28B1}" srcOrd="0" destOrd="0" presId="urn:microsoft.com/office/officeart/2005/8/layout/vList2"/>
    <dgm:cxn modelId="{22A5406C-485C-4325-8C52-6E18BF4B957D}" srcId="{C56EEBFC-902B-4ABE-8644-5E1743F5BD78}" destId="{80D44624-0C95-4067-8481-CE01F2AB6197}" srcOrd="0" destOrd="0" parTransId="{30D1577A-DF59-4D9D-B853-A4383B16A714}" sibTransId="{A31C9460-8050-4143-A152-1AB2D887983A}"/>
    <dgm:cxn modelId="{7BB2587B-D0E7-464F-80AF-B6DCB8BE77E6}" srcId="{C56EEBFC-902B-4ABE-8644-5E1743F5BD78}" destId="{C2A40643-34F9-4021-AC9C-56D75A20428D}" srcOrd="8" destOrd="0" parTransId="{DE2E9E41-4B73-4682-B725-B068B14FE7AF}" sibTransId="{B4C20B18-DFB9-4311-A73F-B009122D8782}"/>
    <dgm:cxn modelId="{41CA4A7F-B165-4DD1-9177-49F5FF130D41}" srcId="{C56EEBFC-902B-4ABE-8644-5E1743F5BD78}" destId="{F75E95CF-349D-4BAA-8A07-4E137A5391D7}" srcOrd="4" destOrd="0" parTransId="{3F80DEF7-14D9-4F78-B6AF-98BE3B8D35E4}" sibTransId="{DA7F9372-DC4B-4A78-95F5-23293199C3FE}"/>
    <dgm:cxn modelId="{60DDBE7F-9E9C-472D-A5E6-AAEE55D853D0}" type="presOf" srcId="{C2A40643-34F9-4021-AC9C-56D75A20428D}" destId="{DDCEBF62-E231-49FB-BEFE-C2360366700C}" srcOrd="0" destOrd="0" presId="urn:microsoft.com/office/officeart/2005/8/layout/vList2"/>
    <dgm:cxn modelId="{5BEBD684-68E5-4FFF-907E-A691BF9C69E0}" srcId="{C56EEBFC-902B-4ABE-8644-5E1743F5BD78}" destId="{61FC057B-D261-43B4-AC9C-10329A2F97FC}" srcOrd="1" destOrd="0" parTransId="{85C760BC-AE4C-4B73-B8E7-AEF113B82E6C}" sibTransId="{DDB7E7C5-B3DE-4DF3-946A-8940CE9652FA}"/>
    <dgm:cxn modelId="{78155B93-6C35-4B5D-9BC2-FD6008C16DF8}" srcId="{C56EEBFC-902B-4ABE-8644-5E1743F5BD78}" destId="{DC476097-945E-45D2-ABCA-3607E4BD32B2}" srcOrd="5" destOrd="0" parTransId="{B542460E-5BEE-4C4F-ADE0-D9127111C04B}" sibTransId="{112A918C-22DB-4E19-948D-F2E017B5D7D0}"/>
    <dgm:cxn modelId="{DCAAE693-5C30-433A-AC3C-E600C16A5136}" srcId="{C56EEBFC-902B-4ABE-8644-5E1743F5BD78}" destId="{F9713BC1-0B7A-449C-BF84-311704FC1B7D}" srcOrd="2" destOrd="0" parTransId="{E258A931-4A61-42A0-8C59-E9E9C49EB677}" sibTransId="{0AF20DBE-CE2F-4C8B-AD66-8E9BA8B4C4F6}"/>
    <dgm:cxn modelId="{EDA42AA4-6D13-4D4E-B925-F4A2090A5038}" type="presOf" srcId="{DC476097-945E-45D2-ABCA-3607E4BD32B2}" destId="{6F8E9461-01B5-4207-90CA-1B6040974541}" srcOrd="0" destOrd="0" presId="urn:microsoft.com/office/officeart/2005/8/layout/vList2"/>
    <dgm:cxn modelId="{777CA9AB-78F8-4153-BF46-E347303C7A23}" type="presOf" srcId="{80D44624-0C95-4067-8481-CE01F2AB6197}" destId="{CFEC7E0C-A052-4A61-BBDF-B907CB586375}" srcOrd="0" destOrd="0" presId="urn:microsoft.com/office/officeart/2005/8/layout/vList2"/>
    <dgm:cxn modelId="{8B06B5B1-422D-49AA-A732-2A571CE6B7AB}" type="presOf" srcId="{B33ECE31-96DC-4617-A41D-CA670AF9F74D}" destId="{0DC1AD13-31F3-4F6B-936E-2BF9338F7EF1}" srcOrd="0" destOrd="0" presId="urn:microsoft.com/office/officeart/2005/8/layout/vList2"/>
    <dgm:cxn modelId="{B34C13C5-B440-4A77-BD8D-5E3E94CDD52F}" type="presOf" srcId="{61FC057B-D261-43B4-AC9C-10329A2F97FC}" destId="{392A30C4-1AD4-48B2-97DF-C8C2A4494968}" srcOrd="0" destOrd="0" presId="urn:microsoft.com/office/officeart/2005/8/layout/vList2"/>
    <dgm:cxn modelId="{AD40B3C9-5F6F-416A-8227-6881298C21D5}" srcId="{C56EEBFC-902B-4ABE-8644-5E1743F5BD78}" destId="{CA34B757-46FA-4B55-A926-C556FC337D27}" srcOrd="3" destOrd="0" parTransId="{67B8D4BC-48B0-445E-8D5F-2B4A71B0E59E}" sibTransId="{4F905D88-82AD-474E-A15D-5AA8EC73A887}"/>
    <dgm:cxn modelId="{F730D3E5-9073-4C8E-A9C1-1BA74BDDC02C}" srcId="{C56EEBFC-902B-4ABE-8644-5E1743F5BD78}" destId="{B33ECE31-96DC-4617-A41D-CA670AF9F74D}" srcOrd="9" destOrd="0" parTransId="{EF4F6E0F-ECCA-4E13-976F-BCFB5668E769}" sibTransId="{749B2C5A-0240-4FFB-9811-0CCD53319E2D}"/>
    <dgm:cxn modelId="{36C610EB-A61D-4AF7-BDA5-FEAC1F8A8F00}" type="presParOf" srcId="{E0404BB3-4872-4C47-A49F-9C5FBC91185C}" destId="{CFEC7E0C-A052-4A61-BBDF-B907CB586375}" srcOrd="0" destOrd="0" presId="urn:microsoft.com/office/officeart/2005/8/layout/vList2"/>
    <dgm:cxn modelId="{397A8423-9574-49F4-8109-417A612F4CFE}" type="presParOf" srcId="{E0404BB3-4872-4C47-A49F-9C5FBC91185C}" destId="{757D8EA4-7F12-4D68-9304-FF08B5F76B70}" srcOrd="1" destOrd="0" presId="urn:microsoft.com/office/officeart/2005/8/layout/vList2"/>
    <dgm:cxn modelId="{04B3A787-8CE0-448A-9BE3-656DC46765A1}" type="presParOf" srcId="{E0404BB3-4872-4C47-A49F-9C5FBC91185C}" destId="{392A30C4-1AD4-48B2-97DF-C8C2A4494968}" srcOrd="2" destOrd="0" presId="urn:microsoft.com/office/officeart/2005/8/layout/vList2"/>
    <dgm:cxn modelId="{08CFC02D-0338-4AEB-910E-10B2439A9685}" type="presParOf" srcId="{E0404BB3-4872-4C47-A49F-9C5FBC91185C}" destId="{30B28798-6B0F-4174-8625-45E20A1EA515}" srcOrd="3" destOrd="0" presId="urn:microsoft.com/office/officeart/2005/8/layout/vList2"/>
    <dgm:cxn modelId="{357A7913-68F6-4D09-881E-8FC53DA14D75}" type="presParOf" srcId="{E0404BB3-4872-4C47-A49F-9C5FBC91185C}" destId="{3422DB16-6017-4397-870F-55F2E1553A45}" srcOrd="4" destOrd="0" presId="urn:microsoft.com/office/officeart/2005/8/layout/vList2"/>
    <dgm:cxn modelId="{A0BECCBB-08C8-445E-B4D9-66556A5B251F}" type="presParOf" srcId="{E0404BB3-4872-4C47-A49F-9C5FBC91185C}" destId="{4590379A-6072-4B07-8290-1A4E077C4FEE}" srcOrd="5" destOrd="0" presId="urn:microsoft.com/office/officeart/2005/8/layout/vList2"/>
    <dgm:cxn modelId="{8712C58C-336A-4559-9637-FBB98B3EB6A2}" type="presParOf" srcId="{E0404BB3-4872-4C47-A49F-9C5FBC91185C}" destId="{7D944AB9-4C28-4BFF-81FE-43122E4013B3}" srcOrd="6" destOrd="0" presId="urn:microsoft.com/office/officeart/2005/8/layout/vList2"/>
    <dgm:cxn modelId="{BBB03592-A258-4D96-A044-8CD5289D42E7}" type="presParOf" srcId="{E0404BB3-4872-4C47-A49F-9C5FBC91185C}" destId="{774D780A-F3CD-4CD1-94CB-94D9FEE2BE5A}" srcOrd="7" destOrd="0" presId="urn:microsoft.com/office/officeart/2005/8/layout/vList2"/>
    <dgm:cxn modelId="{2D415386-FD10-4528-9ECD-95477EDA4DFB}" type="presParOf" srcId="{E0404BB3-4872-4C47-A49F-9C5FBC91185C}" destId="{A3C07703-EDCA-4C4E-A3B8-ACE34B7A34CC}" srcOrd="8" destOrd="0" presId="urn:microsoft.com/office/officeart/2005/8/layout/vList2"/>
    <dgm:cxn modelId="{B5DCD6F8-F348-4273-8F4C-26880D891F4B}" type="presParOf" srcId="{E0404BB3-4872-4C47-A49F-9C5FBC91185C}" destId="{ED18C2ED-4210-4250-9CE3-6F7B7F92A659}" srcOrd="9" destOrd="0" presId="urn:microsoft.com/office/officeart/2005/8/layout/vList2"/>
    <dgm:cxn modelId="{13542E82-A6A4-4B8D-9577-26394972F257}" type="presParOf" srcId="{E0404BB3-4872-4C47-A49F-9C5FBC91185C}" destId="{6F8E9461-01B5-4207-90CA-1B6040974541}" srcOrd="10" destOrd="0" presId="urn:microsoft.com/office/officeart/2005/8/layout/vList2"/>
    <dgm:cxn modelId="{A327DE66-8D56-4FD5-B53C-9B652255A5A1}" type="presParOf" srcId="{E0404BB3-4872-4C47-A49F-9C5FBC91185C}" destId="{E067B4DA-9A3B-4882-8B7F-AD8B70FA51D0}" srcOrd="11" destOrd="0" presId="urn:microsoft.com/office/officeart/2005/8/layout/vList2"/>
    <dgm:cxn modelId="{25190903-2BBC-499C-828A-00808C9E7EF8}" type="presParOf" srcId="{E0404BB3-4872-4C47-A49F-9C5FBC91185C}" destId="{4D1CF23B-F209-4F5D-BA75-C522B0BD28B1}" srcOrd="12" destOrd="0" presId="urn:microsoft.com/office/officeart/2005/8/layout/vList2"/>
    <dgm:cxn modelId="{5C25D3E5-20AA-4558-A399-2F7E159B70E3}" type="presParOf" srcId="{E0404BB3-4872-4C47-A49F-9C5FBC91185C}" destId="{83E90A68-C1D2-45FD-A958-7F6A4AA58209}" srcOrd="13" destOrd="0" presId="urn:microsoft.com/office/officeart/2005/8/layout/vList2"/>
    <dgm:cxn modelId="{C1F0AB72-2F60-478B-A8E6-36F3F9BA166C}" type="presParOf" srcId="{E0404BB3-4872-4C47-A49F-9C5FBC91185C}" destId="{9D76EB21-72CC-42CA-9730-978CAAE43FBD}" srcOrd="14" destOrd="0" presId="urn:microsoft.com/office/officeart/2005/8/layout/vList2"/>
    <dgm:cxn modelId="{EC94F4AB-252B-4B42-B315-E07AF64B2B68}" type="presParOf" srcId="{E0404BB3-4872-4C47-A49F-9C5FBC91185C}" destId="{F0019905-A95F-48ED-9A4A-E79499E27188}" srcOrd="15" destOrd="0" presId="urn:microsoft.com/office/officeart/2005/8/layout/vList2"/>
    <dgm:cxn modelId="{89169562-1190-4A5C-9A9F-A1A859E3FBEF}" type="presParOf" srcId="{E0404BB3-4872-4C47-A49F-9C5FBC91185C}" destId="{DDCEBF62-E231-49FB-BEFE-C2360366700C}" srcOrd="16" destOrd="0" presId="urn:microsoft.com/office/officeart/2005/8/layout/vList2"/>
    <dgm:cxn modelId="{B40C5B64-2C18-47E6-A0F2-8A1485EC6DAC}" type="presParOf" srcId="{E0404BB3-4872-4C47-A49F-9C5FBC91185C}" destId="{074CE671-CA2B-4642-8542-394CE09CA500}" srcOrd="17" destOrd="0" presId="urn:microsoft.com/office/officeart/2005/8/layout/vList2"/>
    <dgm:cxn modelId="{F3F526EC-46E7-444C-8069-24891C08AA88}" type="presParOf" srcId="{E0404BB3-4872-4C47-A49F-9C5FBC91185C}" destId="{0DC1AD13-31F3-4F6B-936E-2BF9338F7EF1}" srcOrd="1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56EEBFC-902B-4ABE-8644-5E1743F5BD78}" type="doc">
      <dgm:prSet loTypeId="urn:microsoft.com/office/officeart/2005/8/layout/vList2" loCatId="list" qsTypeId="urn:microsoft.com/office/officeart/2005/8/quickstyle/3d1" qsCatId="3D" csTypeId="urn:microsoft.com/office/officeart/2005/8/colors/accent2_5" csCatId="accent2" phldr="1"/>
      <dgm:spPr/>
    </dgm:pt>
    <dgm:pt modelId="{90CC72FD-9AD4-4F36-86A6-9DB2D9D3BB3A}">
      <dgm:prSet/>
      <dgm:spPr/>
      <dgm:t>
        <a:bodyPr/>
        <a:lstStyle/>
        <a:p>
          <a:r>
            <a:rPr lang="en-US" dirty="0"/>
            <a:t>Broken Access Control</a:t>
          </a:r>
        </a:p>
      </dgm:t>
    </dgm:pt>
    <dgm:pt modelId="{F4D33E07-F339-4CE5-B931-B4285252C81C}" type="parTrans" cxnId="{309B2C5E-2B03-4170-B789-499DD8899108}">
      <dgm:prSet/>
      <dgm:spPr/>
      <dgm:t>
        <a:bodyPr/>
        <a:lstStyle/>
        <a:p>
          <a:endParaRPr lang="en-US"/>
        </a:p>
      </dgm:t>
    </dgm:pt>
    <dgm:pt modelId="{B6F8ED69-F6FE-41FE-8BED-961B41CD1E05}" type="sibTrans" cxnId="{309B2C5E-2B03-4170-B789-499DD8899108}">
      <dgm:prSet/>
      <dgm:spPr/>
      <dgm:t>
        <a:bodyPr/>
        <a:lstStyle/>
        <a:p>
          <a:endParaRPr lang="en-US"/>
        </a:p>
      </dgm:t>
    </dgm:pt>
    <dgm:pt modelId="{CE57DDAC-139A-488D-92AA-D2615A310224}">
      <dgm:prSet/>
      <dgm:spPr/>
      <dgm:t>
        <a:bodyPr/>
        <a:lstStyle/>
        <a:p>
          <a:r>
            <a:rPr lang="en-US" dirty="0"/>
            <a:t>Cryptographic Failure</a:t>
          </a:r>
        </a:p>
      </dgm:t>
    </dgm:pt>
    <dgm:pt modelId="{D7E8765B-059B-43B7-885E-279A9171E4A5}" type="parTrans" cxnId="{663B30BB-4B14-4EA1-949F-FCBA6B678340}">
      <dgm:prSet/>
      <dgm:spPr/>
      <dgm:t>
        <a:bodyPr/>
        <a:lstStyle/>
        <a:p>
          <a:endParaRPr lang="en-US"/>
        </a:p>
      </dgm:t>
    </dgm:pt>
    <dgm:pt modelId="{F1127421-43DD-4700-96A1-6B9668D0D950}" type="sibTrans" cxnId="{663B30BB-4B14-4EA1-949F-FCBA6B678340}">
      <dgm:prSet/>
      <dgm:spPr/>
      <dgm:t>
        <a:bodyPr/>
        <a:lstStyle/>
        <a:p>
          <a:endParaRPr lang="en-US"/>
        </a:p>
      </dgm:t>
    </dgm:pt>
    <dgm:pt modelId="{B1F91926-EA58-42AD-AF9E-7B25781205D2}">
      <dgm:prSet/>
      <dgm:spPr/>
      <dgm:t>
        <a:bodyPr/>
        <a:lstStyle/>
        <a:p>
          <a:r>
            <a:rPr lang="en-US" dirty="0"/>
            <a:t>Injection</a:t>
          </a:r>
        </a:p>
      </dgm:t>
    </dgm:pt>
    <dgm:pt modelId="{8E95A3FF-5410-4C63-B0D6-EA1DFFE838FB}" type="parTrans" cxnId="{AAF972EB-282B-4391-B096-7F5C902F7616}">
      <dgm:prSet/>
      <dgm:spPr/>
      <dgm:t>
        <a:bodyPr/>
        <a:lstStyle/>
        <a:p>
          <a:endParaRPr lang="en-US"/>
        </a:p>
      </dgm:t>
    </dgm:pt>
    <dgm:pt modelId="{9861CD7B-709B-40A8-987A-1585B06CF57D}" type="sibTrans" cxnId="{AAF972EB-282B-4391-B096-7F5C902F7616}">
      <dgm:prSet/>
      <dgm:spPr/>
      <dgm:t>
        <a:bodyPr/>
        <a:lstStyle/>
        <a:p>
          <a:endParaRPr lang="en-US"/>
        </a:p>
      </dgm:t>
    </dgm:pt>
    <dgm:pt modelId="{A5FAEF86-DCEC-4827-9B01-3E883F902922}">
      <dgm:prSet/>
      <dgm:spPr/>
      <dgm:t>
        <a:bodyPr/>
        <a:lstStyle/>
        <a:p>
          <a:r>
            <a:rPr lang="en-US" dirty="0"/>
            <a:t>Insecure Design</a:t>
          </a:r>
        </a:p>
      </dgm:t>
    </dgm:pt>
    <dgm:pt modelId="{CDC30716-8395-4084-89A6-C82CEB5CED47}" type="parTrans" cxnId="{FF1ECEF8-3852-4D1F-9BC9-3CC7BC9AAB4B}">
      <dgm:prSet/>
      <dgm:spPr/>
      <dgm:t>
        <a:bodyPr/>
        <a:lstStyle/>
        <a:p>
          <a:endParaRPr lang="en-US"/>
        </a:p>
      </dgm:t>
    </dgm:pt>
    <dgm:pt modelId="{DFD1792E-319D-41D6-8492-BBBE58CE36D0}" type="sibTrans" cxnId="{FF1ECEF8-3852-4D1F-9BC9-3CC7BC9AAB4B}">
      <dgm:prSet/>
      <dgm:spPr/>
      <dgm:t>
        <a:bodyPr/>
        <a:lstStyle/>
        <a:p>
          <a:endParaRPr lang="en-US"/>
        </a:p>
      </dgm:t>
    </dgm:pt>
    <dgm:pt modelId="{9878CD43-AE7E-419C-BDA5-743D0AD07EDF}">
      <dgm:prSet/>
      <dgm:spPr/>
      <dgm:t>
        <a:bodyPr/>
        <a:lstStyle/>
        <a:p>
          <a:r>
            <a:rPr lang="en-US" dirty="0"/>
            <a:t>Security Misconfiguration</a:t>
          </a:r>
        </a:p>
      </dgm:t>
    </dgm:pt>
    <dgm:pt modelId="{C98FA31D-CAD5-4659-BEC3-B26DDA604B34}" type="parTrans" cxnId="{ED2B0A7C-0627-4316-B5A9-FE1D9D730628}">
      <dgm:prSet/>
      <dgm:spPr/>
      <dgm:t>
        <a:bodyPr/>
        <a:lstStyle/>
        <a:p>
          <a:endParaRPr lang="en-US"/>
        </a:p>
      </dgm:t>
    </dgm:pt>
    <dgm:pt modelId="{02E6E2DA-3856-46B1-9FDB-9ACAE78AA936}" type="sibTrans" cxnId="{ED2B0A7C-0627-4316-B5A9-FE1D9D730628}">
      <dgm:prSet/>
      <dgm:spPr/>
      <dgm:t>
        <a:bodyPr/>
        <a:lstStyle/>
        <a:p>
          <a:endParaRPr lang="en-US"/>
        </a:p>
      </dgm:t>
    </dgm:pt>
    <dgm:pt modelId="{14C3C7F7-81ED-4402-A3DB-A2D1CC37899D}">
      <dgm:prSet/>
      <dgm:spPr/>
      <dgm:t>
        <a:bodyPr/>
        <a:lstStyle/>
        <a:p>
          <a:r>
            <a:rPr lang="en-US" dirty="0"/>
            <a:t>Vulnerable &amp; Outdated Components</a:t>
          </a:r>
        </a:p>
      </dgm:t>
    </dgm:pt>
    <dgm:pt modelId="{CD0535B4-5D90-44EF-9215-587D9CADB029}" type="parTrans" cxnId="{C1DE02DD-B563-4BF4-BC0B-DD974624D620}">
      <dgm:prSet/>
      <dgm:spPr/>
      <dgm:t>
        <a:bodyPr/>
        <a:lstStyle/>
        <a:p>
          <a:endParaRPr lang="en-US"/>
        </a:p>
      </dgm:t>
    </dgm:pt>
    <dgm:pt modelId="{8553A290-ED8C-4D84-91F6-9C0BA1574974}" type="sibTrans" cxnId="{C1DE02DD-B563-4BF4-BC0B-DD974624D620}">
      <dgm:prSet/>
      <dgm:spPr/>
      <dgm:t>
        <a:bodyPr/>
        <a:lstStyle/>
        <a:p>
          <a:endParaRPr lang="en-US"/>
        </a:p>
      </dgm:t>
    </dgm:pt>
    <dgm:pt modelId="{466975B7-424D-4B6B-A7F7-6F6BF1FF621F}">
      <dgm:prSet/>
      <dgm:spPr/>
      <dgm:t>
        <a:bodyPr/>
        <a:lstStyle/>
        <a:p>
          <a:r>
            <a:rPr lang="en-US" dirty="0"/>
            <a:t>Identification &amp; Authentication Failures</a:t>
          </a:r>
        </a:p>
      </dgm:t>
    </dgm:pt>
    <dgm:pt modelId="{5795F58E-8BB4-41FE-82CA-C4A65F357E8C}" type="parTrans" cxnId="{2A4F0A20-C23E-4062-AE89-BA1BFEC170D0}">
      <dgm:prSet/>
      <dgm:spPr/>
      <dgm:t>
        <a:bodyPr/>
        <a:lstStyle/>
        <a:p>
          <a:endParaRPr lang="en-US"/>
        </a:p>
      </dgm:t>
    </dgm:pt>
    <dgm:pt modelId="{7E2E7F76-86DD-4E0A-AE72-3102A537D048}" type="sibTrans" cxnId="{2A4F0A20-C23E-4062-AE89-BA1BFEC170D0}">
      <dgm:prSet/>
      <dgm:spPr/>
      <dgm:t>
        <a:bodyPr/>
        <a:lstStyle/>
        <a:p>
          <a:endParaRPr lang="en-US"/>
        </a:p>
      </dgm:t>
    </dgm:pt>
    <dgm:pt modelId="{3D0967A6-0121-4E48-B93E-7303F7E7C4AB}">
      <dgm:prSet/>
      <dgm:spPr/>
      <dgm:t>
        <a:bodyPr/>
        <a:lstStyle/>
        <a:p>
          <a:r>
            <a:rPr lang="en-US" dirty="0"/>
            <a:t>Software &amp; Data Integrity Failures</a:t>
          </a:r>
        </a:p>
      </dgm:t>
    </dgm:pt>
    <dgm:pt modelId="{C9667F33-2935-43C4-A5BA-2430FEF3045F}" type="parTrans" cxnId="{FD0EA5D9-CB96-42CF-81E9-472CAB1FB774}">
      <dgm:prSet/>
      <dgm:spPr/>
      <dgm:t>
        <a:bodyPr/>
        <a:lstStyle/>
        <a:p>
          <a:endParaRPr lang="en-US"/>
        </a:p>
      </dgm:t>
    </dgm:pt>
    <dgm:pt modelId="{25035CC1-1662-42B8-833A-273D043EE271}" type="sibTrans" cxnId="{FD0EA5D9-CB96-42CF-81E9-472CAB1FB774}">
      <dgm:prSet/>
      <dgm:spPr/>
      <dgm:t>
        <a:bodyPr/>
        <a:lstStyle/>
        <a:p>
          <a:endParaRPr lang="en-US"/>
        </a:p>
      </dgm:t>
    </dgm:pt>
    <dgm:pt modelId="{AD5A6751-401E-4394-8845-DE812F48AA0C}">
      <dgm:prSet/>
      <dgm:spPr/>
      <dgm:t>
        <a:bodyPr/>
        <a:lstStyle/>
        <a:p>
          <a:r>
            <a:rPr lang="en-US" dirty="0"/>
            <a:t>Security Logging &amp; Monitoring Failures</a:t>
          </a:r>
        </a:p>
      </dgm:t>
    </dgm:pt>
    <dgm:pt modelId="{F7D3D51B-F6D4-429E-B74C-6C6930E09D58}" type="parTrans" cxnId="{98F507E6-2308-4F65-9E7D-01FB38B59815}">
      <dgm:prSet/>
      <dgm:spPr/>
      <dgm:t>
        <a:bodyPr/>
        <a:lstStyle/>
        <a:p>
          <a:endParaRPr lang="en-US"/>
        </a:p>
      </dgm:t>
    </dgm:pt>
    <dgm:pt modelId="{B9F8E3C4-0935-42D6-9E1A-0437C1429C04}" type="sibTrans" cxnId="{98F507E6-2308-4F65-9E7D-01FB38B59815}">
      <dgm:prSet/>
      <dgm:spPr/>
      <dgm:t>
        <a:bodyPr/>
        <a:lstStyle/>
        <a:p>
          <a:endParaRPr lang="en-US"/>
        </a:p>
      </dgm:t>
    </dgm:pt>
    <dgm:pt modelId="{D211BA36-0AED-47CA-9D6C-4429AFC8D594}">
      <dgm:prSet/>
      <dgm:spPr/>
      <dgm:t>
        <a:bodyPr/>
        <a:lstStyle/>
        <a:p>
          <a:r>
            <a:rPr lang="en-US" dirty="0"/>
            <a:t>Server-Side Request Forgery</a:t>
          </a:r>
        </a:p>
      </dgm:t>
    </dgm:pt>
    <dgm:pt modelId="{1AB64741-2591-4B6F-9037-66F3D1857697}" type="parTrans" cxnId="{CCB0118B-B306-4A63-BBBA-8FFD8D26C81B}">
      <dgm:prSet/>
      <dgm:spPr/>
      <dgm:t>
        <a:bodyPr/>
        <a:lstStyle/>
        <a:p>
          <a:endParaRPr lang="en-US"/>
        </a:p>
      </dgm:t>
    </dgm:pt>
    <dgm:pt modelId="{15B76BFC-17EB-4552-BB9C-AE6C510A6F76}" type="sibTrans" cxnId="{CCB0118B-B306-4A63-BBBA-8FFD8D26C81B}">
      <dgm:prSet/>
      <dgm:spPr/>
      <dgm:t>
        <a:bodyPr/>
        <a:lstStyle/>
        <a:p>
          <a:endParaRPr lang="en-US"/>
        </a:p>
      </dgm:t>
    </dgm:pt>
    <dgm:pt modelId="{E0404BB3-4872-4C47-A49F-9C5FBC91185C}" type="pres">
      <dgm:prSet presAssocID="{C56EEBFC-902B-4ABE-8644-5E1743F5BD78}" presName="linear" presStyleCnt="0">
        <dgm:presLayoutVars>
          <dgm:animLvl val="lvl"/>
          <dgm:resizeHandles val="exact"/>
        </dgm:presLayoutVars>
      </dgm:prSet>
      <dgm:spPr/>
    </dgm:pt>
    <dgm:pt modelId="{49E84690-FA20-4FBB-8BF0-02CC7167F88B}" type="pres">
      <dgm:prSet presAssocID="{90CC72FD-9AD4-4F36-86A6-9DB2D9D3BB3A}" presName="parentText" presStyleLbl="node1" presStyleIdx="0" presStyleCnt="10">
        <dgm:presLayoutVars>
          <dgm:chMax val="0"/>
          <dgm:bulletEnabled val="1"/>
        </dgm:presLayoutVars>
      </dgm:prSet>
      <dgm:spPr/>
    </dgm:pt>
    <dgm:pt modelId="{82BFF9D8-45E7-4746-939E-17F5C16A3C0F}" type="pres">
      <dgm:prSet presAssocID="{B6F8ED69-F6FE-41FE-8BED-961B41CD1E05}" presName="spacer" presStyleCnt="0"/>
      <dgm:spPr/>
    </dgm:pt>
    <dgm:pt modelId="{A4286AEE-3F4A-4815-BC71-921325CB84B9}" type="pres">
      <dgm:prSet presAssocID="{CE57DDAC-139A-488D-92AA-D2615A310224}" presName="parentText" presStyleLbl="node1" presStyleIdx="1" presStyleCnt="10">
        <dgm:presLayoutVars>
          <dgm:chMax val="0"/>
          <dgm:bulletEnabled val="1"/>
        </dgm:presLayoutVars>
      </dgm:prSet>
      <dgm:spPr/>
    </dgm:pt>
    <dgm:pt modelId="{90C1F9C3-87BF-4FAB-84FB-80F1ED9A2C7E}" type="pres">
      <dgm:prSet presAssocID="{F1127421-43DD-4700-96A1-6B9668D0D950}" presName="spacer" presStyleCnt="0"/>
      <dgm:spPr/>
    </dgm:pt>
    <dgm:pt modelId="{D34CAB2D-B706-4DBA-B958-DE10F342657D}" type="pres">
      <dgm:prSet presAssocID="{B1F91926-EA58-42AD-AF9E-7B25781205D2}" presName="parentText" presStyleLbl="node1" presStyleIdx="2" presStyleCnt="10">
        <dgm:presLayoutVars>
          <dgm:chMax val="0"/>
          <dgm:bulletEnabled val="1"/>
        </dgm:presLayoutVars>
      </dgm:prSet>
      <dgm:spPr/>
    </dgm:pt>
    <dgm:pt modelId="{6176F498-CBA3-4167-9980-AF235FF168F5}" type="pres">
      <dgm:prSet presAssocID="{9861CD7B-709B-40A8-987A-1585B06CF57D}" presName="spacer" presStyleCnt="0"/>
      <dgm:spPr/>
    </dgm:pt>
    <dgm:pt modelId="{418448B9-9770-45DD-A827-02F4874E8DAE}" type="pres">
      <dgm:prSet presAssocID="{A5FAEF86-DCEC-4827-9B01-3E883F902922}" presName="parentText" presStyleLbl="node1" presStyleIdx="3" presStyleCnt="10">
        <dgm:presLayoutVars>
          <dgm:chMax val="0"/>
          <dgm:bulletEnabled val="1"/>
        </dgm:presLayoutVars>
      </dgm:prSet>
      <dgm:spPr/>
    </dgm:pt>
    <dgm:pt modelId="{96BCDC35-BFD0-4FBB-BD71-8B13AFE6FAEA}" type="pres">
      <dgm:prSet presAssocID="{DFD1792E-319D-41D6-8492-BBBE58CE36D0}" presName="spacer" presStyleCnt="0"/>
      <dgm:spPr/>
    </dgm:pt>
    <dgm:pt modelId="{443C6D5A-D752-4DCC-B01B-973B1E9332FD}" type="pres">
      <dgm:prSet presAssocID="{9878CD43-AE7E-419C-BDA5-743D0AD07EDF}" presName="parentText" presStyleLbl="node1" presStyleIdx="4" presStyleCnt="10">
        <dgm:presLayoutVars>
          <dgm:chMax val="0"/>
          <dgm:bulletEnabled val="1"/>
        </dgm:presLayoutVars>
      </dgm:prSet>
      <dgm:spPr/>
    </dgm:pt>
    <dgm:pt modelId="{41461B04-1C61-4353-A16C-CFF34BB4F607}" type="pres">
      <dgm:prSet presAssocID="{02E6E2DA-3856-46B1-9FDB-9ACAE78AA936}" presName="spacer" presStyleCnt="0"/>
      <dgm:spPr/>
    </dgm:pt>
    <dgm:pt modelId="{C319C5A7-D7E1-4F9B-902B-C7639DC9920E}" type="pres">
      <dgm:prSet presAssocID="{14C3C7F7-81ED-4402-A3DB-A2D1CC37899D}" presName="parentText" presStyleLbl="node1" presStyleIdx="5" presStyleCnt="10">
        <dgm:presLayoutVars>
          <dgm:chMax val="0"/>
          <dgm:bulletEnabled val="1"/>
        </dgm:presLayoutVars>
      </dgm:prSet>
      <dgm:spPr/>
    </dgm:pt>
    <dgm:pt modelId="{EE7AE968-AACD-4EAE-8CAE-9D6F2BA910CB}" type="pres">
      <dgm:prSet presAssocID="{8553A290-ED8C-4D84-91F6-9C0BA1574974}" presName="spacer" presStyleCnt="0"/>
      <dgm:spPr/>
    </dgm:pt>
    <dgm:pt modelId="{6DFB4DA7-2BCE-47D0-B553-8C712C6EDB4A}" type="pres">
      <dgm:prSet presAssocID="{466975B7-424D-4B6B-A7F7-6F6BF1FF621F}" presName="parentText" presStyleLbl="node1" presStyleIdx="6" presStyleCnt="10">
        <dgm:presLayoutVars>
          <dgm:chMax val="0"/>
          <dgm:bulletEnabled val="1"/>
        </dgm:presLayoutVars>
      </dgm:prSet>
      <dgm:spPr/>
    </dgm:pt>
    <dgm:pt modelId="{9605AE51-9A0B-4225-B562-19021DB9AEB0}" type="pres">
      <dgm:prSet presAssocID="{7E2E7F76-86DD-4E0A-AE72-3102A537D048}" presName="spacer" presStyleCnt="0"/>
      <dgm:spPr/>
    </dgm:pt>
    <dgm:pt modelId="{75E1AF34-E6E5-49A9-A932-58E784D6E751}" type="pres">
      <dgm:prSet presAssocID="{3D0967A6-0121-4E48-B93E-7303F7E7C4AB}" presName="parentText" presStyleLbl="node1" presStyleIdx="7" presStyleCnt="10">
        <dgm:presLayoutVars>
          <dgm:chMax val="0"/>
          <dgm:bulletEnabled val="1"/>
        </dgm:presLayoutVars>
      </dgm:prSet>
      <dgm:spPr/>
    </dgm:pt>
    <dgm:pt modelId="{CE6EAD0D-52AE-4DEA-8CD7-4365463E6BB6}" type="pres">
      <dgm:prSet presAssocID="{25035CC1-1662-42B8-833A-273D043EE271}" presName="spacer" presStyleCnt="0"/>
      <dgm:spPr/>
    </dgm:pt>
    <dgm:pt modelId="{89F5C500-7042-4539-AD1C-6308E75F20A9}" type="pres">
      <dgm:prSet presAssocID="{AD5A6751-401E-4394-8845-DE812F48AA0C}" presName="parentText" presStyleLbl="node1" presStyleIdx="8" presStyleCnt="10">
        <dgm:presLayoutVars>
          <dgm:chMax val="0"/>
          <dgm:bulletEnabled val="1"/>
        </dgm:presLayoutVars>
      </dgm:prSet>
      <dgm:spPr/>
    </dgm:pt>
    <dgm:pt modelId="{E3B32CB2-D428-4799-9D66-599073B72C84}" type="pres">
      <dgm:prSet presAssocID="{B9F8E3C4-0935-42D6-9E1A-0437C1429C04}" presName="spacer" presStyleCnt="0"/>
      <dgm:spPr/>
    </dgm:pt>
    <dgm:pt modelId="{10E7ADD6-2F44-4BD5-B73E-6A82106CEB56}" type="pres">
      <dgm:prSet presAssocID="{D211BA36-0AED-47CA-9D6C-4429AFC8D594}" presName="parentText" presStyleLbl="node1" presStyleIdx="9" presStyleCnt="10">
        <dgm:presLayoutVars>
          <dgm:chMax val="0"/>
          <dgm:bulletEnabled val="1"/>
        </dgm:presLayoutVars>
      </dgm:prSet>
      <dgm:spPr/>
    </dgm:pt>
  </dgm:ptLst>
  <dgm:cxnLst>
    <dgm:cxn modelId="{1D744219-4851-4DF0-B456-0816A0046110}" type="presOf" srcId="{C56EEBFC-902B-4ABE-8644-5E1743F5BD78}" destId="{E0404BB3-4872-4C47-A49F-9C5FBC91185C}" srcOrd="0" destOrd="0" presId="urn:microsoft.com/office/officeart/2005/8/layout/vList2"/>
    <dgm:cxn modelId="{2A4F0A20-C23E-4062-AE89-BA1BFEC170D0}" srcId="{C56EEBFC-902B-4ABE-8644-5E1743F5BD78}" destId="{466975B7-424D-4B6B-A7F7-6F6BF1FF621F}" srcOrd="6" destOrd="0" parTransId="{5795F58E-8BB4-41FE-82CA-C4A65F357E8C}" sibTransId="{7E2E7F76-86DD-4E0A-AE72-3102A537D048}"/>
    <dgm:cxn modelId="{99FA6F22-0CA8-4A42-A3BA-3B700FA43BF6}" type="presOf" srcId="{466975B7-424D-4B6B-A7F7-6F6BF1FF621F}" destId="{6DFB4DA7-2BCE-47D0-B553-8C712C6EDB4A}" srcOrd="0" destOrd="0" presId="urn:microsoft.com/office/officeart/2005/8/layout/vList2"/>
    <dgm:cxn modelId="{361CAB22-9F35-4905-9212-1BB7172BDD72}" type="presOf" srcId="{AD5A6751-401E-4394-8845-DE812F48AA0C}" destId="{89F5C500-7042-4539-AD1C-6308E75F20A9}" srcOrd="0" destOrd="0" presId="urn:microsoft.com/office/officeart/2005/8/layout/vList2"/>
    <dgm:cxn modelId="{309B2C5E-2B03-4170-B789-499DD8899108}" srcId="{C56EEBFC-902B-4ABE-8644-5E1743F5BD78}" destId="{90CC72FD-9AD4-4F36-86A6-9DB2D9D3BB3A}" srcOrd="0" destOrd="0" parTransId="{F4D33E07-F339-4CE5-B931-B4285252C81C}" sibTransId="{B6F8ED69-F6FE-41FE-8BED-961B41CD1E05}"/>
    <dgm:cxn modelId="{794C6B67-CFB1-4B18-A0C9-B0CF5D004636}" type="presOf" srcId="{3D0967A6-0121-4E48-B93E-7303F7E7C4AB}" destId="{75E1AF34-E6E5-49A9-A932-58E784D6E751}" srcOrd="0" destOrd="0" presId="urn:microsoft.com/office/officeart/2005/8/layout/vList2"/>
    <dgm:cxn modelId="{C3B0F867-A63A-483B-873A-DCECF9D39C85}" type="presOf" srcId="{B1F91926-EA58-42AD-AF9E-7B25781205D2}" destId="{D34CAB2D-B706-4DBA-B958-DE10F342657D}" srcOrd="0" destOrd="0" presId="urn:microsoft.com/office/officeart/2005/8/layout/vList2"/>
    <dgm:cxn modelId="{929ECE6F-3ADF-4E50-AB7B-2FA5BEAA812F}" type="presOf" srcId="{90CC72FD-9AD4-4F36-86A6-9DB2D9D3BB3A}" destId="{49E84690-FA20-4FBB-8BF0-02CC7167F88B}" srcOrd="0" destOrd="0" presId="urn:microsoft.com/office/officeart/2005/8/layout/vList2"/>
    <dgm:cxn modelId="{70FDB779-2092-4C8C-B22B-6011C44875E6}" type="presOf" srcId="{A5FAEF86-DCEC-4827-9B01-3E883F902922}" destId="{418448B9-9770-45DD-A827-02F4874E8DAE}" srcOrd="0" destOrd="0" presId="urn:microsoft.com/office/officeart/2005/8/layout/vList2"/>
    <dgm:cxn modelId="{ED2B0A7C-0627-4316-B5A9-FE1D9D730628}" srcId="{C56EEBFC-902B-4ABE-8644-5E1743F5BD78}" destId="{9878CD43-AE7E-419C-BDA5-743D0AD07EDF}" srcOrd="4" destOrd="0" parTransId="{C98FA31D-CAD5-4659-BEC3-B26DDA604B34}" sibTransId="{02E6E2DA-3856-46B1-9FDB-9ACAE78AA936}"/>
    <dgm:cxn modelId="{CCB0118B-B306-4A63-BBBA-8FFD8D26C81B}" srcId="{C56EEBFC-902B-4ABE-8644-5E1743F5BD78}" destId="{D211BA36-0AED-47CA-9D6C-4429AFC8D594}" srcOrd="9" destOrd="0" parTransId="{1AB64741-2591-4B6F-9037-66F3D1857697}" sibTransId="{15B76BFC-17EB-4552-BB9C-AE6C510A6F76}"/>
    <dgm:cxn modelId="{663B30BB-4B14-4EA1-949F-FCBA6B678340}" srcId="{C56EEBFC-902B-4ABE-8644-5E1743F5BD78}" destId="{CE57DDAC-139A-488D-92AA-D2615A310224}" srcOrd="1" destOrd="0" parTransId="{D7E8765B-059B-43B7-885E-279A9171E4A5}" sibTransId="{F1127421-43DD-4700-96A1-6B9668D0D950}"/>
    <dgm:cxn modelId="{F1BA11CB-15A5-4E0B-BD1C-6C1E84938190}" type="presOf" srcId="{9878CD43-AE7E-419C-BDA5-743D0AD07EDF}" destId="{443C6D5A-D752-4DCC-B01B-973B1E9332FD}" srcOrd="0" destOrd="0" presId="urn:microsoft.com/office/officeart/2005/8/layout/vList2"/>
    <dgm:cxn modelId="{FD0EA5D9-CB96-42CF-81E9-472CAB1FB774}" srcId="{C56EEBFC-902B-4ABE-8644-5E1743F5BD78}" destId="{3D0967A6-0121-4E48-B93E-7303F7E7C4AB}" srcOrd="7" destOrd="0" parTransId="{C9667F33-2935-43C4-A5BA-2430FEF3045F}" sibTransId="{25035CC1-1662-42B8-833A-273D043EE271}"/>
    <dgm:cxn modelId="{C1DE02DD-B563-4BF4-BC0B-DD974624D620}" srcId="{C56EEBFC-902B-4ABE-8644-5E1743F5BD78}" destId="{14C3C7F7-81ED-4402-A3DB-A2D1CC37899D}" srcOrd="5" destOrd="0" parTransId="{CD0535B4-5D90-44EF-9215-587D9CADB029}" sibTransId="{8553A290-ED8C-4D84-91F6-9C0BA1574974}"/>
    <dgm:cxn modelId="{98F507E6-2308-4F65-9E7D-01FB38B59815}" srcId="{C56EEBFC-902B-4ABE-8644-5E1743F5BD78}" destId="{AD5A6751-401E-4394-8845-DE812F48AA0C}" srcOrd="8" destOrd="0" parTransId="{F7D3D51B-F6D4-429E-B74C-6C6930E09D58}" sibTransId="{B9F8E3C4-0935-42D6-9E1A-0437C1429C04}"/>
    <dgm:cxn modelId="{AAF972EB-282B-4391-B096-7F5C902F7616}" srcId="{C56EEBFC-902B-4ABE-8644-5E1743F5BD78}" destId="{B1F91926-EA58-42AD-AF9E-7B25781205D2}" srcOrd="2" destOrd="0" parTransId="{8E95A3FF-5410-4C63-B0D6-EA1DFFE838FB}" sibTransId="{9861CD7B-709B-40A8-987A-1585B06CF57D}"/>
    <dgm:cxn modelId="{F9277BEE-7B80-46FD-A679-736994F6FB1F}" type="presOf" srcId="{14C3C7F7-81ED-4402-A3DB-A2D1CC37899D}" destId="{C319C5A7-D7E1-4F9B-902B-C7639DC9920E}" srcOrd="0" destOrd="0" presId="urn:microsoft.com/office/officeart/2005/8/layout/vList2"/>
    <dgm:cxn modelId="{FF1ECEF8-3852-4D1F-9BC9-3CC7BC9AAB4B}" srcId="{C56EEBFC-902B-4ABE-8644-5E1743F5BD78}" destId="{A5FAEF86-DCEC-4827-9B01-3E883F902922}" srcOrd="3" destOrd="0" parTransId="{CDC30716-8395-4084-89A6-C82CEB5CED47}" sibTransId="{DFD1792E-319D-41D6-8492-BBBE58CE36D0}"/>
    <dgm:cxn modelId="{CE4063FC-102D-444D-8377-553195AA3926}" type="presOf" srcId="{D211BA36-0AED-47CA-9D6C-4429AFC8D594}" destId="{10E7ADD6-2F44-4BD5-B73E-6A82106CEB56}" srcOrd="0" destOrd="0" presId="urn:microsoft.com/office/officeart/2005/8/layout/vList2"/>
    <dgm:cxn modelId="{332771FC-4922-47D1-945F-9253B2EB6B64}" type="presOf" srcId="{CE57DDAC-139A-488D-92AA-D2615A310224}" destId="{A4286AEE-3F4A-4815-BC71-921325CB84B9}" srcOrd="0" destOrd="0" presId="urn:microsoft.com/office/officeart/2005/8/layout/vList2"/>
    <dgm:cxn modelId="{BB99BCA8-C1A0-4197-9AE0-CD0CD60D8827}" type="presParOf" srcId="{E0404BB3-4872-4C47-A49F-9C5FBC91185C}" destId="{49E84690-FA20-4FBB-8BF0-02CC7167F88B}" srcOrd="0" destOrd="0" presId="urn:microsoft.com/office/officeart/2005/8/layout/vList2"/>
    <dgm:cxn modelId="{F5273E8F-6250-4F90-B2BC-590B2AB04F99}" type="presParOf" srcId="{E0404BB3-4872-4C47-A49F-9C5FBC91185C}" destId="{82BFF9D8-45E7-4746-939E-17F5C16A3C0F}" srcOrd="1" destOrd="0" presId="urn:microsoft.com/office/officeart/2005/8/layout/vList2"/>
    <dgm:cxn modelId="{DCB46C95-D4EC-4618-B26A-264CB7E639CB}" type="presParOf" srcId="{E0404BB3-4872-4C47-A49F-9C5FBC91185C}" destId="{A4286AEE-3F4A-4815-BC71-921325CB84B9}" srcOrd="2" destOrd="0" presId="urn:microsoft.com/office/officeart/2005/8/layout/vList2"/>
    <dgm:cxn modelId="{935EDD70-D465-4057-8A5A-3EB44D01DD39}" type="presParOf" srcId="{E0404BB3-4872-4C47-A49F-9C5FBC91185C}" destId="{90C1F9C3-87BF-4FAB-84FB-80F1ED9A2C7E}" srcOrd="3" destOrd="0" presId="urn:microsoft.com/office/officeart/2005/8/layout/vList2"/>
    <dgm:cxn modelId="{BB3A7343-BF10-4895-809B-7AD7A20850A1}" type="presParOf" srcId="{E0404BB3-4872-4C47-A49F-9C5FBC91185C}" destId="{D34CAB2D-B706-4DBA-B958-DE10F342657D}" srcOrd="4" destOrd="0" presId="urn:microsoft.com/office/officeart/2005/8/layout/vList2"/>
    <dgm:cxn modelId="{417E022B-F14B-4D71-A501-36F02FA85096}" type="presParOf" srcId="{E0404BB3-4872-4C47-A49F-9C5FBC91185C}" destId="{6176F498-CBA3-4167-9980-AF235FF168F5}" srcOrd="5" destOrd="0" presId="urn:microsoft.com/office/officeart/2005/8/layout/vList2"/>
    <dgm:cxn modelId="{A377E8AF-CF88-41EA-A59E-19F7D62FA31B}" type="presParOf" srcId="{E0404BB3-4872-4C47-A49F-9C5FBC91185C}" destId="{418448B9-9770-45DD-A827-02F4874E8DAE}" srcOrd="6" destOrd="0" presId="urn:microsoft.com/office/officeart/2005/8/layout/vList2"/>
    <dgm:cxn modelId="{12D35A7E-D380-4236-BA89-A0B65DE40413}" type="presParOf" srcId="{E0404BB3-4872-4C47-A49F-9C5FBC91185C}" destId="{96BCDC35-BFD0-4FBB-BD71-8B13AFE6FAEA}" srcOrd="7" destOrd="0" presId="urn:microsoft.com/office/officeart/2005/8/layout/vList2"/>
    <dgm:cxn modelId="{17DB82F3-0898-4993-92C3-BA5F45091D60}" type="presParOf" srcId="{E0404BB3-4872-4C47-A49F-9C5FBC91185C}" destId="{443C6D5A-D752-4DCC-B01B-973B1E9332FD}" srcOrd="8" destOrd="0" presId="urn:microsoft.com/office/officeart/2005/8/layout/vList2"/>
    <dgm:cxn modelId="{4DFCF99A-2404-4C20-A45E-E02187AE1AF1}" type="presParOf" srcId="{E0404BB3-4872-4C47-A49F-9C5FBC91185C}" destId="{41461B04-1C61-4353-A16C-CFF34BB4F607}" srcOrd="9" destOrd="0" presId="urn:microsoft.com/office/officeart/2005/8/layout/vList2"/>
    <dgm:cxn modelId="{DEDDA9BE-B850-4DB6-B9F5-F95628440387}" type="presParOf" srcId="{E0404BB3-4872-4C47-A49F-9C5FBC91185C}" destId="{C319C5A7-D7E1-4F9B-902B-C7639DC9920E}" srcOrd="10" destOrd="0" presId="urn:microsoft.com/office/officeart/2005/8/layout/vList2"/>
    <dgm:cxn modelId="{FB53F1DA-698D-46B1-8551-0F44A862395D}" type="presParOf" srcId="{E0404BB3-4872-4C47-A49F-9C5FBC91185C}" destId="{EE7AE968-AACD-4EAE-8CAE-9D6F2BA910CB}" srcOrd="11" destOrd="0" presId="urn:microsoft.com/office/officeart/2005/8/layout/vList2"/>
    <dgm:cxn modelId="{43E3662D-7262-4F27-A5DF-6B7753B2C8D2}" type="presParOf" srcId="{E0404BB3-4872-4C47-A49F-9C5FBC91185C}" destId="{6DFB4DA7-2BCE-47D0-B553-8C712C6EDB4A}" srcOrd="12" destOrd="0" presId="urn:microsoft.com/office/officeart/2005/8/layout/vList2"/>
    <dgm:cxn modelId="{56B490FE-4460-45EF-9D68-A3B99725EAD9}" type="presParOf" srcId="{E0404BB3-4872-4C47-A49F-9C5FBC91185C}" destId="{9605AE51-9A0B-4225-B562-19021DB9AEB0}" srcOrd="13" destOrd="0" presId="urn:microsoft.com/office/officeart/2005/8/layout/vList2"/>
    <dgm:cxn modelId="{8A56FB9E-8497-4412-BA75-6655F9908CDE}" type="presParOf" srcId="{E0404BB3-4872-4C47-A49F-9C5FBC91185C}" destId="{75E1AF34-E6E5-49A9-A932-58E784D6E751}" srcOrd="14" destOrd="0" presId="urn:microsoft.com/office/officeart/2005/8/layout/vList2"/>
    <dgm:cxn modelId="{C7EF3FCD-9E86-488E-859D-8F1B12D8F1FE}" type="presParOf" srcId="{E0404BB3-4872-4C47-A49F-9C5FBC91185C}" destId="{CE6EAD0D-52AE-4DEA-8CD7-4365463E6BB6}" srcOrd="15" destOrd="0" presId="urn:microsoft.com/office/officeart/2005/8/layout/vList2"/>
    <dgm:cxn modelId="{5AC7E835-99DA-43BA-AF3E-6E8DE2D52E80}" type="presParOf" srcId="{E0404BB3-4872-4C47-A49F-9C5FBC91185C}" destId="{89F5C500-7042-4539-AD1C-6308E75F20A9}" srcOrd="16" destOrd="0" presId="urn:microsoft.com/office/officeart/2005/8/layout/vList2"/>
    <dgm:cxn modelId="{A09B4004-F498-4D2A-B6B4-FC31112534B4}" type="presParOf" srcId="{E0404BB3-4872-4C47-A49F-9C5FBC91185C}" destId="{E3B32CB2-D428-4799-9D66-599073B72C84}" srcOrd="17" destOrd="0" presId="urn:microsoft.com/office/officeart/2005/8/layout/vList2"/>
    <dgm:cxn modelId="{9B32B435-7BF7-4D62-BE59-BAD78E35EB54}" type="presParOf" srcId="{E0404BB3-4872-4C47-A49F-9C5FBC91185C}" destId="{10E7ADD6-2F44-4BD5-B73E-6A82106CEB56}" srcOrd="18"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904963-B2F1-43F3-879E-342BF74393EB}" type="doc">
      <dgm:prSet loTypeId="urn:microsoft.com/office/officeart/2005/8/layout/hierarchy3" loCatId="hierarchy" qsTypeId="urn:microsoft.com/office/officeart/2005/8/quickstyle/3d2" qsCatId="3D" csTypeId="urn:microsoft.com/office/officeart/2005/8/colors/accent3_2" csCatId="accent3" phldr="1"/>
      <dgm:spPr/>
      <dgm:t>
        <a:bodyPr/>
        <a:lstStyle/>
        <a:p>
          <a:endParaRPr lang="en-US"/>
        </a:p>
      </dgm:t>
    </dgm:pt>
    <dgm:pt modelId="{1338A113-0CF2-4F91-8AB1-7161BAB0D528}">
      <dgm:prSet phldrT="[Text]" custT="1"/>
      <dgm:spPr/>
      <dgm:t>
        <a:bodyPr/>
        <a:lstStyle/>
        <a:p>
          <a:r>
            <a:rPr lang="en-US" sz="4400" b="0" dirty="0">
              <a:latin typeface="Bookman Old Style" panose="02050604050505020204" pitchFamily="18" charset="0"/>
            </a:rPr>
            <a:t>50</a:t>
          </a:r>
          <a:r>
            <a:rPr lang="en-US" sz="4000" dirty="0">
              <a:latin typeface="Bookman Old Style" panose="02050604050505020204" pitchFamily="18" charset="0"/>
            </a:rPr>
            <a:t> Domains</a:t>
          </a:r>
        </a:p>
      </dgm:t>
    </dgm:pt>
    <dgm:pt modelId="{78622AEA-0AC2-4CE5-A679-210AD372415D}" type="parTrans" cxnId="{DF51F103-B804-4696-9E08-05A2E4214B94}">
      <dgm:prSet/>
      <dgm:spPr/>
      <dgm:t>
        <a:bodyPr/>
        <a:lstStyle/>
        <a:p>
          <a:endParaRPr lang="en-US"/>
        </a:p>
      </dgm:t>
    </dgm:pt>
    <dgm:pt modelId="{E0C3E983-7EB9-462C-8934-9B46AB0A6048}" type="sibTrans" cxnId="{DF51F103-B804-4696-9E08-05A2E4214B94}">
      <dgm:prSet/>
      <dgm:spPr/>
      <dgm:t>
        <a:bodyPr/>
        <a:lstStyle/>
        <a:p>
          <a:endParaRPr lang="en-US"/>
        </a:p>
      </dgm:t>
    </dgm:pt>
    <dgm:pt modelId="{63F9CA2A-4EF3-4449-8875-180C76340D8A}">
      <dgm:prSet phldrT="[Text]" custT="1"/>
      <dgm:spPr/>
      <dgm:t>
        <a:bodyPr/>
        <a:lstStyle/>
        <a:p>
          <a:r>
            <a:rPr lang="en-US" sz="3200" b="0" dirty="0">
              <a:latin typeface="Bookman Old Style" panose="02050604050505020204" pitchFamily="18" charset="0"/>
            </a:rPr>
            <a:t>22</a:t>
          </a:r>
          <a:r>
            <a:rPr lang="en-US" sz="2300" dirty="0">
              <a:latin typeface="Bookman Old Style" panose="02050604050505020204" pitchFamily="18" charset="0"/>
            </a:rPr>
            <a:t> </a:t>
          </a:r>
          <a:r>
            <a:rPr lang="en-US" sz="2300" dirty="0">
              <a:solidFill>
                <a:schemeClr val="accent4">
                  <a:lumMod val="75000"/>
                </a:schemeClr>
              </a:solidFill>
              <a:latin typeface="Bookman Old Style" panose="02050604050505020204" pitchFamily="18" charset="0"/>
            </a:rPr>
            <a:t>Online</a:t>
          </a:r>
        </a:p>
      </dgm:t>
    </dgm:pt>
    <dgm:pt modelId="{3E3EE689-A846-45BA-ACFE-2031D156D5F4}" type="parTrans" cxnId="{D6B78150-C5D7-4E54-97D3-66380B980E15}">
      <dgm:prSet/>
      <dgm:spPr/>
      <dgm:t>
        <a:bodyPr/>
        <a:lstStyle/>
        <a:p>
          <a:endParaRPr lang="en-US"/>
        </a:p>
      </dgm:t>
    </dgm:pt>
    <dgm:pt modelId="{3E57B258-C408-4612-A8F0-91FF1FDCE806}" type="sibTrans" cxnId="{D6B78150-C5D7-4E54-97D3-66380B980E15}">
      <dgm:prSet/>
      <dgm:spPr/>
      <dgm:t>
        <a:bodyPr/>
        <a:lstStyle/>
        <a:p>
          <a:endParaRPr lang="en-US"/>
        </a:p>
      </dgm:t>
    </dgm:pt>
    <dgm:pt modelId="{649BF407-650D-4EB5-BAEF-925F1D83EAF5}">
      <dgm:prSet phldrT="[Text]" custT="1"/>
      <dgm:spPr/>
      <dgm:t>
        <a:bodyPr/>
        <a:lstStyle/>
        <a:p>
          <a:r>
            <a:rPr lang="en-US" sz="3200" dirty="0">
              <a:latin typeface="Bookman Old Style" panose="02050604050505020204" pitchFamily="18" charset="0"/>
            </a:rPr>
            <a:t>28</a:t>
          </a:r>
          <a:r>
            <a:rPr lang="en-US" sz="2300" dirty="0">
              <a:latin typeface="Bookman Old Style" panose="02050604050505020204" pitchFamily="18" charset="0"/>
            </a:rPr>
            <a:t> </a:t>
          </a:r>
          <a:r>
            <a:rPr lang="en-US" sz="2300" dirty="0">
              <a:solidFill>
                <a:schemeClr val="accent2">
                  <a:lumMod val="75000"/>
                </a:schemeClr>
              </a:solidFill>
              <a:latin typeface="Bookman Old Style" panose="02050604050505020204" pitchFamily="18" charset="0"/>
            </a:rPr>
            <a:t>Unreachable</a:t>
          </a:r>
        </a:p>
      </dgm:t>
    </dgm:pt>
    <dgm:pt modelId="{4261E242-C13D-493B-B02E-77EE05965E7C}" type="parTrans" cxnId="{A45DB0F1-5EC4-43A7-91C2-F3BE817103EA}">
      <dgm:prSet/>
      <dgm:spPr/>
      <dgm:t>
        <a:bodyPr/>
        <a:lstStyle/>
        <a:p>
          <a:endParaRPr lang="en-US"/>
        </a:p>
      </dgm:t>
    </dgm:pt>
    <dgm:pt modelId="{04439462-E415-4C9F-B2AD-020BB29E3F6D}" type="sibTrans" cxnId="{A45DB0F1-5EC4-43A7-91C2-F3BE817103EA}">
      <dgm:prSet/>
      <dgm:spPr/>
      <dgm:t>
        <a:bodyPr/>
        <a:lstStyle/>
        <a:p>
          <a:endParaRPr lang="en-US"/>
        </a:p>
      </dgm:t>
    </dgm:pt>
    <dgm:pt modelId="{9EC77257-446D-4661-96FA-57DDC87B6700}" type="pres">
      <dgm:prSet presAssocID="{B0904963-B2F1-43F3-879E-342BF74393EB}" presName="diagram" presStyleCnt="0">
        <dgm:presLayoutVars>
          <dgm:chPref val="1"/>
          <dgm:dir/>
          <dgm:animOne val="branch"/>
          <dgm:animLvl val="lvl"/>
          <dgm:resizeHandles/>
        </dgm:presLayoutVars>
      </dgm:prSet>
      <dgm:spPr/>
    </dgm:pt>
    <dgm:pt modelId="{82D79E59-A6C8-4B86-9382-FE69750E6597}" type="pres">
      <dgm:prSet presAssocID="{1338A113-0CF2-4F91-8AB1-7161BAB0D528}" presName="root" presStyleCnt="0"/>
      <dgm:spPr/>
    </dgm:pt>
    <dgm:pt modelId="{1BB491BB-9D9E-4CF2-98FF-DF60E6AC0AF7}" type="pres">
      <dgm:prSet presAssocID="{1338A113-0CF2-4F91-8AB1-7161BAB0D528}" presName="rootComposite" presStyleCnt="0"/>
      <dgm:spPr/>
    </dgm:pt>
    <dgm:pt modelId="{3A8B5231-3567-4728-A649-F6ABC8C0EF03}" type="pres">
      <dgm:prSet presAssocID="{1338A113-0CF2-4F91-8AB1-7161BAB0D528}" presName="rootText" presStyleLbl="node1" presStyleIdx="0" presStyleCnt="1"/>
      <dgm:spPr/>
    </dgm:pt>
    <dgm:pt modelId="{8D53EBAB-4208-44AF-B49F-B30649C38A4D}" type="pres">
      <dgm:prSet presAssocID="{1338A113-0CF2-4F91-8AB1-7161BAB0D528}" presName="rootConnector" presStyleLbl="node1" presStyleIdx="0" presStyleCnt="1"/>
      <dgm:spPr/>
    </dgm:pt>
    <dgm:pt modelId="{53337969-8D25-4673-8866-A92018371DE1}" type="pres">
      <dgm:prSet presAssocID="{1338A113-0CF2-4F91-8AB1-7161BAB0D528}" presName="childShape" presStyleCnt="0"/>
      <dgm:spPr/>
    </dgm:pt>
    <dgm:pt modelId="{2D2C38C0-FFAB-472A-9962-72C6EB20AFCF}" type="pres">
      <dgm:prSet presAssocID="{3E3EE689-A846-45BA-ACFE-2031D156D5F4}" presName="Name13" presStyleLbl="parChTrans1D2" presStyleIdx="0" presStyleCnt="2"/>
      <dgm:spPr/>
    </dgm:pt>
    <dgm:pt modelId="{B341C685-625D-4D6A-A64A-DEB630049D8E}" type="pres">
      <dgm:prSet presAssocID="{63F9CA2A-4EF3-4449-8875-180C76340D8A}" presName="childText" presStyleLbl="bgAcc1" presStyleIdx="0" presStyleCnt="2">
        <dgm:presLayoutVars>
          <dgm:bulletEnabled val="1"/>
        </dgm:presLayoutVars>
      </dgm:prSet>
      <dgm:spPr/>
    </dgm:pt>
    <dgm:pt modelId="{00F74E75-2C2C-4D05-B22A-601994351C48}" type="pres">
      <dgm:prSet presAssocID="{4261E242-C13D-493B-B02E-77EE05965E7C}" presName="Name13" presStyleLbl="parChTrans1D2" presStyleIdx="1" presStyleCnt="2"/>
      <dgm:spPr/>
    </dgm:pt>
    <dgm:pt modelId="{14DD46A3-58FE-45FD-BC52-AC2CE5CD81C8}" type="pres">
      <dgm:prSet presAssocID="{649BF407-650D-4EB5-BAEF-925F1D83EAF5}" presName="childText" presStyleLbl="bgAcc1" presStyleIdx="1" presStyleCnt="2" custLinFactNeighborX="-944" custLinFactNeighborY="32248">
        <dgm:presLayoutVars>
          <dgm:bulletEnabled val="1"/>
        </dgm:presLayoutVars>
      </dgm:prSet>
      <dgm:spPr/>
    </dgm:pt>
  </dgm:ptLst>
  <dgm:cxnLst>
    <dgm:cxn modelId="{DF51F103-B804-4696-9E08-05A2E4214B94}" srcId="{B0904963-B2F1-43F3-879E-342BF74393EB}" destId="{1338A113-0CF2-4F91-8AB1-7161BAB0D528}" srcOrd="0" destOrd="0" parTransId="{78622AEA-0AC2-4CE5-A679-210AD372415D}" sibTransId="{E0C3E983-7EB9-462C-8934-9B46AB0A6048}"/>
    <dgm:cxn modelId="{55C06D45-5DE9-4188-B745-07F5D40BA199}" type="presOf" srcId="{63F9CA2A-4EF3-4449-8875-180C76340D8A}" destId="{B341C685-625D-4D6A-A64A-DEB630049D8E}" srcOrd="0" destOrd="0" presId="urn:microsoft.com/office/officeart/2005/8/layout/hierarchy3"/>
    <dgm:cxn modelId="{D6B78150-C5D7-4E54-97D3-66380B980E15}" srcId="{1338A113-0CF2-4F91-8AB1-7161BAB0D528}" destId="{63F9CA2A-4EF3-4449-8875-180C76340D8A}" srcOrd="0" destOrd="0" parTransId="{3E3EE689-A846-45BA-ACFE-2031D156D5F4}" sibTransId="{3E57B258-C408-4612-A8F0-91FF1FDCE806}"/>
    <dgm:cxn modelId="{8396A1A8-6886-4D93-9687-BC640013F9CF}" type="presOf" srcId="{1338A113-0CF2-4F91-8AB1-7161BAB0D528}" destId="{8D53EBAB-4208-44AF-B49F-B30649C38A4D}" srcOrd="1" destOrd="0" presId="urn:microsoft.com/office/officeart/2005/8/layout/hierarchy3"/>
    <dgm:cxn modelId="{1AFDC2BD-3DFA-44AA-BB6C-B39647AAA330}" type="presOf" srcId="{B0904963-B2F1-43F3-879E-342BF74393EB}" destId="{9EC77257-446D-4661-96FA-57DDC87B6700}" srcOrd="0" destOrd="0" presId="urn:microsoft.com/office/officeart/2005/8/layout/hierarchy3"/>
    <dgm:cxn modelId="{1B8EABC3-E311-4ED6-B666-33F54CAA0DDA}" type="presOf" srcId="{4261E242-C13D-493B-B02E-77EE05965E7C}" destId="{00F74E75-2C2C-4D05-B22A-601994351C48}" srcOrd="0" destOrd="0" presId="urn:microsoft.com/office/officeart/2005/8/layout/hierarchy3"/>
    <dgm:cxn modelId="{E5E561D3-5E3A-45B8-A26C-D04A3B50EA55}" type="presOf" srcId="{649BF407-650D-4EB5-BAEF-925F1D83EAF5}" destId="{14DD46A3-58FE-45FD-BC52-AC2CE5CD81C8}" srcOrd="0" destOrd="0" presId="urn:microsoft.com/office/officeart/2005/8/layout/hierarchy3"/>
    <dgm:cxn modelId="{BB5209E4-EE84-4C49-9815-8D9F502DC37B}" type="presOf" srcId="{3E3EE689-A846-45BA-ACFE-2031D156D5F4}" destId="{2D2C38C0-FFAB-472A-9962-72C6EB20AFCF}" srcOrd="0" destOrd="0" presId="urn:microsoft.com/office/officeart/2005/8/layout/hierarchy3"/>
    <dgm:cxn modelId="{5953A1E8-79E0-4D4D-B3EA-AE9ED6B790D8}" type="presOf" srcId="{1338A113-0CF2-4F91-8AB1-7161BAB0D528}" destId="{3A8B5231-3567-4728-A649-F6ABC8C0EF03}" srcOrd="0" destOrd="0" presId="urn:microsoft.com/office/officeart/2005/8/layout/hierarchy3"/>
    <dgm:cxn modelId="{A45DB0F1-5EC4-43A7-91C2-F3BE817103EA}" srcId="{1338A113-0CF2-4F91-8AB1-7161BAB0D528}" destId="{649BF407-650D-4EB5-BAEF-925F1D83EAF5}" srcOrd="1" destOrd="0" parTransId="{4261E242-C13D-493B-B02E-77EE05965E7C}" sibTransId="{04439462-E415-4C9F-B2AD-020BB29E3F6D}"/>
    <dgm:cxn modelId="{AD91D074-EC3C-41F6-A7E9-B17F3038792C}" type="presParOf" srcId="{9EC77257-446D-4661-96FA-57DDC87B6700}" destId="{82D79E59-A6C8-4B86-9382-FE69750E6597}" srcOrd="0" destOrd="0" presId="urn:microsoft.com/office/officeart/2005/8/layout/hierarchy3"/>
    <dgm:cxn modelId="{29591587-D46F-4D57-B6CA-6701E3240F46}" type="presParOf" srcId="{82D79E59-A6C8-4B86-9382-FE69750E6597}" destId="{1BB491BB-9D9E-4CF2-98FF-DF60E6AC0AF7}" srcOrd="0" destOrd="0" presId="urn:microsoft.com/office/officeart/2005/8/layout/hierarchy3"/>
    <dgm:cxn modelId="{BFCA077F-32A4-4355-A17D-7DB03D13C416}" type="presParOf" srcId="{1BB491BB-9D9E-4CF2-98FF-DF60E6AC0AF7}" destId="{3A8B5231-3567-4728-A649-F6ABC8C0EF03}" srcOrd="0" destOrd="0" presId="urn:microsoft.com/office/officeart/2005/8/layout/hierarchy3"/>
    <dgm:cxn modelId="{135ABA9C-9A94-4DFF-A8F6-892D800DCCF6}" type="presParOf" srcId="{1BB491BB-9D9E-4CF2-98FF-DF60E6AC0AF7}" destId="{8D53EBAB-4208-44AF-B49F-B30649C38A4D}" srcOrd="1" destOrd="0" presId="urn:microsoft.com/office/officeart/2005/8/layout/hierarchy3"/>
    <dgm:cxn modelId="{34676213-4ED4-4C74-95F6-0AA5C86B162D}" type="presParOf" srcId="{82D79E59-A6C8-4B86-9382-FE69750E6597}" destId="{53337969-8D25-4673-8866-A92018371DE1}" srcOrd="1" destOrd="0" presId="urn:microsoft.com/office/officeart/2005/8/layout/hierarchy3"/>
    <dgm:cxn modelId="{242BAE00-F10D-436F-BA53-61E7345FBAF9}" type="presParOf" srcId="{53337969-8D25-4673-8866-A92018371DE1}" destId="{2D2C38C0-FFAB-472A-9962-72C6EB20AFCF}" srcOrd="0" destOrd="0" presId="urn:microsoft.com/office/officeart/2005/8/layout/hierarchy3"/>
    <dgm:cxn modelId="{A79E3196-6735-4F1F-A048-4E5E43E9608E}" type="presParOf" srcId="{53337969-8D25-4673-8866-A92018371DE1}" destId="{B341C685-625D-4D6A-A64A-DEB630049D8E}" srcOrd="1" destOrd="0" presId="urn:microsoft.com/office/officeart/2005/8/layout/hierarchy3"/>
    <dgm:cxn modelId="{0BE1F970-D03F-42D7-A323-1EB3FFB62AE9}" type="presParOf" srcId="{53337969-8D25-4673-8866-A92018371DE1}" destId="{00F74E75-2C2C-4D05-B22A-601994351C48}" srcOrd="2" destOrd="0" presId="urn:microsoft.com/office/officeart/2005/8/layout/hierarchy3"/>
    <dgm:cxn modelId="{1346382C-7D7D-4CDE-A3C5-EEA1DA622CCE}" type="presParOf" srcId="{53337969-8D25-4673-8866-A92018371DE1}" destId="{14DD46A3-58FE-45FD-BC52-AC2CE5CD81C8}"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EC7E0C-A052-4A61-BBDF-B907CB586375}">
      <dsp:nvSpPr>
        <dsp:cNvPr id="0" name=""/>
        <dsp:cNvSpPr/>
      </dsp:nvSpPr>
      <dsp:spPr>
        <a:xfrm>
          <a:off x="0" y="120746"/>
          <a:ext cx="4228025" cy="386100"/>
        </a:xfrm>
        <a:prstGeom prst="roundRect">
          <a:avLst/>
        </a:prstGeom>
        <a:gradFill rotWithShape="0">
          <a:gsLst>
            <a:gs pos="0">
              <a:schemeClr val="accent1">
                <a:alpha val="90000"/>
                <a:hueOff val="0"/>
                <a:satOff val="0"/>
                <a:lumOff val="0"/>
                <a:alphaOff val="0"/>
                <a:satMod val="103000"/>
                <a:lumMod val="102000"/>
                <a:tint val="94000"/>
              </a:schemeClr>
            </a:gs>
            <a:gs pos="50000">
              <a:schemeClr val="accent1">
                <a:alpha val="90000"/>
                <a:hueOff val="0"/>
                <a:satOff val="0"/>
                <a:lumOff val="0"/>
                <a:alphaOff val="0"/>
                <a:satMod val="110000"/>
                <a:lumMod val="100000"/>
                <a:shade val="100000"/>
              </a:schemeClr>
            </a:gs>
            <a:gs pos="100000">
              <a:schemeClr val="accent1">
                <a:alpha val="9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Define Security Requirements</a:t>
          </a:r>
        </a:p>
      </dsp:txBody>
      <dsp:txXfrm>
        <a:off x="18848" y="139594"/>
        <a:ext cx="4190329" cy="348404"/>
      </dsp:txXfrm>
    </dsp:sp>
    <dsp:sp modelId="{392A30C4-1AD4-48B2-97DF-C8C2A4494968}">
      <dsp:nvSpPr>
        <dsp:cNvPr id="0" name=""/>
        <dsp:cNvSpPr/>
      </dsp:nvSpPr>
      <dsp:spPr>
        <a:xfrm>
          <a:off x="0" y="550046"/>
          <a:ext cx="4228025" cy="386100"/>
        </a:xfrm>
        <a:prstGeom prst="roundRect">
          <a:avLst/>
        </a:prstGeom>
        <a:gradFill rotWithShape="0">
          <a:gsLst>
            <a:gs pos="0">
              <a:schemeClr val="accent1">
                <a:alpha val="90000"/>
                <a:hueOff val="0"/>
                <a:satOff val="0"/>
                <a:lumOff val="0"/>
                <a:alphaOff val="-4444"/>
                <a:satMod val="103000"/>
                <a:lumMod val="102000"/>
                <a:tint val="94000"/>
              </a:schemeClr>
            </a:gs>
            <a:gs pos="50000">
              <a:schemeClr val="accent1">
                <a:alpha val="90000"/>
                <a:hueOff val="0"/>
                <a:satOff val="0"/>
                <a:lumOff val="0"/>
                <a:alphaOff val="-4444"/>
                <a:satMod val="110000"/>
                <a:lumMod val="100000"/>
                <a:shade val="100000"/>
              </a:schemeClr>
            </a:gs>
            <a:gs pos="100000">
              <a:schemeClr val="accent1">
                <a:alpha val="90000"/>
                <a:hueOff val="0"/>
                <a:satOff val="0"/>
                <a:lumOff val="0"/>
                <a:alphaOff val="-4444"/>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Leverage Security Frameworks and Libraries</a:t>
          </a:r>
        </a:p>
      </dsp:txBody>
      <dsp:txXfrm>
        <a:off x="18848" y="568894"/>
        <a:ext cx="4190329" cy="348404"/>
      </dsp:txXfrm>
    </dsp:sp>
    <dsp:sp modelId="{3422DB16-6017-4397-870F-55F2E1553A45}">
      <dsp:nvSpPr>
        <dsp:cNvPr id="0" name=""/>
        <dsp:cNvSpPr/>
      </dsp:nvSpPr>
      <dsp:spPr>
        <a:xfrm>
          <a:off x="0" y="979346"/>
          <a:ext cx="4228025" cy="386100"/>
        </a:xfrm>
        <a:prstGeom prst="roundRect">
          <a:avLst/>
        </a:prstGeom>
        <a:gradFill rotWithShape="0">
          <a:gsLst>
            <a:gs pos="0">
              <a:schemeClr val="accent1">
                <a:alpha val="90000"/>
                <a:hueOff val="0"/>
                <a:satOff val="0"/>
                <a:lumOff val="0"/>
                <a:alphaOff val="-8889"/>
                <a:satMod val="103000"/>
                <a:lumMod val="102000"/>
                <a:tint val="94000"/>
              </a:schemeClr>
            </a:gs>
            <a:gs pos="50000">
              <a:schemeClr val="accent1">
                <a:alpha val="90000"/>
                <a:hueOff val="0"/>
                <a:satOff val="0"/>
                <a:lumOff val="0"/>
                <a:alphaOff val="-8889"/>
                <a:satMod val="110000"/>
                <a:lumMod val="100000"/>
                <a:shade val="100000"/>
              </a:schemeClr>
            </a:gs>
            <a:gs pos="100000">
              <a:schemeClr val="accent1">
                <a:alpha val="90000"/>
                <a:hueOff val="0"/>
                <a:satOff val="0"/>
                <a:lumOff val="0"/>
                <a:alphaOff val="-8889"/>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Secure Database Access</a:t>
          </a:r>
        </a:p>
      </dsp:txBody>
      <dsp:txXfrm>
        <a:off x="18848" y="998194"/>
        <a:ext cx="4190329" cy="348404"/>
      </dsp:txXfrm>
    </dsp:sp>
    <dsp:sp modelId="{7D944AB9-4C28-4BFF-81FE-43122E4013B3}">
      <dsp:nvSpPr>
        <dsp:cNvPr id="0" name=""/>
        <dsp:cNvSpPr/>
      </dsp:nvSpPr>
      <dsp:spPr>
        <a:xfrm>
          <a:off x="0" y="1408646"/>
          <a:ext cx="4228025" cy="386100"/>
        </a:xfrm>
        <a:prstGeom prst="roundRect">
          <a:avLst/>
        </a:prstGeom>
        <a:gradFill rotWithShape="0">
          <a:gsLst>
            <a:gs pos="0">
              <a:schemeClr val="accent1">
                <a:alpha val="90000"/>
                <a:hueOff val="0"/>
                <a:satOff val="0"/>
                <a:lumOff val="0"/>
                <a:alphaOff val="-13333"/>
                <a:satMod val="103000"/>
                <a:lumMod val="102000"/>
                <a:tint val="94000"/>
              </a:schemeClr>
            </a:gs>
            <a:gs pos="50000">
              <a:schemeClr val="accent1">
                <a:alpha val="90000"/>
                <a:hueOff val="0"/>
                <a:satOff val="0"/>
                <a:lumOff val="0"/>
                <a:alphaOff val="-13333"/>
                <a:satMod val="110000"/>
                <a:lumMod val="100000"/>
                <a:shade val="100000"/>
              </a:schemeClr>
            </a:gs>
            <a:gs pos="100000">
              <a:schemeClr val="accent1">
                <a:alpha val="90000"/>
                <a:hueOff val="0"/>
                <a:satOff val="0"/>
                <a:lumOff val="0"/>
                <a:alphaOff val="-13333"/>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Encode and Escape Data</a:t>
          </a:r>
        </a:p>
      </dsp:txBody>
      <dsp:txXfrm>
        <a:off x="18848" y="1427494"/>
        <a:ext cx="4190329" cy="348404"/>
      </dsp:txXfrm>
    </dsp:sp>
    <dsp:sp modelId="{A3C07703-EDCA-4C4E-A3B8-ACE34B7A34CC}">
      <dsp:nvSpPr>
        <dsp:cNvPr id="0" name=""/>
        <dsp:cNvSpPr/>
      </dsp:nvSpPr>
      <dsp:spPr>
        <a:xfrm>
          <a:off x="0" y="1837946"/>
          <a:ext cx="4228025" cy="386100"/>
        </a:xfrm>
        <a:prstGeom prst="roundRect">
          <a:avLst/>
        </a:prstGeom>
        <a:gradFill rotWithShape="0">
          <a:gsLst>
            <a:gs pos="0">
              <a:schemeClr val="accent1">
                <a:alpha val="90000"/>
                <a:hueOff val="0"/>
                <a:satOff val="0"/>
                <a:lumOff val="0"/>
                <a:alphaOff val="-17778"/>
                <a:satMod val="103000"/>
                <a:lumMod val="102000"/>
                <a:tint val="94000"/>
              </a:schemeClr>
            </a:gs>
            <a:gs pos="50000">
              <a:schemeClr val="accent1">
                <a:alpha val="90000"/>
                <a:hueOff val="0"/>
                <a:satOff val="0"/>
                <a:lumOff val="0"/>
                <a:alphaOff val="-17778"/>
                <a:satMod val="110000"/>
                <a:lumMod val="100000"/>
                <a:shade val="100000"/>
              </a:schemeClr>
            </a:gs>
            <a:gs pos="100000">
              <a:schemeClr val="accent1">
                <a:alpha val="90000"/>
                <a:hueOff val="0"/>
                <a:satOff val="0"/>
                <a:lumOff val="0"/>
                <a:alphaOff val="-17778"/>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Validate All Inputs</a:t>
          </a:r>
        </a:p>
      </dsp:txBody>
      <dsp:txXfrm>
        <a:off x="18848" y="1856794"/>
        <a:ext cx="4190329" cy="348404"/>
      </dsp:txXfrm>
    </dsp:sp>
    <dsp:sp modelId="{6F8E9461-01B5-4207-90CA-1B6040974541}">
      <dsp:nvSpPr>
        <dsp:cNvPr id="0" name=""/>
        <dsp:cNvSpPr/>
      </dsp:nvSpPr>
      <dsp:spPr>
        <a:xfrm>
          <a:off x="0" y="2267246"/>
          <a:ext cx="4228025" cy="386100"/>
        </a:xfrm>
        <a:prstGeom prst="roundRect">
          <a:avLst/>
        </a:prstGeom>
        <a:gradFill rotWithShape="0">
          <a:gsLst>
            <a:gs pos="0">
              <a:schemeClr val="accent1">
                <a:alpha val="90000"/>
                <a:hueOff val="0"/>
                <a:satOff val="0"/>
                <a:lumOff val="0"/>
                <a:alphaOff val="-22222"/>
                <a:satMod val="103000"/>
                <a:lumMod val="102000"/>
                <a:tint val="94000"/>
              </a:schemeClr>
            </a:gs>
            <a:gs pos="50000">
              <a:schemeClr val="accent1">
                <a:alpha val="90000"/>
                <a:hueOff val="0"/>
                <a:satOff val="0"/>
                <a:lumOff val="0"/>
                <a:alphaOff val="-22222"/>
                <a:satMod val="110000"/>
                <a:lumMod val="100000"/>
                <a:shade val="100000"/>
              </a:schemeClr>
            </a:gs>
            <a:gs pos="100000">
              <a:schemeClr val="accent1">
                <a:alpha val="90000"/>
                <a:hueOff val="0"/>
                <a:satOff val="0"/>
                <a:lumOff val="0"/>
                <a:alphaOff val="-22222"/>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Implement Digital Identity</a:t>
          </a:r>
        </a:p>
      </dsp:txBody>
      <dsp:txXfrm>
        <a:off x="18848" y="2286094"/>
        <a:ext cx="4190329" cy="348404"/>
      </dsp:txXfrm>
    </dsp:sp>
    <dsp:sp modelId="{4D1CF23B-F209-4F5D-BA75-C522B0BD28B1}">
      <dsp:nvSpPr>
        <dsp:cNvPr id="0" name=""/>
        <dsp:cNvSpPr/>
      </dsp:nvSpPr>
      <dsp:spPr>
        <a:xfrm>
          <a:off x="0" y="2696546"/>
          <a:ext cx="4228025" cy="386100"/>
        </a:xfrm>
        <a:prstGeom prst="roundRect">
          <a:avLst/>
        </a:prstGeom>
        <a:gradFill rotWithShape="0">
          <a:gsLst>
            <a:gs pos="0">
              <a:schemeClr val="accent1">
                <a:alpha val="90000"/>
                <a:hueOff val="0"/>
                <a:satOff val="0"/>
                <a:lumOff val="0"/>
                <a:alphaOff val="-26667"/>
                <a:satMod val="103000"/>
                <a:lumMod val="102000"/>
                <a:tint val="94000"/>
              </a:schemeClr>
            </a:gs>
            <a:gs pos="50000">
              <a:schemeClr val="accent1">
                <a:alpha val="90000"/>
                <a:hueOff val="0"/>
                <a:satOff val="0"/>
                <a:lumOff val="0"/>
                <a:alphaOff val="-26667"/>
                <a:satMod val="110000"/>
                <a:lumMod val="100000"/>
                <a:shade val="100000"/>
              </a:schemeClr>
            </a:gs>
            <a:gs pos="100000">
              <a:schemeClr val="accent1">
                <a:alpha val="90000"/>
                <a:hueOff val="0"/>
                <a:satOff val="0"/>
                <a:lumOff val="0"/>
                <a:alphaOff val="-26667"/>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Enforce Access Controls</a:t>
          </a:r>
        </a:p>
      </dsp:txBody>
      <dsp:txXfrm>
        <a:off x="18848" y="2715394"/>
        <a:ext cx="4190329" cy="348404"/>
      </dsp:txXfrm>
    </dsp:sp>
    <dsp:sp modelId="{9D76EB21-72CC-42CA-9730-978CAAE43FBD}">
      <dsp:nvSpPr>
        <dsp:cNvPr id="0" name=""/>
        <dsp:cNvSpPr/>
      </dsp:nvSpPr>
      <dsp:spPr>
        <a:xfrm>
          <a:off x="0" y="3125846"/>
          <a:ext cx="4228025" cy="386100"/>
        </a:xfrm>
        <a:prstGeom prst="roundRect">
          <a:avLst/>
        </a:prstGeom>
        <a:gradFill rotWithShape="0">
          <a:gsLst>
            <a:gs pos="0">
              <a:schemeClr val="accent1">
                <a:alpha val="90000"/>
                <a:hueOff val="0"/>
                <a:satOff val="0"/>
                <a:lumOff val="0"/>
                <a:alphaOff val="-31111"/>
                <a:satMod val="103000"/>
                <a:lumMod val="102000"/>
                <a:tint val="94000"/>
              </a:schemeClr>
            </a:gs>
            <a:gs pos="50000">
              <a:schemeClr val="accent1">
                <a:alpha val="90000"/>
                <a:hueOff val="0"/>
                <a:satOff val="0"/>
                <a:lumOff val="0"/>
                <a:alphaOff val="-31111"/>
                <a:satMod val="110000"/>
                <a:lumMod val="100000"/>
                <a:shade val="100000"/>
              </a:schemeClr>
            </a:gs>
            <a:gs pos="100000">
              <a:schemeClr val="accent1">
                <a:alpha val="90000"/>
                <a:hueOff val="0"/>
                <a:satOff val="0"/>
                <a:lumOff val="0"/>
                <a:alphaOff val="-31111"/>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Protect Data Everywhere</a:t>
          </a:r>
        </a:p>
      </dsp:txBody>
      <dsp:txXfrm>
        <a:off x="18848" y="3144694"/>
        <a:ext cx="4190329" cy="348404"/>
      </dsp:txXfrm>
    </dsp:sp>
    <dsp:sp modelId="{DDCEBF62-E231-49FB-BEFE-C2360366700C}">
      <dsp:nvSpPr>
        <dsp:cNvPr id="0" name=""/>
        <dsp:cNvSpPr/>
      </dsp:nvSpPr>
      <dsp:spPr>
        <a:xfrm>
          <a:off x="0" y="3555146"/>
          <a:ext cx="4228025" cy="386100"/>
        </a:xfrm>
        <a:prstGeom prst="roundRect">
          <a:avLst/>
        </a:prstGeom>
        <a:gradFill rotWithShape="0">
          <a:gsLst>
            <a:gs pos="0">
              <a:schemeClr val="accent1">
                <a:alpha val="90000"/>
                <a:hueOff val="0"/>
                <a:satOff val="0"/>
                <a:lumOff val="0"/>
                <a:alphaOff val="-35556"/>
                <a:satMod val="103000"/>
                <a:lumMod val="102000"/>
                <a:tint val="94000"/>
              </a:schemeClr>
            </a:gs>
            <a:gs pos="50000">
              <a:schemeClr val="accent1">
                <a:alpha val="90000"/>
                <a:hueOff val="0"/>
                <a:satOff val="0"/>
                <a:lumOff val="0"/>
                <a:alphaOff val="-35556"/>
                <a:satMod val="110000"/>
                <a:lumMod val="100000"/>
                <a:shade val="100000"/>
              </a:schemeClr>
            </a:gs>
            <a:gs pos="100000">
              <a:schemeClr val="accent1">
                <a:alpha val="90000"/>
                <a:hueOff val="0"/>
                <a:satOff val="0"/>
                <a:lumOff val="0"/>
                <a:alphaOff val="-35556"/>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Implement Security Logging and Monitoring</a:t>
          </a:r>
        </a:p>
      </dsp:txBody>
      <dsp:txXfrm>
        <a:off x="18848" y="3573994"/>
        <a:ext cx="4190329" cy="348404"/>
      </dsp:txXfrm>
    </dsp:sp>
    <dsp:sp modelId="{0DC1AD13-31F3-4F6B-936E-2BF9338F7EF1}">
      <dsp:nvSpPr>
        <dsp:cNvPr id="0" name=""/>
        <dsp:cNvSpPr/>
      </dsp:nvSpPr>
      <dsp:spPr>
        <a:xfrm>
          <a:off x="0" y="3984446"/>
          <a:ext cx="4228025" cy="386100"/>
        </a:xfrm>
        <a:prstGeom prst="roundRect">
          <a:avLst/>
        </a:prstGeom>
        <a:gradFill rotWithShape="0">
          <a:gsLst>
            <a:gs pos="0">
              <a:schemeClr val="accent1">
                <a:alpha val="90000"/>
                <a:hueOff val="0"/>
                <a:satOff val="0"/>
                <a:lumOff val="0"/>
                <a:alphaOff val="-40000"/>
                <a:satMod val="103000"/>
                <a:lumMod val="102000"/>
                <a:tint val="94000"/>
              </a:schemeClr>
            </a:gs>
            <a:gs pos="50000">
              <a:schemeClr val="accent1">
                <a:alpha val="90000"/>
                <a:hueOff val="0"/>
                <a:satOff val="0"/>
                <a:lumOff val="0"/>
                <a:alphaOff val="-40000"/>
                <a:satMod val="110000"/>
                <a:lumMod val="100000"/>
                <a:shade val="100000"/>
              </a:schemeClr>
            </a:gs>
            <a:gs pos="100000">
              <a:schemeClr val="accent1">
                <a:alpha val="90000"/>
                <a:hueOff val="0"/>
                <a:satOff val="0"/>
                <a:lumOff val="0"/>
                <a:alphaOff val="-4000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Handle All Errors and Exceptions</a:t>
          </a:r>
        </a:p>
      </dsp:txBody>
      <dsp:txXfrm>
        <a:off x="18848" y="4003294"/>
        <a:ext cx="4190329" cy="3484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E84690-FA20-4FBB-8BF0-02CC7167F88B}">
      <dsp:nvSpPr>
        <dsp:cNvPr id="0" name=""/>
        <dsp:cNvSpPr/>
      </dsp:nvSpPr>
      <dsp:spPr>
        <a:xfrm>
          <a:off x="0" y="120746"/>
          <a:ext cx="4228025" cy="386100"/>
        </a:xfrm>
        <a:prstGeom prst="roundRect">
          <a:avLst/>
        </a:prstGeom>
        <a:gradFill rotWithShape="0">
          <a:gsLst>
            <a:gs pos="0">
              <a:schemeClr val="accent2">
                <a:alpha val="90000"/>
                <a:hueOff val="0"/>
                <a:satOff val="0"/>
                <a:lumOff val="0"/>
                <a:alphaOff val="0"/>
                <a:satMod val="103000"/>
                <a:lumMod val="102000"/>
                <a:tint val="94000"/>
              </a:schemeClr>
            </a:gs>
            <a:gs pos="50000">
              <a:schemeClr val="accent2">
                <a:alpha val="90000"/>
                <a:hueOff val="0"/>
                <a:satOff val="0"/>
                <a:lumOff val="0"/>
                <a:alphaOff val="0"/>
                <a:satMod val="110000"/>
                <a:lumMod val="100000"/>
                <a:shade val="100000"/>
              </a:schemeClr>
            </a:gs>
            <a:gs pos="100000">
              <a:schemeClr val="accent2">
                <a:alpha val="90000"/>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Broken Access Control</a:t>
          </a:r>
        </a:p>
      </dsp:txBody>
      <dsp:txXfrm>
        <a:off x="18848" y="139594"/>
        <a:ext cx="4190329" cy="348404"/>
      </dsp:txXfrm>
    </dsp:sp>
    <dsp:sp modelId="{A4286AEE-3F4A-4815-BC71-921325CB84B9}">
      <dsp:nvSpPr>
        <dsp:cNvPr id="0" name=""/>
        <dsp:cNvSpPr/>
      </dsp:nvSpPr>
      <dsp:spPr>
        <a:xfrm>
          <a:off x="0" y="550046"/>
          <a:ext cx="4228025" cy="386100"/>
        </a:xfrm>
        <a:prstGeom prst="roundRect">
          <a:avLst/>
        </a:prstGeom>
        <a:gradFill rotWithShape="0">
          <a:gsLst>
            <a:gs pos="0">
              <a:schemeClr val="accent2">
                <a:alpha val="90000"/>
                <a:hueOff val="0"/>
                <a:satOff val="0"/>
                <a:lumOff val="0"/>
                <a:alphaOff val="-4444"/>
                <a:satMod val="103000"/>
                <a:lumMod val="102000"/>
                <a:tint val="94000"/>
              </a:schemeClr>
            </a:gs>
            <a:gs pos="50000">
              <a:schemeClr val="accent2">
                <a:alpha val="90000"/>
                <a:hueOff val="0"/>
                <a:satOff val="0"/>
                <a:lumOff val="0"/>
                <a:alphaOff val="-4444"/>
                <a:satMod val="110000"/>
                <a:lumMod val="100000"/>
                <a:shade val="100000"/>
              </a:schemeClr>
            </a:gs>
            <a:gs pos="100000">
              <a:schemeClr val="accent2">
                <a:alpha val="90000"/>
                <a:hueOff val="0"/>
                <a:satOff val="0"/>
                <a:lumOff val="0"/>
                <a:alphaOff val="-4444"/>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Cryptographic Failure</a:t>
          </a:r>
        </a:p>
      </dsp:txBody>
      <dsp:txXfrm>
        <a:off x="18848" y="568894"/>
        <a:ext cx="4190329" cy="348404"/>
      </dsp:txXfrm>
    </dsp:sp>
    <dsp:sp modelId="{D34CAB2D-B706-4DBA-B958-DE10F342657D}">
      <dsp:nvSpPr>
        <dsp:cNvPr id="0" name=""/>
        <dsp:cNvSpPr/>
      </dsp:nvSpPr>
      <dsp:spPr>
        <a:xfrm>
          <a:off x="0" y="979346"/>
          <a:ext cx="4228025" cy="386100"/>
        </a:xfrm>
        <a:prstGeom prst="roundRect">
          <a:avLst/>
        </a:prstGeom>
        <a:gradFill rotWithShape="0">
          <a:gsLst>
            <a:gs pos="0">
              <a:schemeClr val="accent2">
                <a:alpha val="90000"/>
                <a:hueOff val="0"/>
                <a:satOff val="0"/>
                <a:lumOff val="0"/>
                <a:alphaOff val="-8889"/>
                <a:satMod val="103000"/>
                <a:lumMod val="102000"/>
                <a:tint val="94000"/>
              </a:schemeClr>
            </a:gs>
            <a:gs pos="50000">
              <a:schemeClr val="accent2">
                <a:alpha val="90000"/>
                <a:hueOff val="0"/>
                <a:satOff val="0"/>
                <a:lumOff val="0"/>
                <a:alphaOff val="-8889"/>
                <a:satMod val="110000"/>
                <a:lumMod val="100000"/>
                <a:shade val="100000"/>
              </a:schemeClr>
            </a:gs>
            <a:gs pos="100000">
              <a:schemeClr val="accent2">
                <a:alpha val="90000"/>
                <a:hueOff val="0"/>
                <a:satOff val="0"/>
                <a:lumOff val="0"/>
                <a:alphaOff val="-8889"/>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Injection</a:t>
          </a:r>
        </a:p>
      </dsp:txBody>
      <dsp:txXfrm>
        <a:off x="18848" y="998194"/>
        <a:ext cx="4190329" cy="348404"/>
      </dsp:txXfrm>
    </dsp:sp>
    <dsp:sp modelId="{418448B9-9770-45DD-A827-02F4874E8DAE}">
      <dsp:nvSpPr>
        <dsp:cNvPr id="0" name=""/>
        <dsp:cNvSpPr/>
      </dsp:nvSpPr>
      <dsp:spPr>
        <a:xfrm>
          <a:off x="0" y="1408646"/>
          <a:ext cx="4228025" cy="386100"/>
        </a:xfrm>
        <a:prstGeom prst="roundRect">
          <a:avLst/>
        </a:prstGeom>
        <a:gradFill rotWithShape="0">
          <a:gsLst>
            <a:gs pos="0">
              <a:schemeClr val="accent2">
                <a:alpha val="90000"/>
                <a:hueOff val="0"/>
                <a:satOff val="0"/>
                <a:lumOff val="0"/>
                <a:alphaOff val="-13333"/>
                <a:satMod val="103000"/>
                <a:lumMod val="102000"/>
                <a:tint val="94000"/>
              </a:schemeClr>
            </a:gs>
            <a:gs pos="50000">
              <a:schemeClr val="accent2">
                <a:alpha val="90000"/>
                <a:hueOff val="0"/>
                <a:satOff val="0"/>
                <a:lumOff val="0"/>
                <a:alphaOff val="-13333"/>
                <a:satMod val="110000"/>
                <a:lumMod val="100000"/>
                <a:shade val="100000"/>
              </a:schemeClr>
            </a:gs>
            <a:gs pos="100000">
              <a:schemeClr val="accent2">
                <a:alpha val="90000"/>
                <a:hueOff val="0"/>
                <a:satOff val="0"/>
                <a:lumOff val="0"/>
                <a:alphaOff val="-13333"/>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Insecure Design</a:t>
          </a:r>
        </a:p>
      </dsp:txBody>
      <dsp:txXfrm>
        <a:off x="18848" y="1427494"/>
        <a:ext cx="4190329" cy="348404"/>
      </dsp:txXfrm>
    </dsp:sp>
    <dsp:sp modelId="{443C6D5A-D752-4DCC-B01B-973B1E9332FD}">
      <dsp:nvSpPr>
        <dsp:cNvPr id="0" name=""/>
        <dsp:cNvSpPr/>
      </dsp:nvSpPr>
      <dsp:spPr>
        <a:xfrm>
          <a:off x="0" y="1837946"/>
          <a:ext cx="4228025" cy="386100"/>
        </a:xfrm>
        <a:prstGeom prst="roundRect">
          <a:avLst/>
        </a:prstGeom>
        <a:gradFill rotWithShape="0">
          <a:gsLst>
            <a:gs pos="0">
              <a:schemeClr val="accent2">
                <a:alpha val="90000"/>
                <a:hueOff val="0"/>
                <a:satOff val="0"/>
                <a:lumOff val="0"/>
                <a:alphaOff val="-17778"/>
                <a:satMod val="103000"/>
                <a:lumMod val="102000"/>
                <a:tint val="94000"/>
              </a:schemeClr>
            </a:gs>
            <a:gs pos="50000">
              <a:schemeClr val="accent2">
                <a:alpha val="90000"/>
                <a:hueOff val="0"/>
                <a:satOff val="0"/>
                <a:lumOff val="0"/>
                <a:alphaOff val="-17778"/>
                <a:satMod val="110000"/>
                <a:lumMod val="100000"/>
                <a:shade val="100000"/>
              </a:schemeClr>
            </a:gs>
            <a:gs pos="100000">
              <a:schemeClr val="accent2">
                <a:alpha val="90000"/>
                <a:hueOff val="0"/>
                <a:satOff val="0"/>
                <a:lumOff val="0"/>
                <a:alphaOff val="-17778"/>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Security Misconfiguration</a:t>
          </a:r>
        </a:p>
      </dsp:txBody>
      <dsp:txXfrm>
        <a:off x="18848" y="1856794"/>
        <a:ext cx="4190329" cy="348404"/>
      </dsp:txXfrm>
    </dsp:sp>
    <dsp:sp modelId="{C319C5A7-D7E1-4F9B-902B-C7639DC9920E}">
      <dsp:nvSpPr>
        <dsp:cNvPr id="0" name=""/>
        <dsp:cNvSpPr/>
      </dsp:nvSpPr>
      <dsp:spPr>
        <a:xfrm>
          <a:off x="0" y="2267246"/>
          <a:ext cx="4228025" cy="386100"/>
        </a:xfrm>
        <a:prstGeom prst="roundRect">
          <a:avLst/>
        </a:prstGeom>
        <a:gradFill rotWithShape="0">
          <a:gsLst>
            <a:gs pos="0">
              <a:schemeClr val="accent2">
                <a:alpha val="90000"/>
                <a:hueOff val="0"/>
                <a:satOff val="0"/>
                <a:lumOff val="0"/>
                <a:alphaOff val="-22222"/>
                <a:satMod val="103000"/>
                <a:lumMod val="102000"/>
                <a:tint val="94000"/>
              </a:schemeClr>
            </a:gs>
            <a:gs pos="50000">
              <a:schemeClr val="accent2">
                <a:alpha val="90000"/>
                <a:hueOff val="0"/>
                <a:satOff val="0"/>
                <a:lumOff val="0"/>
                <a:alphaOff val="-22222"/>
                <a:satMod val="110000"/>
                <a:lumMod val="100000"/>
                <a:shade val="100000"/>
              </a:schemeClr>
            </a:gs>
            <a:gs pos="100000">
              <a:schemeClr val="accent2">
                <a:alpha val="90000"/>
                <a:hueOff val="0"/>
                <a:satOff val="0"/>
                <a:lumOff val="0"/>
                <a:alphaOff val="-22222"/>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Vulnerable &amp; Outdated Components</a:t>
          </a:r>
        </a:p>
      </dsp:txBody>
      <dsp:txXfrm>
        <a:off x="18848" y="2286094"/>
        <a:ext cx="4190329" cy="348404"/>
      </dsp:txXfrm>
    </dsp:sp>
    <dsp:sp modelId="{6DFB4DA7-2BCE-47D0-B553-8C712C6EDB4A}">
      <dsp:nvSpPr>
        <dsp:cNvPr id="0" name=""/>
        <dsp:cNvSpPr/>
      </dsp:nvSpPr>
      <dsp:spPr>
        <a:xfrm>
          <a:off x="0" y="2696546"/>
          <a:ext cx="4228025" cy="386100"/>
        </a:xfrm>
        <a:prstGeom prst="roundRect">
          <a:avLst/>
        </a:prstGeom>
        <a:gradFill rotWithShape="0">
          <a:gsLst>
            <a:gs pos="0">
              <a:schemeClr val="accent2">
                <a:alpha val="90000"/>
                <a:hueOff val="0"/>
                <a:satOff val="0"/>
                <a:lumOff val="0"/>
                <a:alphaOff val="-26667"/>
                <a:satMod val="103000"/>
                <a:lumMod val="102000"/>
                <a:tint val="94000"/>
              </a:schemeClr>
            </a:gs>
            <a:gs pos="50000">
              <a:schemeClr val="accent2">
                <a:alpha val="90000"/>
                <a:hueOff val="0"/>
                <a:satOff val="0"/>
                <a:lumOff val="0"/>
                <a:alphaOff val="-26667"/>
                <a:satMod val="110000"/>
                <a:lumMod val="100000"/>
                <a:shade val="100000"/>
              </a:schemeClr>
            </a:gs>
            <a:gs pos="100000">
              <a:schemeClr val="accent2">
                <a:alpha val="90000"/>
                <a:hueOff val="0"/>
                <a:satOff val="0"/>
                <a:lumOff val="0"/>
                <a:alphaOff val="-26667"/>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Identification &amp; Authentication Failures</a:t>
          </a:r>
        </a:p>
      </dsp:txBody>
      <dsp:txXfrm>
        <a:off x="18848" y="2715394"/>
        <a:ext cx="4190329" cy="348404"/>
      </dsp:txXfrm>
    </dsp:sp>
    <dsp:sp modelId="{75E1AF34-E6E5-49A9-A932-58E784D6E751}">
      <dsp:nvSpPr>
        <dsp:cNvPr id="0" name=""/>
        <dsp:cNvSpPr/>
      </dsp:nvSpPr>
      <dsp:spPr>
        <a:xfrm>
          <a:off x="0" y="3125846"/>
          <a:ext cx="4228025" cy="386100"/>
        </a:xfrm>
        <a:prstGeom prst="roundRect">
          <a:avLst/>
        </a:prstGeom>
        <a:gradFill rotWithShape="0">
          <a:gsLst>
            <a:gs pos="0">
              <a:schemeClr val="accent2">
                <a:alpha val="90000"/>
                <a:hueOff val="0"/>
                <a:satOff val="0"/>
                <a:lumOff val="0"/>
                <a:alphaOff val="-31111"/>
                <a:satMod val="103000"/>
                <a:lumMod val="102000"/>
                <a:tint val="94000"/>
              </a:schemeClr>
            </a:gs>
            <a:gs pos="50000">
              <a:schemeClr val="accent2">
                <a:alpha val="90000"/>
                <a:hueOff val="0"/>
                <a:satOff val="0"/>
                <a:lumOff val="0"/>
                <a:alphaOff val="-31111"/>
                <a:satMod val="110000"/>
                <a:lumMod val="100000"/>
                <a:shade val="100000"/>
              </a:schemeClr>
            </a:gs>
            <a:gs pos="100000">
              <a:schemeClr val="accent2">
                <a:alpha val="90000"/>
                <a:hueOff val="0"/>
                <a:satOff val="0"/>
                <a:lumOff val="0"/>
                <a:alphaOff val="-31111"/>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Software &amp; Data Integrity Failures</a:t>
          </a:r>
        </a:p>
      </dsp:txBody>
      <dsp:txXfrm>
        <a:off x="18848" y="3144694"/>
        <a:ext cx="4190329" cy="348404"/>
      </dsp:txXfrm>
    </dsp:sp>
    <dsp:sp modelId="{89F5C500-7042-4539-AD1C-6308E75F20A9}">
      <dsp:nvSpPr>
        <dsp:cNvPr id="0" name=""/>
        <dsp:cNvSpPr/>
      </dsp:nvSpPr>
      <dsp:spPr>
        <a:xfrm>
          <a:off x="0" y="3555146"/>
          <a:ext cx="4228025" cy="386100"/>
        </a:xfrm>
        <a:prstGeom prst="roundRect">
          <a:avLst/>
        </a:prstGeom>
        <a:gradFill rotWithShape="0">
          <a:gsLst>
            <a:gs pos="0">
              <a:schemeClr val="accent2">
                <a:alpha val="90000"/>
                <a:hueOff val="0"/>
                <a:satOff val="0"/>
                <a:lumOff val="0"/>
                <a:alphaOff val="-35556"/>
                <a:satMod val="103000"/>
                <a:lumMod val="102000"/>
                <a:tint val="94000"/>
              </a:schemeClr>
            </a:gs>
            <a:gs pos="50000">
              <a:schemeClr val="accent2">
                <a:alpha val="90000"/>
                <a:hueOff val="0"/>
                <a:satOff val="0"/>
                <a:lumOff val="0"/>
                <a:alphaOff val="-35556"/>
                <a:satMod val="110000"/>
                <a:lumMod val="100000"/>
                <a:shade val="100000"/>
              </a:schemeClr>
            </a:gs>
            <a:gs pos="100000">
              <a:schemeClr val="accent2">
                <a:alpha val="90000"/>
                <a:hueOff val="0"/>
                <a:satOff val="0"/>
                <a:lumOff val="0"/>
                <a:alphaOff val="-35556"/>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Security Logging &amp; Monitoring Failures</a:t>
          </a:r>
        </a:p>
      </dsp:txBody>
      <dsp:txXfrm>
        <a:off x="18848" y="3573994"/>
        <a:ext cx="4190329" cy="348404"/>
      </dsp:txXfrm>
    </dsp:sp>
    <dsp:sp modelId="{10E7ADD6-2F44-4BD5-B73E-6A82106CEB56}">
      <dsp:nvSpPr>
        <dsp:cNvPr id="0" name=""/>
        <dsp:cNvSpPr/>
      </dsp:nvSpPr>
      <dsp:spPr>
        <a:xfrm>
          <a:off x="0" y="3984446"/>
          <a:ext cx="4228025" cy="386100"/>
        </a:xfrm>
        <a:prstGeom prst="roundRect">
          <a:avLst/>
        </a:prstGeom>
        <a:gradFill rotWithShape="0">
          <a:gsLst>
            <a:gs pos="0">
              <a:schemeClr val="accent2">
                <a:alpha val="90000"/>
                <a:hueOff val="0"/>
                <a:satOff val="0"/>
                <a:lumOff val="0"/>
                <a:alphaOff val="-40000"/>
                <a:satMod val="103000"/>
                <a:lumMod val="102000"/>
                <a:tint val="94000"/>
              </a:schemeClr>
            </a:gs>
            <a:gs pos="50000">
              <a:schemeClr val="accent2">
                <a:alpha val="90000"/>
                <a:hueOff val="0"/>
                <a:satOff val="0"/>
                <a:lumOff val="0"/>
                <a:alphaOff val="-40000"/>
                <a:satMod val="110000"/>
                <a:lumMod val="100000"/>
                <a:shade val="100000"/>
              </a:schemeClr>
            </a:gs>
            <a:gs pos="100000">
              <a:schemeClr val="accent2">
                <a:alpha val="90000"/>
                <a:hueOff val="0"/>
                <a:satOff val="0"/>
                <a:lumOff val="0"/>
                <a:alphaOff val="-4000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Server-Side Request Forgery</a:t>
          </a:r>
        </a:p>
      </dsp:txBody>
      <dsp:txXfrm>
        <a:off x="18848" y="4003294"/>
        <a:ext cx="4190329" cy="3484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8B5231-3567-4728-A649-F6ABC8C0EF03}">
      <dsp:nvSpPr>
        <dsp:cNvPr id="0" name=""/>
        <dsp:cNvSpPr/>
      </dsp:nvSpPr>
      <dsp:spPr>
        <a:xfrm>
          <a:off x="950745" y="3194"/>
          <a:ext cx="2533877" cy="1266938"/>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55880" rIns="83820" bIns="55880" numCol="1" spcCol="1270" anchor="ctr" anchorCtr="0">
          <a:noAutofit/>
        </a:bodyPr>
        <a:lstStyle/>
        <a:p>
          <a:pPr marL="0" lvl="0" indent="0" algn="ctr" defTabSz="1955800">
            <a:lnSpc>
              <a:spcPct val="90000"/>
            </a:lnSpc>
            <a:spcBef>
              <a:spcPct val="0"/>
            </a:spcBef>
            <a:spcAft>
              <a:spcPct val="35000"/>
            </a:spcAft>
            <a:buNone/>
          </a:pPr>
          <a:r>
            <a:rPr lang="en-US" sz="4400" b="0" kern="1200" dirty="0">
              <a:latin typeface="Bookman Old Style" panose="02050604050505020204" pitchFamily="18" charset="0"/>
            </a:rPr>
            <a:t>50</a:t>
          </a:r>
          <a:r>
            <a:rPr lang="en-US" sz="4000" kern="1200" dirty="0">
              <a:latin typeface="Bookman Old Style" panose="02050604050505020204" pitchFamily="18" charset="0"/>
            </a:rPr>
            <a:t> Domains</a:t>
          </a:r>
        </a:p>
      </dsp:txBody>
      <dsp:txXfrm>
        <a:off x="987852" y="40301"/>
        <a:ext cx="2459663" cy="1192724"/>
      </dsp:txXfrm>
    </dsp:sp>
    <dsp:sp modelId="{2D2C38C0-FFAB-472A-9962-72C6EB20AFCF}">
      <dsp:nvSpPr>
        <dsp:cNvPr id="0" name=""/>
        <dsp:cNvSpPr/>
      </dsp:nvSpPr>
      <dsp:spPr>
        <a:xfrm>
          <a:off x="1204133" y="1270133"/>
          <a:ext cx="253387" cy="950203"/>
        </a:xfrm>
        <a:custGeom>
          <a:avLst/>
          <a:gdLst/>
          <a:ahLst/>
          <a:cxnLst/>
          <a:rect l="0" t="0" r="0" b="0"/>
          <a:pathLst>
            <a:path>
              <a:moveTo>
                <a:pt x="0" y="0"/>
              </a:moveTo>
              <a:lnTo>
                <a:pt x="0" y="950203"/>
              </a:lnTo>
              <a:lnTo>
                <a:pt x="253387" y="950203"/>
              </a:lnTo>
            </a:path>
          </a:pathLst>
        </a:custGeom>
        <a:noFill/>
        <a:ln w="12700" cap="flat" cmpd="sng" algn="ctr">
          <a:solidFill>
            <a:schemeClr val="accent3">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B341C685-625D-4D6A-A64A-DEB630049D8E}">
      <dsp:nvSpPr>
        <dsp:cNvPr id="0" name=""/>
        <dsp:cNvSpPr/>
      </dsp:nvSpPr>
      <dsp:spPr>
        <a:xfrm>
          <a:off x="1457520" y="1586868"/>
          <a:ext cx="2027101" cy="1266938"/>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b="0" kern="1200" dirty="0">
              <a:latin typeface="Bookman Old Style" panose="02050604050505020204" pitchFamily="18" charset="0"/>
            </a:rPr>
            <a:t>22</a:t>
          </a:r>
          <a:r>
            <a:rPr lang="en-US" sz="2300" kern="1200" dirty="0">
              <a:latin typeface="Bookman Old Style" panose="02050604050505020204" pitchFamily="18" charset="0"/>
            </a:rPr>
            <a:t> </a:t>
          </a:r>
          <a:r>
            <a:rPr lang="en-US" sz="2300" kern="1200" dirty="0">
              <a:solidFill>
                <a:schemeClr val="accent4">
                  <a:lumMod val="75000"/>
                </a:schemeClr>
              </a:solidFill>
              <a:latin typeface="Bookman Old Style" panose="02050604050505020204" pitchFamily="18" charset="0"/>
            </a:rPr>
            <a:t>Online</a:t>
          </a:r>
        </a:p>
      </dsp:txBody>
      <dsp:txXfrm>
        <a:off x="1494627" y="1623975"/>
        <a:ext cx="1952887" cy="1192724"/>
      </dsp:txXfrm>
    </dsp:sp>
    <dsp:sp modelId="{00F74E75-2C2C-4D05-B22A-601994351C48}">
      <dsp:nvSpPr>
        <dsp:cNvPr id="0" name=""/>
        <dsp:cNvSpPr/>
      </dsp:nvSpPr>
      <dsp:spPr>
        <a:xfrm>
          <a:off x="1204133" y="1270133"/>
          <a:ext cx="234251" cy="2537072"/>
        </a:xfrm>
        <a:custGeom>
          <a:avLst/>
          <a:gdLst/>
          <a:ahLst/>
          <a:cxnLst/>
          <a:rect l="0" t="0" r="0" b="0"/>
          <a:pathLst>
            <a:path>
              <a:moveTo>
                <a:pt x="0" y="0"/>
              </a:moveTo>
              <a:lnTo>
                <a:pt x="0" y="2537072"/>
              </a:lnTo>
              <a:lnTo>
                <a:pt x="234251" y="2537072"/>
              </a:lnTo>
            </a:path>
          </a:pathLst>
        </a:custGeom>
        <a:noFill/>
        <a:ln w="12700" cap="flat" cmpd="sng" algn="ctr">
          <a:solidFill>
            <a:schemeClr val="accent3">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14DD46A3-58FE-45FD-BC52-AC2CE5CD81C8}">
      <dsp:nvSpPr>
        <dsp:cNvPr id="0" name=""/>
        <dsp:cNvSpPr/>
      </dsp:nvSpPr>
      <dsp:spPr>
        <a:xfrm>
          <a:off x="1438384" y="3173736"/>
          <a:ext cx="2027101" cy="1266938"/>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a:scene3d>
          <a:camera prst="orthographicFront"/>
          <a:lightRig rig="threePt" dir="t">
            <a:rot lat="0" lon="0" rev="7500000"/>
          </a:lightRig>
        </a:scene3d>
        <a:sp3d z="-152400" extrusionH="63500" prstMaterial="dkEdge">
          <a:bevelT w="124450" h="1635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kern="1200" dirty="0">
              <a:latin typeface="Bookman Old Style" panose="02050604050505020204" pitchFamily="18" charset="0"/>
            </a:rPr>
            <a:t>28</a:t>
          </a:r>
          <a:r>
            <a:rPr lang="en-US" sz="2300" kern="1200" dirty="0">
              <a:latin typeface="Bookman Old Style" panose="02050604050505020204" pitchFamily="18" charset="0"/>
            </a:rPr>
            <a:t> </a:t>
          </a:r>
          <a:r>
            <a:rPr lang="en-US" sz="2300" kern="1200" dirty="0">
              <a:solidFill>
                <a:schemeClr val="accent2">
                  <a:lumMod val="75000"/>
                </a:schemeClr>
              </a:solidFill>
              <a:latin typeface="Bookman Old Style" panose="02050604050505020204" pitchFamily="18" charset="0"/>
            </a:rPr>
            <a:t>Unreachable</a:t>
          </a:r>
        </a:p>
      </dsp:txBody>
      <dsp:txXfrm>
        <a:off x="1475491" y="3210843"/>
        <a:ext cx="1952887" cy="11927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7/15/2023</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2073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7/15/2023</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526046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7/15/2023</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2271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7/15/2023</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47320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7/15/2023</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05186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7/15/2023</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7120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7/15/2023</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03856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7/15/2023</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47231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7/15/2023</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5560545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7/15/2023</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883454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7/15/2023</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1197896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7/15/2023</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3916777822"/>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1" name="Rectangle 1040">
            <a:extLst>
              <a:ext uri="{FF2B5EF4-FFF2-40B4-BE49-F238E27FC236}">
                <a16:creationId xmlns:a16="http://schemas.microsoft.com/office/drawing/2014/main" id="{4DE524F2-C7AF-4466-BA99-09C19DE0D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Freeform: Shape 1042">
            <a:extLst>
              <a:ext uri="{FF2B5EF4-FFF2-40B4-BE49-F238E27FC236}">
                <a16:creationId xmlns:a16="http://schemas.microsoft.com/office/drawing/2014/main" id="{A034BB8E-F63B-4645-80EA-9CB6735C1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6885325" cy="6858000"/>
          </a:xfrm>
          <a:custGeom>
            <a:avLst/>
            <a:gdLst>
              <a:gd name="connsiteX0" fmla="*/ 4456883 w 6885325"/>
              <a:gd name="connsiteY0" fmla="*/ 6858000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4456884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9" fmla="*/ 4456884 w 6885325"/>
              <a:gd name="connsiteY9"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4070876 h 6858000"/>
              <a:gd name="connsiteX8" fmla="*/ 6885325 w 6885325"/>
              <a:gd name="connsiteY8"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4 w 6885325"/>
              <a:gd name="connsiteY6" fmla="*/ 4070877 h 6858000"/>
              <a:gd name="connsiteX7" fmla="*/ 6885325 w 6885325"/>
              <a:gd name="connsiteY7"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4 w 6885325"/>
              <a:gd name="connsiteY5" fmla="*/ 1545582 h 6858000"/>
              <a:gd name="connsiteX6" fmla="*/ 6885325 w 6885325"/>
              <a:gd name="connsiteY6"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1545581 h 6858000"/>
              <a:gd name="connsiteX5" fmla="*/ 6885325 w 6885325"/>
              <a:gd name="connsiteY5" fmla="*/ 6857999 h 6858000"/>
              <a:gd name="connsiteX0" fmla="*/ 6885325 w 6885325"/>
              <a:gd name="connsiteY0" fmla="*/ 6857999 h 6858000"/>
              <a:gd name="connsiteX1" fmla="*/ 0 w 6885325"/>
              <a:gd name="connsiteY1" fmla="*/ 6858000 h 6858000"/>
              <a:gd name="connsiteX2" fmla="*/ 6010592 w 6885325"/>
              <a:gd name="connsiteY2" fmla="*/ 0 h 6858000"/>
              <a:gd name="connsiteX3" fmla="*/ 6885325 w 6885325"/>
              <a:gd name="connsiteY3" fmla="*/ 0 h 6858000"/>
              <a:gd name="connsiteX4" fmla="*/ 6885325 w 6885325"/>
              <a:gd name="connsiteY4" fmla="*/ 6857999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5325" h="6858000">
                <a:moveTo>
                  <a:pt x="6885325" y="6857999"/>
                </a:moveTo>
                <a:lnTo>
                  <a:pt x="0" y="6858000"/>
                </a:lnTo>
                <a:lnTo>
                  <a:pt x="6010592" y="0"/>
                </a:lnTo>
                <a:lnTo>
                  <a:pt x="6885325" y="0"/>
                </a:lnTo>
                <a:lnTo>
                  <a:pt x="6885325" y="6857999"/>
                </a:lnTo>
                <a:close/>
              </a:path>
            </a:pathLst>
          </a:cu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53" name="Freeform: Shape 1044">
            <a:extLst>
              <a:ext uri="{FF2B5EF4-FFF2-40B4-BE49-F238E27FC236}">
                <a16:creationId xmlns:a16="http://schemas.microsoft.com/office/drawing/2014/main" id="{57413B60-0DAC-4368-A815-8779006C93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custGeom>
            <a:avLst/>
            <a:gdLst>
              <a:gd name="connsiteX0" fmla="*/ 6885326 w 12192000"/>
              <a:gd name="connsiteY0" fmla="*/ 0 h 6858000"/>
              <a:gd name="connsiteX1" fmla="*/ 12192000 w 12192000"/>
              <a:gd name="connsiteY1" fmla="*/ 0 h 6858000"/>
              <a:gd name="connsiteX2" fmla="*/ 12192000 w 12192000"/>
              <a:gd name="connsiteY2" fmla="*/ 6858000 h 6858000"/>
              <a:gd name="connsiteX3" fmla="*/ 874734 w 12192000"/>
              <a:gd name="connsiteY3" fmla="*/ 6858000 h 6858000"/>
              <a:gd name="connsiteX4" fmla="*/ 6885323 w 12192000"/>
              <a:gd name="connsiteY4" fmla="*/ 4 h 6858000"/>
              <a:gd name="connsiteX5" fmla="*/ 6885324 w 12192000"/>
              <a:gd name="connsiteY5" fmla="*/ 2 h 6858000"/>
              <a:gd name="connsiteX6" fmla="*/ 0 w 12192000"/>
              <a:gd name="connsiteY6" fmla="*/ 0 h 6858000"/>
              <a:gd name="connsiteX7" fmla="*/ 1 w 12192000"/>
              <a:gd name="connsiteY7" fmla="*/ 0 h 6858000"/>
              <a:gd name="connsiteX8" fmla="*/ 1 w 12192000"/>
              <a:gd name="connsiteY8" fmla="*/ 6858000 h 6858000"/>
              <a:gd name="connsiteX9" fmla="*/ 0 w 12192000"/>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0" h="6858000">
                <a:moveTo>
                  <a:pt x="6885326" y="0"/>
                </a:moveTo>
                <a:lnTo>
                  <a:pt x="12192000" y="0"/>
                </a:lnTo>
                <a:lnTo>
                  <a:pt x="12192000" y="6858000"/>
                </a:lnTo>
                <a:lnTo>
                  <a:pt x="874734" y="6858000"/>
                </a:lnTo>
                <a:lnTo>
                  <a:pt x="6885323" y="4"/>
                </a:lnTo>
                <a:cubicBezTo>
                  <a:pt x="6885323" y="3"/>
                  <a:pt x="6885324" y="3"/>
                  <a:pt x="6885324" y="2"/>
                </a:cubicBezTo>
                <a:close/>
                <a:moveTo>
                  <a:pt x="0" y="0"/>
                </a:moveTo>
                <a:lnTo>
                  <a:pt x="1" y="0"/>
                </a:lnTo>
                <a:lnTo>
                  <a:pt x="1"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961DD9D-B524-3842-1B79-654D918F5D6D}"/>
              </a:ext>
            </a:extLst>
          </p:cNvPr>
          <p:cNvSpPr>
            <a:spLocks noGrp="1"/>
          </p:cNvSpPr>
          <p:nvPr>
            <p:ph type="ctrTitle"/>
          </p:nvPr>
        </p:nvSpPr>
        <p:spPr>
          <a:xfrm>
            <a:off x="4246304" y="3354261"/>
            <a:ext cx="7302229" cy="1076741"/>
          </a:xfrm>
        </p:spPr>
        <p:txBody>
          <a:bodyPr anchor="b">
            <a:normAutofit/>
          </a:bodyPr>
          <a:lstStyle/>
          <a:p>
            <a:pPr algn="ctr">
              <a:lnSpc>
                <a:spcPct val="90000"/>
              </a:lnSpc>
            </a:pPr>
            <a:r>
              <a:rPr lang="en-US" sz="2300" dirty="0">
                <a:latin typeface="Bookman Old Style" panose="02050604050505020204" pitchFamily="18" charset="0"/>
              </a:rPr>
              <a:t>Assessing Web Vulnerabilities and Penetration Testing Methodologies</a:t>
            </a:r>
          </a:p>
        </p:txBody>
      </p:sp>
      <p:sp>
        <p:nvSpPr>
          <p:cNvPr id="3" name="Subtitle 2">
            <a:extLst>
              <a:ext uri="{FF2B5EF4-FFF2-40B4-BE49-F238E27FC236}">
                <a16:creationId xmlns:a16="http://schemas.microsoft.com/office/drawing/2014/main" id="{7E4B84C9-79DB-2DEE-B27D-2BA87A0FFE4A}"/>
              </a:ext>
            </a:extLst>
          </p:cNvPr>
          <p:cNvSpPr>
            <a:spLocks noGrp="1"/>
          </p:cNvSpPr>
          <p:nvPr>
            <p:ph type="subTitle" idx="1"/>
          </p:nvPr>
        </p:nvSpPr>
        <p:spPr>
          <a:xfrm>
            <a:off x="6595535" y="1125460"/>
            <a:ext cx="4952998" cy="1211573"/>
          </a:xfrm>
        </p:spPr>
        <p:txBody>
          <a:bodyPr>
            <a:normAutofit/>
          </a:bodyPr>
          <a:lstStyle/>
          <a:p>
            <a:pPr algn="r"/>
            <a:r>
              <a:rPr lang="en-US" dirty="0">
                <a:latin typeface="Bookman Old Style" panose="02050604050505020204" pitchFamily="18" charset="0"/>
              </a:rPr>
              <a:t>June 17, 2023</a:t>
            </a:r>
          </a:p>
          <a:p>
            <a:pPr algn="r"/>
            <a:r>
              <a:rPr lang="en-US" dirty="0">
                <a:latin typeface="Bookman Old Style" panose="02050604050505020204" pitchFamily="18" charset="0"/>
              </a:rPr>
              <a:t>Enxhi Tabaku</a:t>
            </a:r>
          </a:p>
        </p:txBody>
      </p:sp>
      <p:pic>
        <p:nvPicPr>
          <p:cNvPr id="5" name="Picture 4" descr="A red logo with black background&#10;&#10;Description automatically generated">
            <a:extLst>
              <a:ext uri="{FF2B5EF4-FFF2-40B4-BE49-F238E27FC236}">
                <a16:creationId xmlns:a16="http://schemas.microsoft.com/office/drawing/2014/main" id="{43C52C70-A101-6623-13FE-33130F4F33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12" y="862681"/>
            <a:ext cx="4104572" cy="1693136"/>
          </a:xfrm>
          <a:prstGeom prst="rect">
            <a:avLst/>
          </a:prstGeom>
          <a:ln>
            <a:noFill/>
          </a:ln>
          <a:effectLst>
            <a:outerShdw blurRad="292100" dist="139700" dir="2700000" algn="tl" rotWithShape="0">
              <a:srgbClr val="333333">
                <a:alpha val="65000"/>
              </a:srgbClr>
            </a:outerShdw>
          </a:effectLst>
        </p:spPr>
      </p:pic>
      <p:cxnSp>
        <p:nvCxnSpPr>
          <p:cNvPr id="7" name="Straight Connector 6">
            <a:extLst>
              <a:ext uri="{FF2B5EF4-FFF2-40B4-BE49-F238E27FC236}">
                <a16:creationId xmlns:a16="http://schemas.microsoft.com/office/drawing/2014/main" id="{835226DB-BF49-D2F3-4F61-E47D6EBCE077}"/>
              </a:ext>
            </a:extLst>
          </p:cNvPr>
          <p:cNvCxnSpPr/>
          <p:nvPr/>
        </p:nvCxnSpPr>
        <p:spPr>
          <a:xfrm>
            <a:off x="9437615" y="1895912"/>
            <a:ext cx="1459684" cy="0"/>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12668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rgbClr val="F9F9F9"/>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5679A5B-A9B4-7543-B028-F050654C4F87}"/>
              </a:ext>
            </a:extLst>
          </p:cNvPr>
          <p:cNvSpPr>
            <a:spLocks noGrp="1"/>
          </p:cNvSpPr>
          <p:nvPr>
            <p:ph type="title"/>
          </p:nvPr>
        </p:nvSpPr>
        <p:spPr>
          <a:xfrm>
            <a:off x="2008414" y="2398940"/>
            <a:ext cx="8175171" cy="1030060"/>
          </a:xfrm>
        </p:spPr>
        <p:txBody>
          <a:bodyPr vert="horz" lIns="91440" tIns="45720" rIns="91440" bIns="45720" rtlCol="0" anchor="t">
            <a:normAutofit/>
          </a:bodyPr>
          <a:lstStyle/>
          <a:p>
            <a:r>
              <a:rPr lang="en-US" sz="5400" cap="all" spc="300" dirty="0">
                <a:solidFill>
                  <a:schemeClr val="bg1">
                    <a:lumMod val="95000"/>
                    <a:lumOff val="5000"/>
                  </a:schemeClr>
                </a:solidFill>
                <a:latin typeface="Bookman Old Style" panose="02050604050505020204" pitchFamily="18" charset="0"/>
                <a:ea typeface="Dotum" panose="020B0503020000020004" pitchFamily="34" charset="-127"/>
                <a:cs typeface="Calibri Light" panose="020F0302020204030204" pitchFamily="34" charset="0"/>
              </a:rPr>
              <a:t>OWASP Top 10</a:t>
            </a:r>
          </a:p>
        </p:txBody>
      </p:sp>
      <p:cxnSp>
        <p:nvCxnSpPr>
          <p:cNvPr id="12" name="Straight Connector 11">
            <a:extLst>
              <a:ext uri="{FF2B5EF4-FFF2-40B4-BE49-F238E27FC236}">
                <a16:creationId xmlns:a16="http://schemas.microsoft.com/office/drawing/2014/main" id="{DCBDA1B4-841B-098C-310E-A149D2F66541}"/>
              </a:ext>
            </a:extLst>
          </p:cNvPr>
          <p:cNvCxnSpPr>
            <a:cxnSpLocks/>
          </p:cNvCxnSpPr>
          <p:nvPr/>
        </p:nvCxnSpPr>
        <p:spPr>
          <a:xfrm>
            <a:off x="4437678" y="3429000"/>
            <a:ext cx="5419725"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12739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rgbClr val="F9F9F9"/>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5C83C0F-097D-67FC-2E7B-ED6C2A9F5C38}"/>
              </a:ext>
            </a:extLst>
          </p:cNvPr>
          <p:cNvSpPr>
            <a:spLocks noGrp="1"/>
          </p:cNvSpPr>
          <p:nvPr>
            <p:ph idx="1"/>
          </p:nvPr>
        </p:nvSpPr>
        <p:spPr>
          <a:xfrm>
            <a:off x="170569" y="1312710"/>
            <a:ext cx="10205071" cy="514426"/>
          </a:xfrm>
        </p:spPr>
        <p:txBody>
          <a:bodyPr>
            <a:normAutofit/>
          </a:bodyPr>
          <a:lstStyle/>
          <a:p>
            <a:pPr marL="0" indent="0">
              <a:buNone/>
            </a:pPr>
            <a:r>
              <a:rPr lang="en-US" i="1" dirty="0">
                <a:solidFill>
                  <a:schemeClr val="accent3">
                    <a:lumMod val="50000"/>
                  </a:schemeClr>
                </a:solidFill>
                <a:latin typeface="Bookman Old Style" panose="02050604050505020204" pitchFamily="18" charset="0"/>
              </a:rPr>
              <a:t>An active open-source initiative focused on enhancing web application security.</a:t>
            </a:r>
          </a:p>
        </p:txBody>
      </p:sp>
      <p:sp>
        <p:nvSpPr>
          <p:cNvPr id="5" name="Title 1">
            <a:extLst>
              <a:ext uri="{FF2B5EF4-FFF2-40B4-BE49-F238E27FC236}">
                <a16:creationId xmlns:a16="http://schemas.microsoft.com/office/drawing/2014/main" id="{D8771A60-29CF-6AD6-2F06-A84FADC9E430}"/>
              </a:ext>
            </a:extLst>
          </p:cNvPr>
          <p:cNvSpPr txBox="1">
            <a:spLocks/>
          </p:cNvSpPr>
          <p:nvPr/>
        </p:nvSpPr>
        <p:spPr>
          <a:xfrm>
            <a:off x="32657" y="111967"/>
            <a:ext cx="8579498" cy="1314367"/>
          </a:xfrm>
          <a:prstGeom prst="rect">
            <a:avLst/>
          </a:prstGeom>
        </p:spPr>
        <p:txBody>
          <a:bodyPr vert="horz" lIns="91440" tIns="45720" rIns="91440" bIns="45720" rtlCol="0" anchor="t">
            <a:normAutofit fontScale="62500" lnSpcReduction="20000"/>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sz="7000" cap="all" spc="300" dirty="0">
                <a:solidFill>
                  <a:schemeClr val="bg1">
                    <a:lumMod val="95000"/>
                    <a:lumOff val="5000"/>
                  </a:schemeClr>
                </a:solidFill>
                <a:effectLst>
                  <a:outerShdw blurRad="38100" dist="38100" dir="2700000" algn="tl">
                    <a:srgbClr val="000000">
                      <a:alpha val="43137"/>
                    </a:srgbClr>
                  </a:outerShdw>
                </a:effectLst>
                <a:latin typeface="Bookman Old Style" panose="02050604050505020204" pitchFamily="18" charset="0"/>
                <a:ea typeface="Dotum" panose="020B0503020000020004" pitchFamily="34" charset="-127"/>
                <a:cs typeface="Calibri Light" panose="020F0302020204030204" pitchFamily="34" charset="0"/>
              </a:rPr>
              <a:t>Open Web Application Security Project</a:t>
            </a:r>
            <a:endParaRPr lang="en-US" sz="5400" cap="all" spc="300" dirty="0">
              <a:solidFill>
                <a:schemeClr val="bg1">
                  <a:lumMod val="95000"/>
                  <a:lumOff val="5000"/>
                </a:schemeClr>
              </a:solidFill>
              <a:effectLst>
                <a:outerShdw blurRad="38100" dist="38100" dir="2700000" algn="tl">
                  <a:srgbClr val="000000">
                    <a:alpha val="43137"/>
                  </a:srgbClr>
                </a:outerShdw>
              </a:effectLst>
              <a:latin typeface="Bookman Old Style" panose="02050604050505020204" pitchFamily="18" charset="0"/>
              <a:ea typeface="Dotum" panose="020B0503020000020004" pitchFamily="34" charset="-127"/>
              <a:cs typeface="Calibri Light" panose="020F0302020204030204" pitchFamily="34" charset="0"/>
            </a:endParaRPr>
          </a:p>
        </p:txBody>
      </p:sp>
      <p:cxnSp>
        <p:nvCxnSpPr>
          <p:cNvPr id="8" name="Straight Connector 7">
            <a:extLst>
              <a:ext uri="{FF2B5EF4-FFF2-40B4-BE49-F238E27FC236}">
                <a16:creationId xmlns:a16="http://schemas.microsoft.com/office/drawing/2014/main" id="{D6FDEEE3-6A6B-C790-8B9F-68AE4DDF77A5}"/>
              </a:ext>
            </a:extLst>
          </p:cNvPr>
          <p:cNvCxnSpPr>
            <a:cxnSpLocks/>
          </p:cNvCxnSpPr>
          <p:nvPr/>
        </p:nvCxnSpPr>
        <p:spPr>
          <a:xfrm>
            <a:off x="630219" y="1219395"/>
            <a:ext cx="7580643" cy="0"/>
          </a:xfrm>
          <a:prstGeom prst="line">
            <a:avLst/>
          </a:prstGeom>
        </p:spPr>
        <p:style>
          <a:lnRef idx="3">
            <a:schemeClr val="accent2"/>
          </a:lnRef>
          <a:fillRef idx="0">
            <a:schemeClr val="accent2"/>
          </a:fillRef>
          <a:effectRef idx="2">
            <a:schemeClr val="accent2"/>
          </a:effectRef>
          <a:fontRef idx="minor">
            <a:schemeClr val="tx1"/>
          </a:fontRef>
        </p:style>
      </p:cxnSp>
      <p:sp>
        <p:nvSpPr>
          <p:cNvPr id="9" name="TextBox 8">
            <a:extLst>
              <a:ext uri="{FF2B5EF4-FFF2-40B4-BE49-F238E27FC236}">
                <a16:creationId xmlns:a16="http://schemas.microsoft.com/office/drawing/2014/main" id="{7B2515D3-3B35-854F-D73A-0F652719C521}"/>
              </a:ext>
            </a:extLst>
          </p:cNvPr>
          <p:cNvSpPr txBox="1"/>
          <p:nvPr/>
        </p:nvSpPr>
        <p:spPr>
          <a:xfrm>
            <a:off x="170569" y="2155980"/>
            <a:ext cx="8579497" cy="1169551"/>
          </a:xfrm>
          <a:prstGeom prst="rect">
            <a:avLst/>
          </a:prstGeom>
          <a:noFill/>
        </p:spPr>
        <p:txBody>
          <a:bodyPr wrap="square" rtlCol="0">
            <a:spAutoFit/>
          </a:bodyPr>
          <a:lstStyle/>
          <a:p>
            <a:r>
              <a:rPr lang="en-US" sz="2000" dirty="0">
                <a:solidFill>
                  <a:schemeClr val="accent3">
                    <a:lumMod val="50000"/>
                  </a:schemeClr>
                </a:solidFill>
                <a:latin typeface="Bookman Old Style" panose="02050604050505020204" pitchFamily="18" charset="0"/>
              </a:rPr>
              <a:t>Primary Goal:</a:t>
            </a:r>
          </a:p>
          <a:p>
            <a:pPr lvl="1"/>
            <a:r>
              <a:rPr lang="en-US" sz="3200" dirty="0">
                <a:solidFill>
                  <a:schemeClr val="accent3">
                    <a:lumMod val="50000"/>
                  </a:schemeClr>
                </a:solidFill>
                <a:effectLst>
                  <a:outerShdw blurRad="38100" dist="38100" dir="2700000" algn="tl">
                    <a:srgbClr val="000000">
                      <a:alpha val="43137"/>
                    </a:srgbClr>
                  </a:outerShdw>
                </a:effectLst>
                <a:latin typeface="Bookman Old Style" panose="02050604050505020204" pitchFamily="18" charset="0"/>
              </a:rPr>
              <a:t>Raise Software Security Awareness </a:t>
            </a:r>
          </a:p>
          <a:p>
            <a:endParaRPr lang="en-US" dirty="0">
              <a:solidFill>
                <a:schemeClr val="accent3">
                  <a:lumMod val="50000"/>
                </a:schemeClr>
              </a:solidFill>
              <a:latin typeface="Bookman Old Style" panose="02050604050505020204" pitchFamily="18" charset="0"/>
            </a:endParaRPr>
          </a:p>
        </p:txBody>
      </p:sp>
      <p:sp>
        <p:nvSpPr>
          <p:cNvPr id="10" name="TextBox 9">
            <a:extLst>
              <a:ext uri="{FF2B5EF4-FFF2-40B4-BE49-F238E27FC236}">
                <a16:creationId xmlns:a16="http://schemas.microsoft.com/office/drawing/2014/main" id="{620478B6-9AE1-AEA4-C58E-41593D41097F}"/>
              </a:ext>
            </a:extLst>
          </p:cNvPr>
          <p:cNvSpPr txBox="1"/>
          <p:nvPr/>
        </p:nvSpPr>
        <p:spPr>
          <a:xfrm>
            <a:off x="170568" y="3654375"/>
            <a:ext cx="8579497" cy="2862322"/>
          </a:xfrm>
          <a:prstGeom prst="rect">
            <a:avLst/>
          </a:prstGeom>
          <a:noFill/>
        </p:spPr>
        <p:txBody>
          <a:bodyPr wrap="square" rtlCol="0">
            <a:spAutoFit/>
          </a:bodyPr>
          <a:lstStyle/>
          <a:p>
            <a:r>
              <a:rPr lang="en-US" sz="2000" dirty="0">
                <a:solidFill>
                  <a:schemeClr val="accent3">
                    <a:lumMod val="50000"/>
                  </a:schemeClr>
                </a:solidFill>
                <a:latin typeface="Bookman Old Style" panose="02050604050505020204" pitchFamily="18" charset="0"/>
              </a:rPr>
              <a:t>Importance and Benefits:</a:t>
            </a:r>
          </a:p>
          <a:p>
            <a:pPr marL="742950" lvl="1" indent="-285750">
              <a:buFont typeface="Arial" panose="020B0604020202020204" pitchFamily="34" charset="0"/>
              <a:buChar char="•"/>
            </a:pPr>
            <a:r>
              <a:rPr lang="en-US" sz="3200" dirty="0">
                <a:solidFill>
                  <a:schemeClr val="accent3">
                    <a:lumMod val="50000"/>
                  </a:schemeClr>
                </a:solidFill>
                <a:latin typeface="Bookman Old Style" panose="02050604050505020204" pitchFamily="18" charset="0"/>
              </a:rPr>
              <a:t>Community Collaboration</a:t>
            </a:r>
          </a:p>
          <a:p>
            <a:pPr marL="742950" lvl="1" indent="-285750">
              <a:buFont typeface="Arial" panose="020B0604020202020204" pitchFamily="34" charset="0"/>
              <a:buChar char="•"/>
            </a:pPr>
            <a:r>
              <a:rPr lang="en-US" sz="3200" dirty="0">
                <a:solidFill>
                  <a:schemeClr val="accent3">
                    <a:lumMod val="50000"/>
                  </a:schemeClr>
                </a:solidFill>
                <a:latin typeface="Bookman Old Style" panose="02050604050505020204" pitchFamily="18" charset="0"/>
              </a:rPr>
              <a:t>Industry Standard</a:t>
            </a:r>
          </a:p>
          <a:p>
            <a:pPr marL="742950" lvl="1" indent="-285750">
              <a:buFont typeface="Arial" panose="020B0604020202020204" pitchFamily="34" charset="0"/>
              <a:buChar char="•"/>
            </a:pPr>
            <a:r>
              <a:rPr lang="en-US" sz="3200" dirty="0">
                <a:solidFill>
                  <a:schemeClr val="accent3">
                    <a:lumMod val="50000"/>
                  </a:schemeClr>
                </a:solidFill>
                <a:latin typeface="Bookman Old Style" panose="02050604050505020204" pitchFamily="18" charset="0"/>
              </a:rPr>
              <a:t>Compliance Alignment</a:t>
            </a:r>
          </a:p>
          <a:p>
            <a:pPr marL="742950" lvl="1" indent="-285750">
              <a:buFont typeface="Arial" panose="020B0604020202020204" pitchFamily="34" charset="0"/>
              <a:buChar char="•"/>
            </a:pPr>
            <a:r>
              <a:rPr lang="en-US" sz="3200" dirty="0">
                <a:solidFill>
                  <a:schemeClr val="accent3">
                    <a:lumMod val="50000"/>
                  </a:schemeClr>
                </a:solidFill>
                <a:latin typeface="Bookman Old Style" panose="02050604050505020204" pitchFamily="18" charset="0"/>
              </a:rPr>
              <a:t>Enhanced Application Security</a:t>
            </a:r>
          </a:p>
          <a:p>
            <a:pPr marL="742950" lvl="1" indent="-285750">
              <a:buFont typeface="Arial" panose="020B0604020202020204" pitchFamily="34" charset="0"/>
              <a:buChar char="•"/>
            </a:pPr>
            <a:r>
              <a:rPr lang="en-US" sz="3200" dirty="0">
                <a:solidFill>
                  <a:schemeClr val="accent3">
                    <a:lumMod val="50000"/>
                  </a:schemeClr>
                </a:solidFill>
                <a:latin typeface="Bookman Old Style" panose="02050604050505020204" pitchFamily="18" charset="0"/>
              </a:rPr>
              <a:t>Risk Mitigation</a:t>
            </a:r>
          </a:p>
        </p:txBody>
      </p:sp>
      <p:sp>
        <p:nvSpPr>
          <p:cNvPr id="11" name="Rectangle 10">
            <a:extLst>
              <a:ext uri="{FF2B5EF4-FFF2-40B4-BE49-F238E27FC236}">
                <a16:creationId xmlns:a16="http://schemas.microsoft.com/office/drawing/2014/main" id="{07468B22-4B6E-5E8B-FC1F-25A992BED7D3}"/>
              </a:ext>
            </a:extLst>
          </p:cNvPr>
          <p:cNvSpPr/>
          <p:nvPr/>
        </p:nvSpPr>
        <p:spPr>
          <a:xfrm rot="5400000">
            <a:off x="8132780" y="3237145"/>
            <a:ext cx="6858001" cy="383708"/>
          </a:xfrm>
          <a:prstGeom prst="rect">
            <a:avLst/>
          </a:prstGeom>
          <a:solidFill>
            <a:schemeClr val="accent3">
              <a:lumMod val="50000"/>
            </a:schemeClr>
          </a:solidFill>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0541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rgbClr val="F9F9F9"/>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CB29D0D-D77C-11C3-7E2C-77B87600CF97}"/>
              </a:ext>
            </a:extLst>
          </p:cNvPr>
          <p:cNvSpPr txBox="1">
            <a:spLocks/>
          </p:cNvSpPr>
          <p:nvPr/>
        </p:nvSpPr>
        <p:spPr>
          <a:xfrm>
            <a:off x="-2" y="0"/>
            <a:ext cx="7800977" cy="131436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sz="5400" cap="all" spc="300" dirty="0">
                <a:solidFill>
                  <a:schemeClr val="bg1">
                    <a:lumMod val="95000"/>
                    <a:lumOff val="5000"/>
                  </a:schemeClr>
                </a:solidFill>
                <a:effectLst>
                  <a:outerShdw blurRad="38100" dist="38100" dir="2700000" algn="tl">
                    <a:srgbClr val="000000">
                      <a:alpha val="43137"/>
                    </a:srgbClr>
                  </a:outerShdw>
                </a:effectLst>
                <a:latin typeface="Bookman Old Style" panose="02050604050505020204" pitchFamily="18" charset="0"/>
                <a:ea typeface="Dotum" panose="020B0503020000020004" pitchFamily="34" charset="-127"/>
                <a:cs typeface="Calibri Light" panose="020F0302020204030204" pitchFamily="34" charset="0"/>
              </a:rPr>
              <a:t>“Top 10” Project</a:t>
            </a:r>
          </a:p>
        </p:txBody>
      </p:sp>
      <p:cxnSp>
        <p:nvCxnSpPr>
          <p:cNvPr id="5" name="Straight Connector 4">
            <a:extLst>
              <a:ext uri="{FF2B5EF4-FFF2-40B4-BE49-F238E27FC236}">
                <a16:creationId xmlns:a16="http://schemas.microsoft.com/office/drawing/2014/main" id="{126B3A05-2CEA-6873-A757-CE9F3C21F2BA}"/>
              </a:ext>
            </a:extLst>
          </p:cNvPr>
          <p:cNvCxnSpPr>
            <a:cxnSpLocks/>
          </p:cNvCxnSpPr>
          <p:nvPr/>
        </p:nvCxnSpPr>
        <p:spPr>
          <a:xfrm>
            <a:off x="974794" y="937727"/>
            <a:ext cx="7213655" cy="0"/>
          </a:xfrm>
          <a:prstGeom prst="line">
            <a:avLst/>
          </a:prstGeom>
        </p:spPr>
        <p:style>
          <a:lnRef idx="3">
            <a:schemeClr val="accent2"/>
          </a:lnRef>
          <a:fillRef idx="0">
            <a:schemeClr val="accent2"/>
          </a:fillRef>
          <a:effectRef idx="2">
            <a:schemeClr val="accent2"/>
          </a:effectRef>
          <a:fontRef idx="minor">
            <a:schemeClr val="tx1"/>
          </a:fontRef>
        </p:style>
      </p:cxnSp>
      <p:pic>
        <p:nvPicPr>
          <p:cNvPr id="1026" name="Picture 2" descr="OWASP Top 10 Logo">
            <a:extLst>
              <a:ext uri="{FF2B5EF4-FFF2-40B4-BE49-F238E27FC236}">
                <a16:creationId xmlns:a16="http://schemas.microsoft.com/office/drawing/2014/main" id="{8E9AF736-9420-E263-6084-2C500DFD44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4013" y="3741279"/>
            <a:ext cx="1627938" cy="89006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3B8FD0B-29FE-C791-10D0-9EE5B0DD80C3}"/>
              </a:ext>
            </a:extLst>
          </p:cNvPr>
          <p:cNvSpPr txBox="1"/>
          <p:nvPr/>
        </p:nvSpPr>
        <p:spPr>
          <a:xfrm>
            <a:off x="7534343" y="1483520"/>
            <a:ext cx="4228025" cy="461665"/>
          </a:xfrm>
          <a:prstGeom prst="rect">
            <a:avLst/>
          </a:prstGeom>
          <a:noFill/>
        </p:spPr>
        <p:txBody>
          <a:bodyPr wrap="square" rtlCol="0">
            <a:spAutoFit/>
          </a:bodyPr>
          <a:lstStyle/>
          <a:p>
            <a:r>
              <a:rPr lang="en-US" sz="2400" b="1" dirty="0">
                <a:solidFill>
                  <a:schemeClr val="accent3">
                    <a:lumMod val="50000"/>
                  </a:schemeClr>
                </a:solidFill>
                <a:latin typeface="Bookman Old Style" panose="02050604050505020204" pitchFamily="18" charset="0"/>
              </a:rPr>
              <a:t>Proactive Controls</a:t>
            </a:r>
          </a:p>
        </p:txBody>
      </p:sp>
      <p:sp>
        <p:nvSpPr>
          <p:cNvPr id="7" name="TextBox 6">
            <a:extLst>
              <a:ext uri="{FF2B5EF4-FFF2-40B4-BE49-F238E27FC236}">
                <a16:creationId xmlns:a16="http://schemas.microsoft.com/office/drawing/2014/main" id="{04B3BE7E-BC34-2F9B-8E6F-DF5D3522E1CB}"/>
              </a:ext>
            </a:extLst>
          </p:cNvPr>
          <p:cNvSpPr txBox="1"/>
          <p:nvPr/>
        </p:nvSpPr>
        <p:spPr>
          <a:xfrm>
            <a:off x="353596" y="1483520"/>
            <a:ext cx="3340725" cy="461665"/>
          </a:xfrm>
          <a:prstGeom prst="rect">
            <a:avLst/>
          </a:prstGeom>
          <a:noFill/>
        </p:spPr>
        <p:txBody>
          <a:bodyPr wrap="square" rtlCol="0">
            <a:spAutoFit/>
          </a:bodyPr>
          <a:lstStyle/>
          <a:p>
            <a:r>
              <a:rPr lang="en-US" sz="2400" b="1" dirty="0">
                <a:solidFill>
                  <a:schemeClr val="accent3">
                    <a:lumMod val="50000"/>
                  </a:schemeClr>
                </a:solidFill>
                <a:latin typeface="Bookman Old Style" panose="02050604050505020204" pitchFamily="18" charset="0"/>
              </a:rPr>
              <a:t>Vulnerabilities</a:t>
            </a:r>
          </a:p>
        </p:txBody>
      </p:sp>
      <p:graphicFrame>
        <p:nvGraphicFramePr>
          <p:cNvPr id="16" name="Diagram 15">
            <a:extLst>
              <a:ext uri="{FF2B5EF4-FFF2-40B4-BE49-F238E27FC236}">
                <a16:creationId xmlns:a16="http://schemas.microsoft.com/office/drawing/2014/main" id="{3A42962F-A359-3533-386B-6482756035F7}"/>
              </a:ext>
            </a:extLst>
          </p:cNvPr>
          <p:cNvGraphicFramePr/>
          <p:nvPr>
            <p:extLst>
              <p:ext uri="{D42A27DB-BD31-4B8C-83A1-F6EECF244321}">
                <p14:modId xmlns:p14="http://schemas.microsoft.com/office/powerpoint/2010/main" val="2911914834"/>
              </p:ext>
            </p:extLst>
          </p:nvPr>
        </p:nvGraphicFramePr>
        <p:xfrm>
          <a:off x="7534343" y="1940667"/>
          <a:ext cx="4228025" cy="4491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7" name="Diagram 16">
            <a:extLst>
              <a:ext uri="{FF2B5EF4-FFF2-40B4-BE49-F238E27FC236}">
                <a16:creationId xmlns:a16="http://schemas.microsoft.com/office/drawing/2014/main" id="{CE2D2A84-17E2-E968-C90D-753F2ADD7CF7}"/>
              </a:ext>
            </a:extLst>
          </p:cNvPr>
          <p:cNvGraphicFramePr/>
          <p:nvPr>
            <p:extLst>
              <p:ext uri="{D42A27DB-BD31-4B8C-83A1-F6EECF244321}">
                <p14:modId xmlns:p14="http://schemas.microsoft.com/office/powerpoint/2010/main" val="865673609"/>
              </p:ext>
            </p:extLst>
          </p:nvPr>
        </p:nvGraphicFramePr>
        <p:xfrm>
          <a:off x="353596" y="1940667"/>
          <a:ext cx="4228025" cy="449129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797498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rgbClr val="F9F9F9"/>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5679A5B-A9B4-7543-B028-F050654C4F87}"/>
              </a:ext>
            </a:extLst>
          </p:cNvPr>
          <p:cNvSpPr>
            <a:spLocks noGrp="1"/>
          </p:cNvSpPr>
          <p:nvPr>
            <p:ph type="title"/>
          </p:nvPr>
        </p:nvSpPr>
        <p:spPr>
          <a:xfrm>
            <a:off x="2008414" y="2398940"/>
            <a:ext cx="8175171" cy="1030060"/>
          </a:xfrm>
        </p:spPr>
        <p:txBody>
          <a:bodyPr vert="horz" lIns="91440" tIns="45720" rIns="91440" bIns="45720" rtlCol="0" anchor="t">
            <a:normAutofit/>
          </a:bodyPr>
          <a:lstStyle/>
          <a:p>
            <a:r>
              <a:rPr lang="en-US" sz="5400" cap="all" spc="300" dirty="0">
                <a:solidFill>
                  <a:schemeClr val="bg1">
                    <a:lumMod val="95000"/>
                    <a:lumOff val="5000"/>
                  </a:schemeClr>
                </a:solidFill>
                <a:latin typeface="Bookman Old Style" panose="02050604050505020204" pitchFamily="18" charset="0"/>
                <a:ea typeface="Dotum" panose="020B0503020000020004" pitchFamily="34" charset="-127"/>
                <a:cs typeface="Calibri Light" panose="020F0302020204030204" pitchFamily="34" charset="0"/>
              </a:rPr>
              <a:t>Security tests</a:t>
            </a:r>
          </a:p>
        </p:txBody>
      </p:sp>
      <p:cxnSp>
        <p:nvCxnSpPr>
          <p:cNvPr id="12" name="Straight Connector 11">
            <a:extLst>
              <a:ext uri="{FF2B5EF4-FFF2-40B4-BE49-F238E27FC236}">
                <a16:creationId xmlns:a16="http://schemas.microsoft.com/office/drawing/2014/main" id="{DCBDA1B4-841B-098C-310E-A149D2F66541}"/>
              </a:ext>
            </a:extLst>
          </p:cNvPr>
          <p:cNvCxnSpPr>
            <a:cxnSpLocks/>
          </p:cNvCxnSpPr>
          <p:nvPr/>
        </p:nvCxnSpPr>
        <p:spPr>
          <a:xfrm>
            <a:off x="4437678" y="3429000"/>
            <a:ext cx="5419725"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41416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rgbClr val="F9F9F9"/>
        </a:solidFill>
        <a:effectLst/>
      </p:bgPr>
    </p:bg>
    <p:spTree>
      <p:nvGrpSpPr>
        <p:cNvPr id="1" name=""/>
        <p:cNvGrpSpPr/>
        <p:nvPr/>
      </p:nvGrpSpPr>
      <p:grpSpPr>
        <a:xfrm>
          <a:off x="0" y="0"/>
          <a:ext cx="0" cy="0"/>
          <a:chOff x="0" y="0"/>
          <a:chExt cx="0" cy="0"/>
        </a:xfrm>
      </p:grpSpPr>
      <p:pic>
        <p:nvPicPr>
          <p:cNvPr id="2050" name="Picture 2" descr="Typical SDLC Testing Workflow">
            <a:extLst>
              <a:ext uri="{FF2B5EF4-FFF2-40B4-BE49-F238E27FC236}">
                <a16:creationId xmlns:a16="http://schemas.microsoft.com/office/drawing/2014/main" id="{786581F9-5B1A-CC2C-3045-E7E8C18311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6129" y="99325"/>
            <a:ext cx="6591638" cy="6659349"/>
          </a:xfrm>
          <a:prstGeom prst="rect">
            <a:avLst/>
          </a:prstGeom>
          <a:solidFill>
            <a:srgbClr val="FFFFFF">
              <a:shade val="85000"/>
            </a:srgbClr>
          </a:solidFill>
          <a:ln w="88900" cap="sq">
            <a:solidFill>
              <a:srgbClr val="FFFFFF"/>
            </a:solidFill>
            <a:miter lim="800000"/>
          </a:ln>
          <a:effectLst>
            <a:glow rad="63500">
              <a:schemeClr val="accent3">
                <a:satMod val="175000"/>
                <a:alpha val="40000"/>
              </a:schemeClr>
            </a:glow>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6DA970FF-5B98-F95B-221B-EACAD2327E8A}"/>
              </a:ext>
            </a:extLst>
          </p:cNvPr>
          <p:cNvSpPr txBox="1">
            <a:spLocks/>
          </p:cNvSpPr>
          <p:nvPr/>
        </p:nvSpPr>
        <p:spPr>
          <a:xfrm>
            <a:off x="104233" y="361973"/>
            <a:ext cx="4863830" cy="336372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sz="5400" cap="all" spc="300" dirty="0">
                <a:solidFill>
                  <a:schemeClr val="bg1">
                    <a:lumMod val="95000"/>
                    <a:lumOff val="5000"/>
                  </a:schemeClr>
                </a:solidFill>
                <a:effectLst>
                  <a:outerShdw blurRad="38100" dist="38100" dir="2700000" algn="tl">
                    <a:srgbClr val="000000">
                      <a:alpha val="43137"/>
                    </a:srgbClr>
                  </a:outerShdw>
                </a:effectLst>
                <a:latin typeface="Bookman Old Style" panose="02050604050505020204" pitchFamily="18" charset="0"/>
                <a:ea typeface="Dotum" panose="020B0503020000020004" pitchFamily="34" charset="-127"/>
                <a:cs typeface="Calibri Light" panose="020F0302020204030204" pitchFamily="34" charset="0"/>
              </a:rPr>
              <a:t>SDLC Testing workflow</a:t>
            </a:r>
          </a:p>
        </p:txBody>
      </p:sp>
      <p:cxnSp>
        <p:nvCxnSpPr>
          <p:cNvPr id="4" name="Straight Connector 3">
            <a:extLst>
              <a:ext uri="{FF2B5EF4-FFF2-40B4-BE49-F238E27FC236}">
                <a16:creationId xmlns:a16="http://schemas.microsoft.com/office/drawing/2014/main" id="{B27DBF74-9377-D6B7-751D-A784977AB7E8}"/>
              </a:ext>
            </a:extLst>
          </p:cNvPr>
          <p:cNvCxnSpPr>
            <a:cxnSpLocks/>
          </p:cNvCxnSpPr>
          <p:nvPr/>
        </p:nvCxnSpPr>
        <p:spPr>
          <a:xfrm>
            <a:off x="585689" y="2975628"/>
            <a:ext cx="4531060"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891161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rgbClr val="F9F9F9"/>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1E60358-6A9B-8FC9-F140-D68B1A581C0F}"/>
              </a:ext>
            </a:extLst>
          </p:cNvPr>
          <p:cNvSpPr txBox="1">
            <a:spLocks/>
          </p:cNvSpPr>
          <p:nvPr/>
        </p:nvSpPr>
        <p:spPr>
          <a:xfrm>
            <a:off x="-2" y="0"/>
            <a:ext cx="7800977" cy="1314367"/>
          </a:xfrm>
          <a:prstGeom prst="rect">
            <a:avLst/>
          </a:prstGeom>
        </p:spPr>
        <p:txBody>
          <a:bodyPr vert="horz" lIns="91440" tIns="45720" rIns="91440" bIns="45720" rtlCol="0" anchor="t">
            <a:normAutofit fontScale="92500"/>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sz="5400" cap="all" spc="300" dirty="0">
                <a:solidFill>
                  <a:schemeClr val="bg1">
                    <a:lumMod val="95000"/>
                    <a:lumOff val="5000"/>
                  </a:schemeClr>
                </a:solidFill>
                <a:effectLst>
                  <a:outerShdw blurRad="38100" dist="38100" dir="2700000" algn="tl">
                    <a:srgbClr val="000000">
                      <a:alpha val="43137"/>
                    </a:srgbClr>
                  </a:outerShdw>
                </a:effectLst>
                <a:latin typeface="Bookman Old Style" panose="02050604050505020204" pitchFamily="18" charset="0"/>
                <a:ea typeface="Dotum" panose="020B0503020000020004" pitchFamily="34" charset="-127"/>
                <a:cs typeface="Calibri Light" panose="020F0302020204030204" pitchFamily="34" charset="0"/>
              </a:rPr>
              <a:t>Penetration test</a:t>
            </a:r>
          </a:p>
        </p:txBody>
      </p:sp>
      <p:cxnSp>
        <p:nvCxnSpPr>
          <p:cNvPr id="4" name="Straight Connector 3">
            <a:extLst>
              <a:ext uri="{FF2B5EF4-FFF2-40B4-BE49-F238E27FC236}">
                <a16:creationId xmlns:a16="http://schemas.microsoft.com/office/drawing/2014/main" id="{F6EBE673-2402-4E52-9516-6B85AB4378D6}"/>
              </a:ext>
            </a:extLst>
          </p:cNvPr>
          <p:cNvCxnSpPr>
            <a:cxnSpLocks/>
          </p:cNvCxnSpPr>
          <p:nvPr/>
        </p:nvCxnSpPr>
        <p:spPr>
          <a:xfrm>
            <a:off x="676275" y="819693"/>
            <a:ext cx="7124700" cy="0"/>
          </a:xfrm>
          <a:prstGeom prst="line">
            <a:avLst/>
          </a:prstGeom>
        </p:spPr>
        <p:style>
          <a:lnRef idx="3">
            <a:schemeClr val="accent2"/>
          </a:lnRef>
          <a:fillRef idx="0">
            <a:schemeClr val="accent2"/>
          </a:fillRef>
          <a:effectRef idx="2">
            <a:schemeClr val="accent2"/>
          </a:effectRef>
          <a:fontRef idx="minor">
            <a:schemeClr val="tx1"/>
          </a:fontRef>
        </p:style>
      </p:cxnSp>
      <p:sp>
        <p:nvSpPr>
          <p:cNvPr id="7" name="TextBox 6">
            <a:extLst>
              <a:ext uri="{FF2B5EF4-FFF2-40B4-BE49-F238E27FC236}">
                <a16:creationId xmlns:a16="http://schemas.microsoft.com/office/drawing/2014/main" id="{ECEDD466-CE4B-E2DC-104D-6C8AEA3A2ABD}"/>
              </a:ext>
            </a:extLst>
          </p:cNvPr>
          <p:cNvSpPr txBox="1"/>
          <p:nvPr/>
        </p:nvSpPr>
        <p:spPr>
          <a:xfrm>
            <a:off x="107004" y="991201"/>
            <a:ext cx="7800977" cy="646331"/>
          </a:xfrm>
          <a:prstGeom prst="rect">
            <a:avLst/>
          </a:prstGeom>
          <a:noFill/>
        </p:spPr>
        <p:txBody>
          <a:bodyPr wrap="square" rtlCol="0">
            <a:spAutoFit/>
          </a:bodyPr>
          <a:lstStyle/>
          <a:p>
            <a:r>
              <a:rPr lang="en-US" i="1" dirty="0">
                <a:solidFill>
                  <a:schemeClr val="accent3">
                    <a:lumMod val="50000"/>
                  </a:schemeClr>
                </a:solidFill>
                <a:latin typeface="Bookman Old Style" panose="02050604050505020204" pitchFamily="18" charset="0"/>
              </a:rPr>
              <a:t>A proactive security assessment technique that simulates real-world attacks to identify vulnerabilities.</a:t>
            </a:r>
          </a:p>
        </p:txBody>
      </p:sp>
      <p:pic>
        <p:nvPicPr>
          <p:cNvPr id="9" name="Picture 8">
            <a:extLst>
              <a:ext uri="{FF2B5EF4-FFF2-40B4-BE49-F238E27FC236}">
                <a16:creationId xmlns:a16="http://schemas.microsoft.com/office/drawing/2014/main" id="{32E61F2A-D774-F10D-7898-D56F9FF78129}"/>
              </a:ext>
            </a:extLst>
          </p:cNvPr>
          <p:cNvPicPr>
            <a:picLocks noChangeAspect="1"/>
          </p:cNvPicPr>
          <p:nvPr/>
        </p:nvPicPr>
        <p:blipFill>
          <a:blip r:embed="rId2"/>
          <a:stretch>
            <a:fillRect/>
          </a:stretch>
        </p:blipFill>
        <p:spPr>
          <a:xfrm>
            <a:off x="10223770" y="819693"/>
            <a:ext cx="1750978" cy="5809319"/>
          </a:xfrm>
          <a:prstGeom prst="rect">
            <a:avLst/>
          </a:prstGeom>
          <a:ln>
            <a:noFill/>
          </a:ln>
          <a:effectLst>
            <a:outerShdw blurRad="292100" dist="139700" dir="2700000" algn="tl" rotWithShape="0">
              <a:srgbClr val="333333">
                <a:alpha val="65000"/>
              </a:srgbClr>
            </a:outerShdw>
          </a:effectLst>
        </p:spPr>
      </p:pic>
      <p:sp>
        <p:nvSpPr>
          <p:cNvPr id="10" name="TextBox 9">
            <a:extLst>
              <a:ext uri="{FF2B5EF4-FFF2-40B4-BE49-F238E27FC236}">
                <a16:creationId xmlns:a16="http://schemas.microsoft.com/office/drawing/2014/main" id="{25F8A304-0470-D33B-EF89-CA3C76D15495}"/>
              </a:ext>
            </a:extLst>
          </p:cNvPr>
          <p:cNvSpPr txBox="1"/>
          <p:nvPr/>
        </p:nvSpPr>
        <p:spPr>
          <a:xfrm>
            <a:off x="197490" y="2063256"/>
            <a:ext cx="3702996" cy="1661096"/>
          </a:xfrm>
          <a:prstGeom prst="rect">
            <a:avLst/>
          </a:prstGeom>
          <a:noFill/>
        </p:spPr>
        <p:txBody>
          <a:bodyPr wrap="square" rtlCol="0">
            <a:spAutoFit/>
          </a:bodyPr>
          <a:lstStyle/>
          <a:p>
            <a:r>
              <a:rPr lang="en-US" sz="2400" dirty="0">
                <a:solidFill>
                  <a:schemeClr val="accent3">
                    <a:lumMod val="50000"/>
                  </a:schemeClr>
                </a:solidFill>
                <a:effectLst>
                  <a:outerShdw blurRad="38100" dist="38100" dir="2700000" algn="tl">
                    <a:srgbClr val="000000">
                      <a:alpha val="43137"/>
                    </a:srgbClr>
                  </a:outerShdw>
                </a:effectLst>
                <a:latin typeface="Bookman Old Style" panose="02050604050505020204" pitchFamily="18" charset="0"/>
              </a:rPr>
              <a:t>Goals:</a:t>
            </a:r>
          </a:p>
          <a:p>
            <a:pPr marL="742950" lvl="1" indent="-285750">
              <a:lnSpc>
                <a:spcPct val="150000"/>
              </a:lnSpc>
              <a:buFont typeface="Arial" panose="020B0604020202020204" pitchFamily="34" charset="0"/>
              <a:buChar char="•"/>
            </a:pPr>
            <a:r>
              <a:rPr lang="en-US" dirty="0">
                <a:solidFill>
                  <a:schemeClr val="accent3">
                    <a:lumMod val="50000"/>
                  </a:schemeClr>
                </a:solidFill>
                <a:latin typeface="Bookman Old Style" panose="02050604050505020204" pitchFamily="18" charset="0"/>
              </a:rPr>
              <a:t>Identify Vulnerabilities</a:t>
            </a:r>
          </a:p>
          <a:p>
            <a:pPr marL="742950" lvl="1" indent="-285750">
              <a:lnSpc>
                <a:spcPct val="150000"/>
              </a:lnSpc>
              <a:buFont typeface="Arial" panose="020B0604020202020204" pitchFamily="34" charset="0"/>
              <a:buChar char="•"/>
            </a:pPr>
            <a:r>
              <a:rPr lang="en-US" dirty="0">
                <a:solidFill>
                  <a:schemeClr val="accent3">
                    <a:lumMod val="50000"/>
                  </a:schemeClr>
                </a:solidFill>
                <a:latin typeface="Bookman Old Style" panose="02050604050505020204" pitchFamily="18" charset="0"/>
              </a:rPr>
              <a:t>Assess Security Posture</a:t>
            </a:r>
          </a:p>
          <a:p>
            <a:pPr marL="742950" lvl="1" indent="-285750">
              <a:lnSpc>
                <a:spcPct val="150000"/>
              </a:lnSpc>
              <a:buFont typeface="Arial" panose="020B0604020202020204" pitchFamily="34" charset="0"/>
              <a:buChar char="•"/>
            </a:pPr>
            <a:r>
              <a:rPr lang="en-US" dirty="0">
                <a:solidFill>
                  <a:schemeClr val="accent3">
                    <a:lumMod val="50000"/>
                  </a:schemeClr>
                </a:solidFill>
                <a:latin typeface="Bookman Old Style" panose="02050604050505020204" pitchFamily="18" charset="0"/>
              </a:rPr>
              <a:t>Measure Resilience</a:t>
            </a:r>
          </a:p>
        </p:txBody>
      </p:sp>
      <p:sp>
        <p:nvSpPr>
          <p:cNvPr id="11" name="TextBox 10">
            <a:extLst>
              <a:ext uri="{FF2B5EF4-FFF2-40B4-BE49-F238E27FC236}">
                <a16:creationId xmlns:a16="http://schemas.microsoft.com/office/drawing/2014/main" id="{879B4678-9AE8-8219-8010-1E2A89B2AB39}"/>
              </a:ext>
            </a:extLst>
          </p:cNvPr>
          <p:cNvSpPr txBox="1"/>
          <p:nvPr/>
        </p:nvSpPr>
        <p:spPr>
          <a:xfrm>
            <a:off x="4704488" y="3724352"/>
            <a:ext cx="4575396" cy="2492092"/>
          </a:xfrm>
          <a:prstGeom prst="rect">
            <a:avLst/>
          </a:prstGeom>
          <a:noFill/>
        </p:spPr>
        <p:txBody>
          <a:bodyPr wrap="square" rtlCol="0">
            <a:spAutoFit/>
          </a:bodyPr>
          <a:lstStyle/>
          <a:p>
            <a:r>
              <a:rPr lang="en-US" sz="2400" dirty="0">
                <a:solidFill>
                  <a:schemeClr val="accent3">
                    <a:lumMod val="50000"/>
                  </a:schemeClr>
                </a:solidFill>
                <a:effectLst>
                  <a:outerShdw blurRad="38100" dist="38100" dir="2700000" algn="tl">
                    <a:srgbClr val="000000">
                      <a:alpha val="43137"/>
                    </a:srgbClr>
                  </a:outerShdw>
                </a:effectLst>
                <a:latin typeface="Bookman Old Style" panose="02050604050505020204" pitchFamily="18" charset="0"/>
              </a:rPr>
              <a:t>Benefits:</a:t>
            </a:r>
          </a:p>
          <a:p>
            <a:pPr marL="742950" lvl="1" indent="-285750">
              <a:lnSpc>
                <a:spcPct val="150000"/>
              </a:lnSpc>
              <a:buFont typeface="Arial" panose="020B0604020202020204" pitchFamily="34" charset="0"/>
              <a:buChar char="•"/>
            </a:pPr>
            <a:r>
              <a:rPr lang="en-US" dirty="0">
                <a:solidFill>
                  <a:schemeClr val="accent3">
                    <a:lumMod val="50000"/>
                  </a:schemeClr>
                </a:solidFill>
                <a:latin typeface="Bookman Old Style" panose="02050604050505020204" pitchFamily="18" charset="0"/>
              </a:rPr>
              <a:t>Vulnerability Discovery</a:t>
            </a:r>
          </a:p>
          <a:p>
            <a:pPr marL="742950" lvl="1" indent="-285750">
              <a:lnSpc>
                <a:spcPct val="150000"/>
              </a:lnSpc>
              <a:buFont typeface="Arial" panose="020B0604020202020204" pitchFamily="34" charset="0"/>
              <a:buChar char="•"/>
            </a:pPr>
            <a:r>
              <a:rPr lang="en-US" dirty="0">
                <a:solidFill>
                  <a:schemeClr val="accent3">
                    <a:lumMod val="50000"/>
                  </a:schemeClr>
                </a:solidFill>
                <a:latin typeface="Bookman Old Style" panose="02050604050505020204" pitchFamily="18" charset="0"/>
              </a:rPr>
              <a:t>Risk Mitigation</a:t>
            </a:r>
          </a:p>
          <a:p>
            <a:pPr marL="742950" lvl="1" indent="-285750">
              <a:lnSpc>
                <a:spcPct val="150000"/>
              </a:lnSpc>
              <a:buFont typeface="Arial" panose="020B0604020202020204" pitchFamily="34" charset="0"/>
              <a:buChar char="•"/>
            </a:pPr>
            <a:r>
              <a:rPr lang="en-US" dirty="0">
                <a:solidFill>
                  <a:schemeClr val="accent3">
                    <a:lumMod val="50000"/>
                  </a:schemeClr>
                </a:solidFill>
                <a:latin typeface="Bookman Old Style" panose="02050604050505020204" pitchFamily="18" charset="0"/>
              </a:rPr>
              <a:t>Improved Incident Response</a:t>
            </a:r>
          </a:p>
          <a:p>
            <a:pPr marL="742950" lvl="1" indent="-285750">
              <a:lnSpc>
                <a:spcPct val="150000"/>
              </a:lnSpc>
              <a:buFont typeface="Arial" panose="020B0604020202020204" pitchFamily="34" charset="0"/>
              <a:buChar char="•"/>
            </a:pPr>
            <a:r>
              <a:rPr lang="en-US" dirty="0">
                <a:solidFill>
                  <a:schemeClr val="accent3">
                    <a:lumMod val="50000"/>
                  </a:schemeClr>
                </a:solidFill>
                <a:latin typeface="Bookman Old Style" panose="02050604050505020204" pitchFamily="18" charset="0"/>
              </a:rPr>
              <a:t>Stakeholder Confidence</a:t>
            </a:r>
          </a:p>
          <a:p>
            <a:pPr marL="742950" lvl="1" indent="-285750">
              <a:lnSpc>
                <a:spcPct val="150000"/>
              </a:lnSpc>
              <a:buFont typeface="Arial" panose="020B0604020202020204" pitchFamily="34" charset="0"/>
              <a:buChar char="•"/>
            </a:pPr>
            <a:r>
              <a:rPr lang="en-US" dirty="0">
                <a:solidFill>
                  <a:schemeClr val="accent3">
                    <a:lumMod val="50000"/>
                  </a:schemeClr>
                </a:solidFill>
                <a:latin typeface="Bookman Old Style" panose="02050604050505020204" pitchFamily="18" charset="0"/>
              </a:rPr>
              <a:t>Enhanced Security Awareness</a:t>
            </a:r>
          </a:p>
        </p:txBody>
      </p:sp>
    </p:spTree>
    <p:extLst>
      <p:ext uri="{BB962C8B-B14F-4D97-AF65-F5344CB8AC3E}">
        <p14:creationId xmlns:p14="http://schemas.microsoft.com/office/powerpoint/2010/main" val="3214880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rgbClr val="F9F9F9"/>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5679A5B-A9B4-7543-B028-F050654C4F87}"/>
              </a:ext>
            </a:extLst>
          </p:cNvPr>
          <p:cNvSpPr>
            <a:spLocks noGrp="1"/>
          </p:cNvSpPr>
          <p:nvPr>
            <p:ph type="title"/>
          </p:nvPr>
        </p:nvSpPr>
        <p:spPr>
          <a:xfrm>
            <a:off x="2008414" y="2398940"/>
            <a:ext cx="8175171" cy="1030060"/>
          </a:xfrm>
        </p:spPr>
        <p:txBody>
          <a:bodyPr vert="horz" lIns="91440" tIns="45720" rIns="91440" bIns="45720" rtlCol="0" anchor="t">
            <a:normAutofit/>
          </a:bodyPr>
          <a:lstStyle/>
          <a:p>
            <a:r>
              <a:rPr lang="en-US" altLang="ko-KR" sz="5400" dirty="0">
                <a:solidFill>
                  <a:schemeClr val="bg2">
                    <a:lumMod val="90000"/>
                    <a:lumOff val="10000"/>
                  </a:schemeClr>
                </a:solidFill>
                <a:latin typeface="Bookman Old Style" panose="02050604050505020204" pitchFamily="18" charset="0"/>
                <a:cs typeface="Arial" pitchFamily="34" charset="0"/>
              </a:rPr>
              <a:t>C.I.T Ethically </a:t>
            </a:r>
            <a:r>
              <a:rPr lang="en-US" altLang="ko-KR" sz="5400" strike="sngStrike" dirty="0">
                <a:solidFill>
                  <a:schemeClr val="bg2">
                    <a:lumMod val="90000"/>
                    <a:lumOff val="10000"/>
                  </a:schemeClr>
                </a:solidFill>
                <a:latin typeface="Bookman Old Style" panose="02050604050505020204" pitchFamily="18" charset="0"/>
                <a:cs typeface="Arial" pitchFamily="34" charset="0"/>
              </a:rPr>
              <a:t>Hacked</a:t>
            </a:r>
            <a:endParaRPr lang="ko-KR" altLang="en-US" sz="5400" strike="sngStrike" dirty="0">
              <a:solidFill>
                <a:schemeClr val="bg2">
                  <a:lumMod val="90000"/>
                  <a:lumOff val="10000"/>
                </a:schemeClr>
              </a:solidFill>
              <a:latin typeface="Bookman Old Style" panose="02050604050505020204" pitchFamily="18" charset="0"/>
              <a:cs typeface="Arial" pitchFamily="34" charset="0"/>
            </a:endParaRPr>
          </a:p>
        </p:txBody>
      </p:sp>
      <p:cxnSp>
        <p:nvCxnSpPr>
          <p:cNvPr id="12" name="Straight Connector 11">
            <a:extLst>
              <a:ext uri="{FF2B5EF4-FFF2-40B4-BE49-F238E27FC236}">
                <a16:creationId xmlns:a16="http://schemas.microsoft.com/office/drawing/2014/main" id="{DCBDA1B4-841B-098C-310E-A149D2F66541}"/>
              </a:ext>
            </a:extLst>
          </p:cNvPr>
          <p:cNvCxnSpPr>
            <a:cxnSpLocks/>
          </p:cNvCxnSpPr>
          <p:nvPr/>
        </p:nvCxnSpPr>
        <p:spPr>
          <a:xfrm>
            <a:off x="3225058" y="3429000"/>
            <a:ext cx="7213655"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01158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rgbClr val="F9F9F9"/>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7647F54-0736-43BD-F41D-FEA6D2A9F13A}"/>
              </a:ext>
            </a:extLst>
          </p:cNvPr>
          <p:cNvSpPr txBox="1">
            <a:spLocks/>
          </p:cNvSpPr>
          <p:nvPr/>
        </p:nvSpPr>
        <p:spPr>
          <a:xfrm>
            <a:off x="107449" y="97278"/>
            <a:ext cx="7334654" cy="170234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sz="4400" cap="all" spc="300" dirty="0">
                <a:solidFill>
                  <a:schemeClr val="bg1">
                    <a:lumMod val="95000"/>
                    <a:lumOff val="5000"/>
                  </a:schemeClr>
                </a:solidFill>
                <a:effectLst>
                  <a:outerShdw blurRad="38100" dist="38100" dir="2700000" algn="tl">
                    <a:srgbClr val="000000">
                      <a:alpha val="43137"/>
                    </a:srgbClr>
                  </a:outerShdw>
                </a:effectLst>
                <a:latin typeface="Bookman Old Style" panose="02050604050505020204" pitchFamily="18" charset="0"/>
                <a:ea typeface="Dotum" panose="020B0503020000020004" pitchFamily="34" charset="-127"/>
                <a:cs typeface="Calibri Light" panose="020F0302020204030204" pitchFamily="34" charset="0"/>
              </a:rPr>
              <a:t>Reconnaissance and Scanning</a:t>
            </a:r>
          </a:p>
        </p:txBody>
      </p:sp>
      <p:cxnSp>
        <p:nvCxnSpPr>
          <p:cNvPr id="9" name="Straight Connector 8">
            <a:extLst>
              <a:ext uri="{FF2B5EF4-FFF2-40B4-BE49-F238E27FC236}">
                <a16:creationId xmlns:a16="http://schemas.microsoft.com/office/drawing/2014/main" id="{6406B6BF-2938-DE12-829F-779C46E35D89}"/>
              </a:ext>
            </a:extLst>
          </p:cNvPr>
          <p:cNvCxnSpPr>
            <a:cxnSpLocks/>
          </p:cNvCxnSpPr>
          <p:nvPr/>
        </p:nvCxnSpPr>
        <p:spPr>
          <a:xfrm>
            <a:off x="536190" y="1555390"/>
            <a:ext cx="6030841" cy="0"/>
          </a:xfrm>
          <a:prstGeom prst="line">
            <a:avLst/>
          </a:prstGeom>
        </p:spPr>
        <p:style>
          <a:lnRef idx="3">
            <a:schemeClr val="accent2"/>
          </a:lnRef>
          <a:fillRef idx="0">
            <a:schemeClr val="accent2"/>
          </a:fillRef>
          <a:effectRef idx="2">
            <a:schemeClr val="accent2"/>
          </a:effectRef>
          <a:fontRef idx="minor">
            <a:schemeClr val="tx1"/>
          </a:fontRef>
        </p:style>
      </p:cxnSp>
      <p:pic>
        <p:nvPicPr>
          <p:cNvPr id="11" name="Picture 10" descr="A screenshot of a computer program&#10;&#10;Description automatically generated with medium confidence">
            <a:extLst>
              <a:ext uri="{FF2B5EF4-FFF2-40B4-BE49-F238E27FC236}">
                <a16:creationId xmlns:a16="http://schemas.microsoft.com/office/drawing/2014/main" id="{CA1B9222-AA17-B8AA-BA49-4BE84D0AA002}"/>
              </a:ext>
            </a:extLst>
          </p:cNvPr>
          <p:cNvPicPr>
            <a:picLocks noChangeAspect="1"/>
          </p:cNvPicPr>
          <p:nvPr/>
        </p:nvPicPr>
        <p:blipFill>
          <a:blip r:embed="rId2"/>
          <a:stretch>
            <a:fillRect/>
          </a:stretch>
        </p:blipFill>
        <p:spPr>
          <a:xfrm>
            <a:off x="214453" y="1891860"/>
            <a:ext cx="4007352" cy="2731739"/>
          </a:xfrm>
          <a:prstGeom prst="rect">
            <a:avLst/>
          </a:prstGeom>
        </p:spPr>
      </p:pic>
      <p:pic>
        <p:nvPicPr>
          <p:cNvPr id="13" name="Picture 12" descr="A screenshot of a computer program&#10;&#10;Description automatically generated with medium confidence">
            <a:extLst>
              <a:ext uri="{FF2B5EF4-FFF2-40B4-BE49-F238E27FC236}">
                <a16:creationId xmlns:a16="http://schemas.microsoft.com/office/drawing/2014/main" id="{099C624D-6C50-9537-8759-85819A457720}"/>
              </a:ext>
            </a:extLst>
          </p:cNvPr>
          <p:cNvPicPr>
            <a:picLocks noChangeAspect="1"/>
          </p:cNvPicPr>
          <p:nvPr/>
        </p:nvPicPr>
        <p:blipFill>
          <a:blip r:embed="rId3"/>
          <a:stretch>
            <a:fillRect/>
          </a:stretch>
        </p:blipFill>
        <p:spPr>
          <a:xfrm>
            <a:off x="2655503" y="3737752"/>
            <a:ext cx="3531287" cy="2992648"/>
          </a:xfrm>
          <a:prstGeom prst="rect">
            <a:avLst/>
          </a:prstGeom>
        </p:spPr>
      </p:pic>
      <p:sp>
        <p:nvSpPr>
          <p:cNvPr id="14" name="TextBox 13">
            <a:extLst>
              <a:ext uri="{FF2B5EF4-FFF2-40B4-BE49-F238E27FC236}">
                <a16:creationId xmlns:a16="http://schemas.microsoft.com/office/drawing/2014/main" id="{4C113ABB-C25A-BB3E-5F4E-B4B4A21487EC}"/>
              </a:ext>
            </a:extLst>
          </p:cNvPr>
          <p:cNvSpPr txBox="1"/>
          <p:nvPr/>
        </p:nvSpPr>
        <p:spPr>
          <a:xfrm>
            <a:off x="6488793" y="1799618"/>
            <a:ext cx="5703207" cy="2616101"/>
          </a:xfrm>
          <a:prstGeom prst="rect">
            <a:avLst/>
          </a:prstGeom>
          <a:noFill/>
        </p:spPr>
        <p:txBody>
          <a:bodyPr wrap="square" rtlCol="0">
            <a:spAutoFit/>
          </a:bodyPr>
          <a:lstStyle/>
          <a:p>
            <a:r>
              <a:rPr lang="en-US" sz="2800" dirty="0">
                <a:solidFill>
                  <a:schemeClr val="accent3">
                    <a:lumMod val="50000"/>
                  </a:schemeClr>
                </a:solidFill>
                <a:effectLst>
                  <a:outerShdw blurRad="38100" dist="38100" dir="2700000" algn="tl">
                    <a:srgbClr val="000000">
                      <a:alpha val="43137"/>
                    </a:srgbClr>
                  </a:outerShdw>
                </a:effectLst>
                <a:latin typeface="Bookman Old Style" panose="02050604050505020204" pitchFamily="18" charset="0"/>
              </a:rPr>
              <a:t>Custom Script</a:t>
            </a:r>
          </a:p>
          <a:p>
            <a:pPr lvl="1"/>
            <a:endParaRPr lang="en-US" sz="2400" b="1" dirty="0">
              <a:solidFill>
                <a:schemeClr val="accent3">
                  <a:lumMod val="50000"/>
                </a:schemeClr>
              </a:solidFill>
              <a:latin typeface="Bookman Old Style" panose="02050604050505020204" pitchFamily="18" charset="0"/>
            </a:endParaRPr>
          </a:p>
          <a:p>
            <a:pPr lvl="1"/>
            <a:r>
              <a:rPr lang="en-US" sz="2000" b="1" dirty="0" err="1">
                <a:solidFill>
                  <a:schemeClr val="accent3">
                    <a:lumMod val="50000"/>
                  </a:schemeClr>
                </a:solidFill>
                <a:latin typeface="Bookman Old Style" panose="02050604050505020204" pitchFamily="18" charset="0"/>
              </a:rPr>
              <a:t>subfinder</a:t>
            </a:r>
            <a:r>
              <a:rPr lang="en-US" sz="2000" b="1" dirty="0">
                <a:solidFill>
                  <a:schemeClr val="accent3">
                    <a:lumMod val="50000"/>
                  </a:schemeClr>
                </a:solidFill>
                <a:latin typeface="Bookman Old Style" panose="02050604050505020204" pitchFamily="18" charset="0"/>
              </a:rPr>
              <a:t> </a:t>
            </a:r>
            <a:r>
              <a:rPr lang="en-US" sz="2400" b="1" dirty="0">
                <a:solidFill>
                  <a:schemeClr val="accent3">
                    <a:lumMod val="50000"/>
                  </a:schemeClr>
                </a:solidFill>
                <a:latin typeface="Bookman Old Style" panose="02050604050505020204" pitchFamily="18" charset="0"/>
              </a:rPr>
              <a:t>- </a:t>
            </a:r>
            <a:r>
              <a:rPr lang="en-US" sz="1600" dirty="0">
                <a:solidFill>
                  <a:schemeClr val="accent3">
                    <a:lumMod val="50000"/>
                  </a:schemeClr>
                </a:solidFill>
                <a:latin typeface="Bookman Old Style" panose="02050604050505020204" pitchFamily="18" charset="0"/>
              </a:rPr>
              <a:t>used to passively look for legitimate subdomains connected to the target.</a:t>
            </a:r>
          </a:p>
          <a:p>
            <a:pPr lvl="1"/>
            <a:endParaRPr lang="en-US" sz="1600" dirty="0">
              <a:solidFill>
                <a:schemeClr val="accent3">
                  <a:lumMod val="50000"/>
                </a:schemeClr>
              </a:solidFill>
              <a:latin typeface="Bookman Old Style" panose="02050604050505020204" pitchFamily="18" charset="0"/>
            </a:endParaRPr>
          </a:p>
          <a:p>
            <a:pPr lvl="1"/>
            <a:r>
              <a:rPr lang="en-US" sz="2000" b="1" dirty="0" err="1">
                <a:solidFill>
                  <a:schemeClr val="accent3">
                    <a:lumMod val="50000"/>
                  </a:schemeClr>
                </a:solidFill>
                <a:latin typeface="Bookman Old Style" panose="02050604050505020204" pitchFamily="18" charset="0"/>
              </a:rPr>
              <a:t>nmap</a:t>
            </a:r>
            <a:r>
              <a:rPr lang="en-US" sz="2000" b="1" dirty="0">
                <a:solidFill>
                  <a:schemeClr val="accent3">
                    <a:lumMod val="50000"/>
                  </a:schemeClr>
                </a:solidFill>
                <a:latin typeface="Bookman Old Style" panose="02050604050505020204" pitchFamily="18" charset="0"/>
              </a:rPr>
              <a:t> </a:t>
            </a:r>
            <a:r>
              <a:rPr lang="en-US" sz="2400" b="1" dirty="0">
                <a:solidFill>
                  <a:schemeClr val="accent3">
                    <a:lumMod val="50000"/>
                  </a:schemeClr>
                </a:solidFill>
                <a:latin typeface="Bookman Old Style" panose="02050604050505020204" pitchFamily="18" charset="0"/>
              </a:rPr>
              <a:t>- </a:t>
            </a:r>
            <a:r>
              <a:rPr lang="en-US" sz="1600" dirty="0">
                <a:solidFill>
                  <a:schemeClr val="accent3">
                    <a:lumMod val="50000"/>
                  </a:schemeClr>
                </a:solidFill>
                <a:latin typeface="Bookman Old Style" panose="02050604050505020204" pitchFamily="18" charset="0"/>
              </a:rPr>
              <a:t>used to identify running services, </a:t>
            </a:r>
          </a:p>
          <a:p>
            <a:pPr lvl="1"/>
            <a:r>
              <a:rPr lang="en-US" sz="1600" dirty="0">
                <a:solidFill>
                  <a:schemeClr val="accent3">
                    <a:lumMod val="50000"/>
                  </a:schemeClr>
                </a:solidFill>
                <a:latin typeface="Bookman Old Style" panose="02050604050505020204" pitchFamily="18" charset="0"/>
              </a:rPr>
              <a:t>locate open ports, and find potential entry points.</a:t>
            </a:r>
          </a:p>
          <a:p>
            <a:pPr lvl="1"/>
            <a:endParaRPr lang="en-US" sz="1600" dirty="0">
              <a:solidFill>
                <a:schemeClr val="accent3">
                  <a:lumMod val="50000"/>
                </a:schemeClr>
              </a:solidFill>
              <a:latin typeface="Bookman Old Style" panose="02050604050505020204" pitchFamily="18" charset="0"/>
            </a:endParaRPr>
          </a:p>
        </p:txBody>
      </p:sp>
    </p:spTree>
    <p:extLst>
      <p:ext uri="{BB962C8B-B14F-4D97-AF65-F5344CB8AC3E}">
        <p14:creationId xmlns:p14="http://schemas.microsoft.com/office/powerpoint/2010/main" val="2277526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rgbClr val="F9F9F9"/>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7647F54-0736-43BD-F41D-FEA6D2A9F13A}"/>
              </a:ext>
            </a:extLst>
          </p:cNvPr>
          <p:cNvSpPr txBox="1">
            <a:spLocks/>
          </p:cNvSpPr>
          <p:nvPr/>
        </p:nvSpPr>
        <p:spPr>
          <a:xfrm>
            <a:off x="107449" y="97278"/>
            <a:ext cx="7334654" cy="84630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sz="4400" cap="all" spc="300" dirty="0">
                <a:solidFill>
                  <a:schemeClr val="bg1">
                    <a:lumMod val="95000"/>
                    <a:lumOff val="5000"/>
                  </a:schemeClr>
                </a:solidFill>
                <a:effectLst>
                  <a:outerShdw blurRad="38100" dist="38100" dir="2700000" algn="tl">
                    <a:srgbClr val="000000">
                      <a:alpha val="43137"/>
                    </a:srgbClr>
                  </a:outerShdw>
                </a:effectLst>
                <a:latin typeface="Bookman Old Style" panose="02050604050505020204" pitchFamily="18" charset="0"/>
                <a:ea typeface="Dotum" panose="020B0503020000020004" pitchFamily="34" charset="-127"/>
                <a:cs typeface="Calibri Light" panose="020F0302020204030204" pitchFamily="34" charset="0"/>
              </a:rPr>
              <a:t>Results</a:t>
            </a:r>
          </a:p>
        </p:txBody>
      </p:sp>
      <p:cxnSp>
        <p:nvCxnSpPr>
          <p:cNvPr id="9" name="Straight Connector 8">
            <a:extLst>
              <a:ext uri="{FF2B5EF4-FFF2-40B4-BE49-F238E27FC236}">
                <a16:creationId xmlns:a16="http://schemas.microsoft.com/office/drawing/2014/main" id="{6406B6BF-2938-DE12-829F-779C46E35D89}"/>
              </a:ext>
            </a:extLst>
          </p:cNvPr>
          <p:cNvCxnSpPr>
            <a:cxnSpLocks/>
          </p:cNvCxnSpPr>
          <p:nvPr/>
        </p:nvCxnSpPr>
        <p:spPr>
          <a:xfrm>
            <a:off x="593713" y="865758"/>
            <a:ext cx="3094775" cy="0"/>
          </a:xfrm>
          <a:prstGeom prst="line">
            <a:avLst/>
          </a:prstGeom>
        </p:spPr>
        <p:style>
          <a:lnRef idx="3">
            <a:schemeClr val="accent2"/>
          </a:lnRef>
          <a:fillRef idx="0">
            <a:schemeClr val="accent2"/>
          </a:fillRef>
          <a:effectRef idx="2">
            <a:schemeClr val="accent2"/>
          </a:effectRef>
          <a:fontRef idx="minor">
            <a:schemeClr val="tx1"/>
          </a:fontRef>
        </p:style>
      </p:cxnSp>
      <p:graphicFrame>
        <p:nvGraphicFramePr>
          <p:cNvPr id="5" name="Diagram 4">
            <a:extLst>
              <a:ext uri="{FF2B5EF4-FFF2-40B4-BE49-F238E27FC236}">
                <a16:creationId xmlns:a16="http://schemas.microsoft.com/office/drawing/2014/main" id="{5E0273DC-6DA8-6C2B-92AB-49E916893691}"/>
              </a:ext>
            </a:extLst>
          </p:cNvPr>
          <p:cNvGraphicFramePr/>
          <p:nvPr>
            <p:extLst>
              <p:ext uri="{D42A27DB-BD31-4B8C-83A1-F6EECF244321}">
                <p14:modId xmlns:p14="http://schemas.microsoft.com/office/powerpoint/2010/main" val="4128712641"/>
              </p:ext>
            </p:extLst>
          </p:nvPr>
        </p:nvGraphicFramePr>
        <p:xfrm>
          <a:off x="-310841" y="1279183"/>
          <a:ext cx="4435368" cy="44406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a:extLst>
              <a:ext uri="{FF2B5EF4-FFF2-40B4-BE49-F238E27FC236}">
                <a16:creationId xmlns:a16="http://schemas.microsoft.com/office/drawing/2014/main" id="{D5E4B72E-571D-483F-6BDE-FE276D87A68A}"/>
              </a:ext>
            </a:extLst>
          </p:cNvPr>
          <p:cNvPicPr>
            <a:picLocks noChangeAspect="1"/>
          </p:cNvPicPr>
          <p:nvPr/>
        </p:nvPicPr>
        <p:blipFill>
          <a:blip r:embed="rId7"/>
          <a:stretch>
            <a:fillRect/>
          </a:stretch>
        </p:blipFill>
        <p:spPr>
          <a:xfrm>
            <a:off x="4586103" y="1624512"/>
            <a:ext cx="7130463" cy="3750015"/>
          </a:xfrm>
          <a:prstGeom prst="rect">
            <a:avLst/>
          </a:prstGeom>
          <a:ln>
            <a:noFill/>
          </a:ln>
          <a:effectLst>
            <a:outerShdw blurRad="292100" dist="139700" dir="2700000" algn="tl" rotWithShape="0">
              <a:srgbClr val="333333">
                <a:alpha val="65000"/>
              </a:srgbClr>
            </a:outerShdw>
          </a:effectLst>
        </p:spPr>
      </p:pic>
      <p:cxnSp>
        <p:nvCxnSpPr>
          <p:cNvPr id="10" name="Straight Arrow Connector 9">
            <a:extLst>
              <a:ext uri="{FF2B5EF4-FFF2-40B4-BE49-F238E27FC236}">
                <a16:creationId xmlns:a16="http://schemas.microsoft.com/office/drawing/2014/main" id="{42BE6EE3-F9A2-D9FF-0C04-DF702CBCF156}"/>
              </a:ext>
            </a:extLst>
          </p:cNvPr>
          <p:cNvCxnSpPr/>
          <p:nvPr/>
        </p:nvCxnSpPr>
        <p:spPr>
          <a:xfrm>
            <a:off x="3347734" y="3429000"/>
            <a:ext cx="1011676"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50485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rgbClr val="F9F9F9"/>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7647F54-0736-43BD-F41D-FEA6D2A9F13A}"/>
              </a:ext>
            </a:extLst>
          </p:cNvPr>
          <p:cNvSpPr txBox="1">
            <a:spLocks/>
          </p:cNvSpPr>
          <p:nvPr/>
        </p:nvSpPr>
        <p:spPr>
          <a:xfrm>
            <a:off x="107448" y="97277"/>
            <a:ext cx="5709692" cy="361868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sz="4800" cap="all" spc="300" dirty="0">
                <a:solidFill>
                  <a:schemeClr val="bg1">
                    <a:lumMod val="95000"/>
                    <a:lumOff val="5000"/>
                  </a:schemeClr>
                </a:solidFill>
                <a:effectLst>
                  <a:outerShdw blurRad="38100" dist="38100" dir="2700000" algn="tl">
                    <a:srgbClr val="000000">
                      <a:alpha val="43137"/>
                    </a:srgbClr>
                  </a:outerShdw>
                </a:effectLst>
                <a:latin typeface="Bookman Old Style" panose="02050604050505020204" pitchFamily="18" charset="0"/>
                <a:ea typeface="Dotum" panose="020B0503020000020004" pitchFamily="34" charset="-127"/>
                <a:cs typeface="Calibri Light" panose="020F0302020204030204" pitchFamily="34" charset="0"/>
              </a:rPr>
              <a:t>Vulnerability assessment Results</a:t>
            </a:r>
          </a:p>
        </p:txBody>
      </p:sp>
      <p:cxnSp>
        <p:nvCxnSpPr>
          <p:cNvPr id="9" name="Straight Connector 8">
            <a:extLst>
              <a:ext uri="{FF2B5EF4-FFF2-40B4-BE49-F238E27FC236}">
                <a16:creationId xmlns:a16="http://schemas.microsoft.com/office/drawing/2014/main" id="{6406B6BF-2938-DE12-829F-779C46E35D89}"/>
              </a:ext>
            </a:extLst>
          </p:cNvPr>
          <p:cNvCxnSpPr>
            <a:cxnSpLocks/>
          </p:cNvCxnSpPr>
          <p:nvPr/>
        </p:nvCxnSpPr>
        <p:spPr>
          <a:xfrm>
            <a:off x="537943" y="2422184"/>
            <a:ext cx="5482584" cy="0"/>
          </a:xfrm>
          <a:prstGeom prst="line">
            <a:avLst/>
          </a:prstGeom>
        </p:spPr>
        <p:style>
          <a:lnRef idx="3">
            <a:schemeClr val="accent2"/>
          </a:lnRef>
          <a:fillRef idx="0">
            <a:schemeClr val="accent2"/>
          </a:fillRef>
          <a:effectRef idx="2">
            <a:schemeClr val="accent2"/>
          </a:effectRef>
          <a:fontRef idx="minor">
            <a:schemeClr val="tx1"/>
          </a:fontRef>
        </p:style>
      </p:cxnSp>
      <p:sp>
        <p:nvSpPr>
          <p:cNvPr id="6" name="TextBox 5">
            <a:extLst>
              <a:ext uri="{FF2B5EF4-FFF2-40B4-BE49-F238E27FC236}">
                <a16:creationId xmlns:a16="http://schemas.microsoft.com/office/drawing/2014/main" id="{3D74E04A-FD10-E109-CCAF-3BA2EB27AD53}"/>
              </a:ext>
            </a:extLst>
          </p:cNvPr>
          <p:cNvSpPr txBox="1"/>
          <p:nvPr/>
        </p:nvSpPr>
        <p:spPr>
          <a:xfrm>
            <a:off x="588412" y="3428999"/>
            <a:ext cx="4747763" cy="1968103"/>
          </a:xfrm>
          <a:prstGeom prst="rect">
            <a:avLst/>
          </a:prstGeom>
          <a:noFill/>
        </p:spPr>
        <p:txBody>
          <a:bodyPr wrap="square">
            <a:spAutoFit/>
          </a:bodyPr>
          <a:lstStyle/>
          <a:p>
            <a:r>
              <a:rPr lang="en-US" sz="2000" dirty="0">
                <a:solidFill>
                  <a:schemeClr val="accent3">
                    <a:lumMod val="50000"/>
                  </a:schemeClr>
                </a:solidFill>
                <a:effectLst>
                  <a:outerShdw blurRad="38100" dist="38100" dir="2700000" algn="tl">
                    <a:srgbClr val="000000">
                      <a:alpha val="43137"/>
                    </a:srgbClr>
                  </a:outerShdw>
                </a:effectLst>
                <a:latin typeface="Bookman Old Style" panose="02050604050505020204" pitchFamily="18" charset="0"/>
              </a:rPr>
              <a:t>Tools:</a:t>
            </a:r>
          </a:p>
          <a:p>
            <a:pPr marL="285750" indent="-285750">
              <a:lnSpc>
                <a:spcPct val="150000"/>
              </a:lnSpc>
              <a:buFont typeface="Arial" panose="020B0604020202020204" pitchFamily="34" charset="0"/>
              <a:buChar char="•"/>
            </a:pPr>
            <a:r>
              <a:rPr lang="en-US" sz="3600" dirty="0">
                <a:solidFill>
                  <a:schemeClr val="accent3">
                    <a:lumMod val="50000"/>
                  </a:schemeClr>
                </a:solidFill>
                <a:latin typeface="Bookman Old Style" panose="02050604050505020204" pitchFamily="18" charset="0"/>
              </a:rPr>
              <a:t>Burp Suite</a:t>
            </a:r>
          </a:p>
          <a:p>
            <a:pPr marL="285750" indent="-285750">
              <a:lnSpc>
                <a:spcPct val="150000"/>
              </a:lnSpc>
              <a:buFont typeface="Arial" panose="020B0604020202020204" pitchFamily="34" charset="0"/>
              <a:buChar char="•"/>
            </a:pPr>
            <a:r>
              <a:rPr lang="en-US" sz="3600" dirty="0">
                <a:solidFill>
                  <a:schemeClr val="accent3">
                    <a:lumMod val="50000"/>
                  </a:schemeClr>
                </a:solidFill>
                <a:latin typeface="Bookman Old Style" panose="02050604050505020204" pitchFamily="18" charset="0"/>
              </a:rPr>
              <a:t>OWASP ZAP</a:t>
            </a:r>
          </a:p>
        </p:txBody>
      </p:sp>
      <p:graphicFrame>
        <p:nvGraphicFramePr>
          <p:cNvPr id="12" name="Table 11">
            <a:extLst>
              <a:ext uri="{FF2B5EF4-FFF2-40B4-BE49-F238E27FC236}">
                <a16:creationId xmlns:a16="http://schemas.microsoft.com/office/drawing/2014/main" id="{30991D56-F1B6-DA46-AA24-8435685F678D}"/>
              </a:ext>
            </a:extLst>
          </p:cNvPr>
          <p:cNvGraphicFramePr>
            <a:graphicFrameLocks noGrp="1"/>
          </p:cNvGraphicFramePr>
          <p:nvPr>
            <p:extLst>
              <p:ext uri="{D42A27DB-BD31-4B8C-83A1-F6EECF244321}">
                <p14:modId xmlns:p14="http://schemas.microsoft.com/office/powerpoint/2010/main" val="1021105430"/>
              </p:ext>
            </p:extLst>
          </p:nvPr>
        </p:nvGraphicFramePr>
        <p:xfrm>
          <a:off x="6906296" y="168533"/>
          <a:ext cx="5106803" cy="6520933"/>
        </p:xfrm>
        <a:graphic>
          <a:graphicData uri="http://schemas.openxmlformats.org/drawingml/2006/table">
            <a:tbl>
              <a:tblPr firstRow="1" firstCol="1" bandRow="1">
                <a:effectLst>
                  <a:outerShdw blurRad="50800" dist="38100" dir="10800000" algn="r" rotWithShape="0">
                    <a:prstClr val="black">
                      <a:alpha val="40000"/>
                    </a:prstClr>
                  </a:outerShdw>
                </a:effectLst>
                <a:tableStyleId>{073A0DAA-6AF3-43AB-8588-CEC1D06C72B9}</a:tableStyleId>
              </a:tblPr>
              <a:tblGrid>
                <a:gridCol w="3127401">
                  <a:extLst>
                    <a:ext uri="{9D8B030D-6E8A-4147-A177-3AD203B41FA5}">
                      <a16:colId xmlns:a16="http://schemas.microsoft.com/office/drawing/2014/main" val="968191315"/>
                    </a:ext>
                  </a:extLst>
                </a:gridCol>
                <a:gridCol w="1187641">
                  <a:extLst>
                    <a:ext uri="{9D8B030D-6E8A-4147-A177-3AD203B41FA5}">
                      <a16:colId xmlns:a16="http://schemas.microsoft.com/office/drawing/2014/main" val="3162937654"/>
                    </a:ext>
                  </a:extLst>
                </a:gridCol>
                <a:gridCol w="791761">
                  <a:extLst>
                    <a:ext uri="{9D8B030D-6E8A-4147-A177-3AD203B41FA5}">
                      <a16:colId xmlns:a16="http://schemas.microsoft.com/office/drawing/2014/main" val="1883007161"/>
                    </a:ext>
                  </a:extLst>
                </a:gridCol>
              </a:tblGrid>
              <a:tr h="196079">
                <a:tc>
                  <a:txBody>
                    <a:bodyPr/>
                    <a:lstStyle/>
                    <a:p>
                      <a:pPr marL="0" marR="0" algn="ctr">
                        <a:lnSpc>
                          <a:spcPct val="115000"/>
                        </a:lnSpc>
                        <a:spcBef>
                          <a:spcPts val="0"/>
                        </a:spcBef>
                        <a:spcAft>
                          <a:spcPts val="0"/>
                        </a:spcAft>
                      </a:pPr>
                      <a:r>
                        <a:rPr lang="en-US" sz="1200" kern="1400" spc="25" dirty="0">
                          <a:effectLst/>
                          <a:latin typeface="Bookman Old Style" panose="02050604050505020204" pitchFamily="18" charset="0"/>
                        </a:rPr>
                        <a:t>Alert Type</a:t>
                      </a:r>
                      <a:endParaRPr lang="en-US" sz="1200" kern="1400" spc="25"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Risk</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Count</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extLst>
                  <a:ext uri="{0D108BD9-81ED-4DB2-BD59-A6C34878D82A}">
                    <a16:rowId xmlns:a16="http://schemas.microsoft.com/office/drawing/2014/main" val="797257760"/>
                  </a:ext>
                </a:extLst>
              </a:tr>
              <a:tr h="197621">
                <a:tc>
                  <a:txBody>
                    <a:bodyPr/>
                    <a:lstStyle/>
                    <a:p>
                      <a:pPr marL="0" marR="0">
                        <a:lnSpc>
                          <a:spcPct val="115000"/>
                        </a:lnSpc>
                        <a:spcBef>
                          <a:spcPts val="0"/>
                        </a:spcBef>
                        <a:spcAft>
                          <a:spcPts val="0"/>
                        </a:spcAft>
                      </a:pPr>
                      <a:r>
                        <a:rPr lang="en-US" sz="1200" kern="1400" spc="25" dirty="0">
                          <a:effectLst/>
                          <a:latin typeface="Bookman Old Style" panose="02050604050505020204" pitchFamily="18" charset="0"/>
                        </a:rPr>
                        <a:t>PII Disclosure</a:t>
                      </a:r>
                      <a:endParaRPr lang="en-US" sz="1200" kern="1400" spc="25"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High</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35</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extLst>
                  <a:ext uri="{0D108BD9-81ED-4DB2-BD59-A6C34878D82A}">
                    <a16:rowId xmlns:a16="http://schemas.microsoft.com/office/drawing/2014/main" val="160407844"/>
                  </a:ext>
                </a:extLst>
              </a:tr>
              <a:tr h="197621">
                <a:tc>
                  <a:txBody>
                    <a:bodyPr/>
                    <a:lstStyle/>
                    <a:p>
                      <a:pPr marL="0" marR="0">
                        <a:lnSpc>
                          <a:spcPct val="115000"/>
                        </a:lnSpc>
                        <a:spcBef>
                          <a:spcPts val="0"/>
                        </a:spcBef>
                        <a:spcAft>
                          <a:spcPts val="0"/>
                        </a:spcAft>
                      </a:pPr>
                      <a:r>
                        <a:rPr lang="en-US" sz="1200" kern="1400" spc="25">
                          <a:effectLst/>
                          <a:latin typeface="Bookman Old Style" panose="02050604050505020204" pitchFamily="18" charset="0"/>
                        </a:rPr>
                        <a:t>SQL Injection </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High</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dirty="0">
                          <a:effectLst/>
                          <a:latin typeface="Bookman Old Style" panose="02050604050505020204" pitchFamily="18" charset="0"/>
                        </a:rPr>
                        <a:t>1</a:t>
                      </a:r>
                      <a:endParaRPr lang="en-US" sz="1200" kern="1400" spc="25"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extLst>
                  <a:ext uri="{0D108BD9-81ED-4DB2-BD59-A6C34878D82A}">
                    <a16:rowId xmlns:a16="http://schemas.microsoft.com/office/drawing/2014/main" val="1209935194"/>
                  </a:ext>
                </a:extLst>
              </a:tr>
              <a:tr h="197621">
                <a:tc>
                  <a:txBody>
                    <a:bodyPr/>
                    <a:lstStyle/>
                    <a:p>
                      <a:pPr marL="0" marR="0">
                        <a:lnSpc>
                          <a:spcPct val="115000"/>
                        </a:lnSpc>
                        <a:spcBef>
                          <a:spcPts val="0"/>
                        </a:spcBef>
                        <a:spcAft>
                          <a:spcPts val="0"/>
                        </a:spcAft>
                      </a:pPr>
                      <a:r>
                        <a:rPr lang="en-US" sz="1200" kern="1400" spc="25">
                          <a:effectLst/>
                          <a:latin typeface="Bookman Old Style" panose="02050604050505020204" pitchFamily="18" charset="0"/>
                        </a:rPr>
                        <a:t>Absence of Anti-CSRF Tokens</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Medium</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2545</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extLst>
                  <a:ext uri="{0D108BD9-81ED-4DB2-BD59-A6C34878D82A}">
                    <a16:rowId xmlns:a16="http://schemas.microsoft.com/office/drawing/2014/main" val="2937163510"/>
                  </a:ext>
                </a:extLst>
              </a:tr>
              <a:tr h="408931">
                <a:tc>
                  <a:txBody>
                    <a:bodyPr/>
                    <a:lstStyle/>
                    <a:p>
                      <a:pPr marL="0" marR="0">
                        <a:lnSpc>
                          <a:spcPct val="115000"/>
                        </a:lnSpc>
                        <a:spcBef>
                          <a:spcPts val="0"/>
                        </a:spcBef>
                        <a:spcAft>
                          <a:spcPts val="0"/>
                        </a:spcAft>
                      </a:pPr>
                      <a:r>
                        <a:rPr lang="en-US" sz="1200" kern="1400" spc="25" dirty="0">
                          <a:effectLst/>
                          <a:latin typeface="Bookman Old Style" panose="02050604050505020204" pitchFamily="18" charset="0"/>
                        </a:rPr>
                        <a:t>Content Security Policy (CSP) Header Not Set</a:t>
                      </a:r>
                      <a:endParaRPr lang="en-US" sz="1200" kern="1400" spc="25"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Medium</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dirty="0">
                          <a:effectLst/>
                          <a:latin typeface="Bookman Old Style" panose="02050604050505020204" pitchFamily="18" charset="0"/>
                        </a:rPr>
                        <a:t>2076</a:t>
                      </a:r>
                      <a:endParaRPr lang="en-US" sz="1200" kern="1400" spc="25"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extLst>
                  <a:ext uri="{0D108BD9-81ED-4DB2-BD59-A6C34878D82A}">
                    <a16:rowId xmlns:a16="http://schemas.microsoft.com/office/drawing/2014/main" val="3951851537"/>
                  </a:ext>
                </a:extLst>
              </a:tr>
              <a:tr h="408931">
                <a:tc>
                  <a:txBody>
                    <a:bodyPr/>
                    <a:lstStyle/>
                    <a:p>
                      <a:pPr marL="0" marR="0">
                        <a:lnSpc>
                          <a:spcPct val="115000"/>
                        </a:lnSpc>
                        <a:spcBef>
                          <a:spcPts val="0"/>
                        </a:spcBef>
                        <a:spcAft>
                          <a:spcPts val="0"/>
                        </a:spcAft>
                      </a:pPr>
                      <a:r>
                        <a:rPr lang="en-US" sz="1200" kern="1400" spc="25" dirty="0">
                          <a:effectLst/>
                          <a:latin typeface="Bookman Old Style" panose="02050604050505020204" pitchFamily="18" charset="0"/>
                        </a:rPr>
                        <a:t>HTTP to HTTPS Insecure Transition in Form Post</a:t>
                      </a:r>
                      <a:endParaRPr lang="en-US" sz="1200" kern="1400" spc="25"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Medium</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3</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extLst>
                  <a:ext uri="{0D108BD9-81ED-4DB2-BD59-A6C34878D82A}">
                    <a16:rowId xmlns:a16="http://schemas.microsoft.com/office/drawing/2014/main" val="2704414106"/>
                  </a:ext>
                </a:extLst>
              </a:tr>
              <a:tr h="197621">
                <a:tc>
                  <a:txBody>
                    <a:bodyPr/>
                    <a:lstStyle/>
                    <a:p>
                      <a:pPr marL="0" marR="0">
                        <a:lnSpc>
                          <a:spcPct val="115000"/>
                        </a:lnSpc>
                        <a:spcBef>
                          <a:spcPts val="0"/>
                        </a:spcBef>
                        <a:spcAft>
                          <a:spcPts val="0"/>
                        </a:spcAft>
                      </a:pPr>
                      <a:r>
                        <a:rPr lang="en-US" sz="1200" kern="1400" spc="25">
                          <a:effectLst/>
                          <a:latin typeface="Bookman Old Style" panose="02050604050505020204" pitchFamily="18" charset="0"/>
                        </a:rPr>
                        <a:t>Hidden File Found</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Medium</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12</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extLst>
                  <a:ext uri="{0D108BD9-81ED-4DB2-BD59-A6C34878D82A}">
                    <a16:rowId xmlns:a16="http://schemas.microsoft.com/office/drawing/2014/main" val="1840882731"/>
                  </a:ext>
                </a:extLst>
              </a:tr>
              <a:tr h="197621">
                <a:tc>
                  <a:txBody>
                    <a:bodyPr/>
                    <a:lstStyle/>
                    <a:p>
                      <a:pPr marL="0" marR="0">
                        <a:lnSpc>
                          <a:spcPct val="115000"/>
                        </a:lnSpc>
                        <a:spcBef>
                          <a:spcPts val="0"/>
                        </a:spcBef>
                        <a:spcAft>
                          <a:spcPts val="0"/>
                        </a:spcAft>
                      </a:pPr>
                      <a:r>
                        <a:rPr lang="en-US" sz="1200" kern="1400" spc="25">
                          <a:effectLst/>
                          <a:latin typeface="Bookman Old Style" panose="02050604050505020204" pitchFamily="18" charset="0"/>
                        </a:rPr>
                        <a:t>Missing Anti-clickjacking Header</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Medium</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dirty="0">
                          <a:effectLst/>
                          <a:latin typeface="Bookman Old Style" panose="02050604050505020204" pitchFamily="18" charset="0"/>
                        </a:rPr>
                        <a:t>1874</a:t>
                      </a:r>
                      <a:endParaRPr lang="en-US" sz="1200" kern="1400" spc="25"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extLst>
                  <a:ext uri="{0D108BD9-81ED-4DB2-BD59-A6C34878D82A}">
                    <a16:rowId xmlns:a16="http://schemas.microsoft.com/office/drawing/2014/main" val="748077365"/>
                  </a:ext>
                </a:extLst>
              </a:tr>
              <a:tr h="197621">
                <a:tc>
                  <a:txBody>
                    <a:bodyPr/>
                    <a:lstStyle/>
                    <a:p>
                      <a:pPr marL="0" marR="0">
                        <a:lnSpc>
                          <a:spcPct val="115000"/>
                        </a:lnSpc>
                        <a:spcBef>
                          <a:spcPts val="0"/>
                        </a:spcBef>
                        <a:spcAft>
                          <a:spcPts val="0"/>
                        </a:spcAft>
                      </a:pPr>
                      <a:r>
                        <a:rPr lang="en-US" sz="1200" kern="1400" spc="25" dirty="0">
                          <a:effectLst/>
                          <a:latin typeface="Bookman Old Style" panose="02050604050505020204" pitchFamily="18" charset="0"/>
                        </a:rPr>
                        <a:t>Vulnerable JS Library</a:t>
                      </a:r>
                      <a:endParaRPr lang="en-US" sz="1200" kern="1400" spc="25"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Medium</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7</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extLst>
                  <a:ext uri="{0D108BD9-81ED-4DB2-BD59-A6C34878D82A}">
                    <a16:rowId xmlns:a16="http://schemas.microsoft.com/office/drawing/2014/main" val="3145861271"/>
                  </a:ext>
                </a:extLst>
              </a:tr>
              <a:tr h="197621">
                <a:tc>
                  <a:txBody>
                    <a:bodyPr/>
                    <a:lstStyle/>
                    <a:p>
                      <a:pPr marL="0" marR="0">
                        <a:lnSpc>
                          <a:spcPct val="115000"/>
                        </a:lnSpc>
                        <a:spcBef>
                          <a:spcPts val="0"/>
                        </a:spcBef>
                        <a:spcAft>
                          <a:spcPts val="0"/>
                        </a:spcAft>
                      </a:pPr>
                      <a:r>
                        <a:rPr lang="en-US" sz="1200" kern="1400" spc="25">
                          <a:effectLst/>
                          <a:latin typeface="Bookman Old Style" panose="02050604050505020204" pitchFamily="18" charset="0"/>
                        </a:rPr>
                        <a:t>Application Error Disclosure</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Low</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1</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extLst>
                  <a:ext uri="{0D108BD9-81ED-4DB2-BD59-A6C34878D82A}">
                    <a16:rowId xmlns:a16="http://schemas.microsoft.com/office/drawing/2014/main" val="2754976913"/>
                  </a:ext>
                </a:extLst>
              </a:tr>
              <a:tr h="197621">
                <a:tc>
                  <a:txBody>
                    <a:bodyPr/>
                    <a:lstStyle/>
                    <a:p>
                      <a:pPr marL="0" marR="0">
                        <a:lnSpc>
                          <a:spcPct val="115000"/>
                        </a:lnSpc>
                        <a:spcBef>
                          <a:spcPts val="0"/>
                        </a:spcBef>
                        <a:spcAft>
                          <a:spcPts val="0"/>
                        </a:spcAft>
                      </a:pPr>
                      <a:r>
                        <a:rPr lang="en-US" sz="1200" kern="1400" spc="25">
                          <a:effectLst/>
                          <a:latin typeface="Bookman Old Style" panose="02050604050505020204" pitchFamily="18" charset="0"/>
                        </a:rPr>
                        <a:t>Cookie No HttpOnly Flag</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Low</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1446</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extLst>
                  <a:ext uri="{0D108BD9-81ED-4DB2-BD59-A6C34878D82A}">
                    <a16:rowId xmlns:a16="http://schemas.microsoft.com/office/drawing/2014/main" val="779085053"/>
                  </a:ext>
                </a:extLst>
              </a:tr>
              <a:tr h="197621">
                <a:tc>
                  <a:txBody>
                    <a:bodyPr/>
                    <a:lstStyle/>
                    <a:p>
                      <a:pPr marL="0" marR="0">
                        <a:lnSpc>
                          <a:spcPct val="115000"/>
                        </a:lnSpc>
                        <a:spcBef>
                          <a:spcPts val="0"/>
                        </a:spcBef>
                        <a:spcAft>
                          <a:spcPts val="0"/>
                        </a:spcAft>
                      </a:pPr>
                      <a:r>
                        <a:rPr lang="en-US" sz="1200" kern="1400" spc="25" dirty="0">
                          <a:effectLst/>
                          <a:latin typeface="Bookman Old Style" panose="02050604050505020204" pitchFamily="18" charset="0"/>
                        </a:rPr>
                        <a:t>Cookie Without Secure Flag</a:t>
                      </a:r>
                      <a:endParaRPr lang="en-US" sz="1200" kern="1400" spc="25"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Low</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1869</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extLst>
                  <a:ext uri="{0D108BD9-81ED-4DB2-BD59-A6C34878D82A}">
                    <a16:rowId xmlns:a16="http://schemas.microsoft.com/office/drawing/2014/main" val="2471109336"/>
                  </a:ext>
                </a:extLst>
              </a:tr>
              <a:tr h="403229">
                <a:tc>
                  <a:txBody>
                    <a:bodyPr/>
                    <a:lstStyle/>
                    <a:p>
                      <a:pPr marL="0" marR="0">
                        <a:lnSpc>
                          <a:spcPct val="115000"/>
                        </a:lnSpc>
                        <a:spcBef>
                          <a:spcPts val="0"/>
                        </a:spcBef>
                        <a:spcAft>
                          <a:spcPts val="0"/>
                        </a:spcAft>
                        <a:tabLst>
                          <a:tab pos="933450" algn="l"/>
                        </a:tabLst>
                      </a:pPr>
                      <a:r>
                        <a:rPr lang="en-US" sz="1200" kern="1400" spc="25">
                          <a:effectLst/>
                          <a:latin typeface="Bookman Old Style" panose="02050604050505020204" pitchFamily="18" charset="0"/>
                        </a:rPr>
                        <a:t>Cookie without SameSite Attribute</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Low</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1856</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extLst>
                  <a:ext uri="{0D108BD9-81ED-4DB2-BD59-A6C34878D82A}">
                    <a16:rowId xmlns:a16="http://schemas.microsoft.com/office/drawing/2014/main" val="1468843528"/>
                  </a:ext>
                </a:extLst>
              </a:tr>
              <a:tr h="408931">
                <a:tc>
                  <a:txBody>
                    <a:bodyPr/>
                    <a:lstStyle/>
                    <a:p>
                      <a:pPr marL="0" marR="0">
                        <a:lnSpc>
                          <a:spcPct val="115000"/>
                        </a:lnSpc>
                        <a:spcBef>
                          <a:spcPts val="0"/>
                        </a:spcBef>
                        <a:spcAft>
                          <a:spcPts val="0"/>
                        </a:spcAft>
                      </a:pPr>
                      <a:r>
                        <a:rPr lang="en-US" sz="1200" kern="1400" spc="25">
                          <a:effectLst/>
                          <a:latin typeface="Bookman Old Style" panose="02050604050505020204" pitchFamily="18" charset="0"/>
                        </a:rPr>
                        <a:t>Cross-Domain JavaScript Source File Inclusion</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Low</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299</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extLst>
                  <a:ext uri="{0D108BD9-81ED-4DB2-BD59-A6C34878D82A}">
                    <a16:rowId xmlns:a16="http://schemas.microsoft.com/office/drawing/2014/main" val="3256358973"/>
                  </a:ext>
                </a:extLst>
              </a:tr>
              <a:tr h="408931">
                <a:tc>
                  <a:txBody>
                    <a:bodyPr/>
                    <a:lstStyle/>
                    <a:p>
                      <a:pPr marL="0" marR="0">
                        <a:lnSpc>
                          <a:spcPct val="115000"/>
                        </a:lnSpc>
                        <a:spcBef>
                          <a:spcPts val="0"/>
                        </a:spcBef>
                        <a:spcAft>
                          <a:spcPts val="0"/>
                        </a:spcAft>
                      </a:pPr>
                      <a:r>
                        <a:rPr lang="en-US" sz="1200" kern="1400" spc="25" dirty="0">
                          <a:effectLst/>
                          <a:latin typeface="Bookman Old Style" panose="02050604050505020204" pitchFamily="18" charset="0"/>
                        </a:rPr>
                        <a:t>Information Disclosure - Debug Error Messages</a:t>
                      </a:r>
                      <a:endParaRPr lang="en-US" sz="1200" kern="1400" spc="25"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Low</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50</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extLst>
                  <a:ext uri="{0D108BD9-81ED-4DB2-BD59-A6C34878D82A}">
                    <a16:rowId xmlns:a16="http://schemas.microsoft.com/office/drawing/2014/main" val="2907229617"/>
                  </a:ext>
                </a:extLst>
              </a:tr>
              <a:tr h="197621">
                <a:tc>
                  <a:txBody>
                    <a:bodyPr/>
                    <a:lstStyle/>
                    <a:p>
                      <a:pPr marL="0" marR="0">
                        <a:lnSpc>
                          <a:spcPct val="115000"/>
                        </a:lnSpc>
                        <a:spcBef>
                          <a:spcPts val="0"/>
                        </a:spcBef>
                        <a:spcAft>
                          <a:spcPts val="0"/>
                        </a:spcAft>
                      </a:pPr>
                      <a:r>
                        <a:rPr lang="en-US" sz="1200" kern="1400" spc="25">
                          <a:effectLst/>
                          <a:latin typeface="Bookman Old Style" panose="02050604050505020204" pitchFamily="18" charset="0"/>
                        </a:rPr>
                        <a:t>Private IP Disclosure</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Low</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286</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extLst>
                  <a:ext uri="{0D108BD9-81ED-4DB2-BD59-A6C34878D82A}">
                    <a16:rowId xmlns:a16="http://schemas.microsoft.com/office/drawing/2014/main" val="892325913"/>
                  </a:ext>
                </a:extLst>
              </a:tr>
              <a:tr h="408931">
                <a:tc>
                  <a:txBody>
                    <a:bodyPr/>
                    <a:lstStyle/>
                    <a:p>
                      <a:pPr marL="0" marR="0">
                        <a:lnSpc>
                          <a:spcPct val="115000"/>
                        </a:lnSpc>
                        <a:spcBef>
                          <a:spcPts val="0"/>
                        </a:spcBef>
                        <a:spcAft>
                          <a:spcPts val="0"/>
                        </a:spcAft>
                      </a:pPr>
                      <a:r>
                        <a:rPr lang="en-US" sz="1200" kern="1400" spc="25">
                          <a:effectLst/>
                          <a:latin typeface="Bookman Old Style" panose="02050604050505020204" pitchFamily="18" charset="0"/>
                        </a:rPr>
                        <a:t>Secure Pages Include Mixed Content</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Low</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8</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extLst>
                  <a:ext uri="{0D108BD9-81ED-4DB2-BD59-A6C34878D82A}">
                    <a16:rowId xmlns:a16="http://schemas.microsoft.com/office/drawing/2014/main" val="1858959408"/>
                  </a:ext>
                </a:extLst>
              </a:tr>
              <a:tr h="621783">
                <a:tc>
                  <a:txBody>
                    <a:bodyPr/>
                    <a:lstStyle/>
                    <a:p>
                      <a:pPr marL="0" marR="0">
                        <a:lnSpc>
                          <a:spcPct val="115000"/>
                        </a:lnSpc>
                        <a:spcBef>
                          <a:spcPts val="0"/>
                        </a:spcBef>
                        <a:spcAft>
                          <a:spcPts val="0"/>
                        </a:spcAft>
                      </a:pPr>
                      <a:r>
                        <a:rPr lang="en-US" sz="1200" kern="1400" spc="25">
                          <a:effectLst/>
                          <a:latin typeface="Bookman Old Style" panose="02050604050505020204" pitchFamily="18" charset="0"/>
                        </a:rPr>
                        <a:t>Server Leaks Information via "X-Powered-By" HTTP Response Header Field(s)</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Low</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4297</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extLst>
                  <a:ext uri="{0D108BD9-81ED-4DB2-BD59-A6C34878D82A}">
                    <a16:rowId xmlns:a16="http://schemas.microsoft.com/office/drawing/2014/main" val="487486291"/>
                  </a:ext>
                </a:extLst>
              </a:tr>
              <a:tr h="408931">
                <a:tc>
                  <a:txBody>
                    <a:bodyPr/>
                    <a:lstStyle/>
                    <a:p>
                      <a:pPr marL="0" marR="0">
                        <a:lnSpc>
                          <a:spcPct val="115000"/>
                        </a:lnSpc>
                        <a:spcBef>
                          <a:spcPts val="0"/>
                        </a:spcBef>
                        <a:spcAft>
                          <a:spcPts val="0"/>
                        </a:spcAft>
                      </a:pPr>
                      <a:r>
                        <a:rPr lang="en-US" sz="1200" kern="1400" spc="25">
                          <a:effectLst/>
                          <a:latin typeface="Bookman Old Style" panose="02050604050505020204" pitchFamily="18" charset="0"/>
                        </a:rPr>
                        <a:t>Strict-Transport-Security Header Not Set</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Low</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11571</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extLst>
                  <a:ext uri="{0D108BD9-81ED-4DB2-BD59-A6C34878D82A}">
                    <a16:rowId xmlns:a16="http://schemas.microsoft.com/office/drawing/2014/main" val="331320101"/>
                  </a:ext>
                </a:extLst>
              </a:tr>
              <a:tr h="197621">
                <a:tc>
                  <a:txBody>
                    <a:bodyPr/>
                    <a:lstStyle/>
                    <a:p>
                      <a:pPr marL="0" marR="0">
                        <a:lnSpc>
                          <a:spcPct val="115000"/>
                        </a:lnSpc>
                        <a:spcBef>
                          <a:spcPts val="0"/>
                        </a:spcBef>
                        <a:spcAft>
                          <a:spcPts val="0"/>
                        </a:spcAft>
                      </a:pPr>
                      <a:r>
                        <a:rPr lang="en-US" sz="1200" kern="1400" spc="25">
                          <a:effectLst/>
                          <a:latin typeface="Bookman Old Style" panose="02050604050505020204" pitchFamily="18" charset="0"/>
                        </a:rPr>
                        <a:t>Timestamp Disclosure - Unix</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Low</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54</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extLst>
                  <a:ext uri="{0D108BD9-81ED-4DB2-BD59-A6C34878D82A}">
                    <a16:rowId xmlns:a16="http://schemas.microsoft.com/office/drawing/2014/main" val="2402558284"/>
                  </a:ext>
                </a:extLst>
              </a:tr>
              <a:tr h="408931">
                <a:tc>
                  <a:txBody>
                    <a:bodyPr/>
                    <a:lstStyle/>
                    <a:p>
                      <a:pPr marL="0" marR="0">
                        <a:lnSpc>
                          <a:spcPct val="115000"/>
                        </a:lnSpc>
                        <a:spcBef>
                          <a:spcPts val="0"/>
                        </a:spcBef>
                        <a:spcAft>
                          <a:spcPts val="0"/>
                        </a:spcAft>
                        <a:tabLst>
                          <a:tab pos="838200" algn="l"/>
                        </a:tabLst>
                      </a:pPr>
                      <a:r>
                        <a:rPr lang="en-US" sz="1200" kern="1400" spc="25">
                          <a:effectLst/>
                          <a:latin typeface="Bookman Old Style" panose="02050604050505020204" pitchFamily="18" charset="0"/>
                        </a:rPr>
                        <a:t>X-Content-Type-Options Header Missing</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dirty="0">
                          <a:effectLst/>
                          <a:latin typeface="Bookman Old Style" panose="02050604050505020204" pitchFamily="18" charset="0"/>
                        </a:rPr>
                        <a:t>Low</a:t>
                      </a:r>
                      <a:endParaRPr lang="en-US" sz="1200" kern="1400" spc="25"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200" kern="1400" spc="25">
                          <a:effectLst/>
                          <a:latin typeface="Bookman Old Style" panose="02050604050505020204" pitchFamily="18" charset="0"/>
                        </a:rPr>
                        <a:t>10633</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extLst>
                  <a:ext uri="{0D108BD9-81ED-4DB2-BD59-A6C34878D82A}">
                    <a16:rowId xmlns:a16="http://schemas.microsoft.com/office/drawing/2014/main" val="4097415187"/>
                  </a:ext>
                </a:extLst>
              </a:tr>
              <a:tr h="263494">
                <a:tc>
                  <a:txBody>
                    <a:bodyPr/>
                    <a:lstStyle/>
                    <a:p>
                      <a:pPr marL="0" marR="0" algn="r">
                        <a:lnSpc>
                          <a:spcPct val="115000"/>
                        </a:lnSpc>
                        <a:spcBef>
                          <a:spcPts val="0"/>
                        </a:spcBef>
                        <a:spcAft>
                          <a:spcPts val="0"/>
                        </a:spcAft>
                      </a:pPr>
                      <a:r>
                        <a:rPr lang="en-US" sz="1600" kern="1400" spc="25" dirty="0">
                          <a:effectLst/>
                          <a:latin typeface="Bookman Old Style" panose="02050604050505020204" pitchFamily="18" charset="0"/>
                        </a:rPr>
                        <a:t>Total</a:t>
                      </a:r>
                      <a:endParaRPr lang="en-US" sz="1200" kern="1400" spc="25"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nSpc>
                          <a:spcPct val="115000"/>
                        </a:lnSpc>
                        <a:spcBef>
                          <a:spcPts val="0"/>
                        </a:spcBef>
                        <a:spcAft>
                          <a:spcPts val="0"/>
                        </a:spcAft>
                      </a:pPr>
                      <a:r>
                        <a:rPr lang="en-US" sz="1600" kern="1400" spc="25">
                          <a:effectLst/>
                          <a:latin typeface="Bookman Old Style" panose="02050604050505020204" pitchFamily="18" charset="0"/>
                        </a:rPr>
                        <a:t> </a:t>
                      </a:r>
                      <a:endParaRPr lang="en-US" sz="1200" kern="1400" spc="25">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tc>
                  <a:txBody>
                    <a:bodyPr/>
                    <a:lstStyle/>
                    <a:p>
                      <a:pPr marL="0" marR="0" algn="ctr">
                        <a:lnSpc>
                          <a:spcPct val="115000"/>
                        </a:lnSpc>
                        <a:spcBef>
                          <a:spcPts val="0"/>
                        </a:spcBef>
                        <a:spcAft>
                          <a:spcPts val="0"/>
                        </a:spcAft>
                      </a:pPr>
                      <a:r>
                        <a:rPr lang="en-US" sz="1600" kern="1400" spc="25" dirty="0">
                          <a:effectLst/>
                          <a:latin typeface="Bookman Old Style" panose="02050604050505020204" pitchFamily="18" charset="0"/>
                        </a:rPr>
                        <a:t>20</a:t>
                      </a:r>
                      <a:endParaRPr lang="en-US" sz="1200" kern="1400" spc="25" dirty="0">
                        <a:solidFill>
                          <a:srgbClr val="000000"/>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54388" marR="54388" marT="0" marB="0"/>
                </a:tc>
                <a:extLst>
                  <a:ext uri="{0D108BD9-81ED-4DB2-BD59-A6C34878D82A}">
                    <a16:rowId xmlns:a16="http://schemas.microsoft.com/office/drawing/2014/main" val="3510398484"/>
                  </a:ext>
                </a:extLst>
              </a:tr>
            </a:tbl>
          </a:graphicData>
        </a:graphic>
      </p:graphicFrame>
    </p:spTree>
    <p:extLst>
      <p:ext uri="{BB962C8B-B14F-4D97-AF65-F5344CB8AC3E}">
        <p14:creationId xmlns:p14="http://schemas.microsoft.com/office/powerpoint/2010/main" val="3894467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33" name="Straight Connector 32">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35" name="Rectangle 34">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E8EFF44B-42C1-49F3-890B-CE3A8B25AA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497" y="1526602"/>
            <a:ext cx="4667254" cy="5330310"/>
          </a:xfrm>
          <a:custGeom>
            <a:avLst/>
            <a:gdLst>
              <a:gd name="connsiteX0" fmla="*/ 4667254 w 4667254"/>
              <a:gd name="connsiteY0" fmla="*/ 0 h 5325271"/>
              <a:gd name="connsiteX1" fmla="*/ 4667254 w 4667254"/>
              <a:gd name="connsiteY1" fmla="*/ 2543639 h 5325271"/>
              <a:gd name="connsiteX2" fmla="*/ 2229334 w 4667254"/>
              <a:gd name="connsiteY2" fmla="*/ 5325271 h 5325271"/>
              <a:gd name="connsiteX3" fmla="*/ 0 w 4667254"/>
              <a:gd name="connsiteY3" fmla="*/ 5325271 h 5325271"/>
            </a:gdLst>
            <a:ahLst/>
            <a:cxnLst>
              <a:cxn ang="0">
                <a:pos x="connsiteX0" y="connsiteY0"/>
              </a:cxn>
              <a:cxn ang="0">
                <a:pos x="connsiteX1" y="connsiteY1"/>
              </a:cxn>
              <a:cxn ang="0">
                <a:pos x="connsiteX2" y="connsiteY2"/>
              </a:cxn>
              <a:cxn ang="0">
                <a:pos x="connsiteX3" y="connsiteY3"/>
              </a:cxn>
            </a:cxnLst>
            <a:rect l="l" t="t" r="r" b="b"/>
            <a:pathLst>
              <a:path w="4667254" h="5325271">
                <a:moveTo>
                  <a:pt x="4667254" y="0"/>
                </a:moveTo>
                <a:lnTo>
                  <a:pt x="4667254" y="2543639"/>
                </a:lnTo>
                <a:lnTo>
                  <a:pt x="2229334" y="5325271"/>
                </a:lnTo>
                <a:lnTo>
                  <a:pt x="0" y="5325271"/>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DDB669-FF79-5663-3774-8CB3C985DA1A}"/>
              </a:ext>
            </a:extLst>
          </p:cNvPr>
          <p:cNvSpPr>
            <a:spLocks noGrp="1"/>
          </p:cNvSpPr>
          <p:nvPr>
            <p:ph type="title"/>
          </p:nvPr>
        </p:nvSpPr>
        <p:spPr>
          <a:xfrm>
            <a:off x="1" y="1"/>
            <a:ext cx="4142792" cy="1451088"/>
          </a:xfrm>
        </p:spPr>
        <p:txBody>
          <a:bodyPr vert="horz" lIns="91440" tIns="45720" rIns="91440" bIns="45720" rtlCol="0" anchor="t">
            <a:normAutofit/>
          </a:bodyPr>
          <a:lstStyle/>
          <a:p>
            <a:r>
              <a:rPr lang="en-US" sz="5400" cap="all" spc="300" dirty="0">
                <a:solidFill>
                  <a:schemeClr val="bg1">
                    <a:lumMod val="95000"/>
                    <a:lumOff val="5000"/>
                  </a:schemeClr>
                </a:solidFill>
                <a:effectLst>
                  <a:outerShdw blurRad="38100" dist="38100" dir="2700000" algn="tl">
                    <a:srgbClr val="000000">
                      <a:alpha val="43137"/>
                    </a:srgbClr>
                  </a:outerShdw>
                </a:effectLst>
                <a:latin typeface="Bookman Old Style" panose="02050604050505020204" pitchFamily="18" charset="0"/>
                <a:ea typeface="Dotum" panose="020B0503020000020004" pitchFamily="34" charset="-127"/>
                <a:cs typeface="Calibri Light" panose="020F0302020204030204" pitchFamily="34" charset="0"/>
              </a:rPr>
              <a:t>Agenda</a:t>
            </a:r>
          </a:p>
        </p:txBody>
      </p:sp>
      <p:cxnSp>
        <p:nvCxnSpPr>
          <p:cNvPr id="39" name="Straight Connector 38">
            <a:extLst>
              <a:ext uri="{FF2B5EF4-FFF2-40B4-BE49-F238E27FC236}">
                <a16:creationId xmlns:a16="http://schemas.microsoft.com/office/drawing/2014/main" id="{336FDCA7-0AF2-4082-9481-EF2C115F2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2EAC5D89-8422-7FB3-B129-FE7CF14647AB}"/>
              </a:ext>
            </a:extLst>
          </p:cNvPr>
          <p:cNvCxnSpPr>
            <a:cxnSpLocks/>
          </p:cNvCxnSpPr>
          <p:nvPr/>
        </p:nvCxnSpPr>
        <p:spPr>
          <a:xfrm>
            <a:off x="1188357" y="5151666"/>
            <a:ext cx="9822543" cy="0"/>
          </a:xfrm>
          <a:prstGeom prst="line">
            <a:avLst/>
          </a:prstGeom>
        </p:spPr>
        <p:style>
          <a:lnRef idx="3">
            <a:schemeClr val="accent2"/>
          </a:lnRef>
          <a:fillRef idx="0">
            <a:schemeClr val="accent2"/>
          </a:fillRef>
          <a:effectRef idx="2">
            <a:schemeClr val="accent2"/>
          </a:effectRef>
          <a:fontRef idx="minor">
            <a:schemeClr val="tx1"/>
          </a:fontRef>
        </p:style>
      </p:cxnSp>
      <p:grpSp>
        <p:nvGrpSpPr>
          <p:cNvPr id="23" name="Group 22">
            <a:extLst>
              <a:ext uri="{FF2B5EF4-FFF2-40B4-BE49-F238E27FC236}">
                <a16:creationId xmlns:a16="http://schemas.microsoft.com/office/drawing/2014/main" id="{38877758-0130-4B47-B37B-2645E0648265}"/>
              </a:ext>
            </a:extLst>
          </p:cNvPr>
          <p:cNvGrpSpPr/>
          <p:nvPr/>
        </p:nvGrpSpPr>
        <p:grpSpPr>
          <a:xfrm>
            <a:off x="1123040" y="1573257"/>
            <a:ext cx="2637194" cy="1431781"/>
            <a:chOff x="928586" y="869027"/>
            <a:chExt cx="5009694" cy="1431781"/>
          </a:xfrm>
        </p:grpSpPr>
        <p:sp>
          <p:nvSpPr>
            <p:cNvPr id="25" name="TextBox 5">
              <a:extLst>
                <a:ext uri="{FF2B5EF4-FFF2-40B4-BE49-F238E27FC236}">
                  <a16:creationId xmlns:a16="http://schemas.microsoft.com/office/drawing/2014/main" id="{2947E2A2-80C5-4050-946D-2423EA7FB990}"/>
                </a:ext>
              </a:extLst>
            </p:cNvPr>
            <p:cNvSpPr txBox="1"/>
            <p:nvPr/>
          </p:nvSpPr>
          <p:spPr>
            <a:xfrm>
              <a:off x="928586" y="1100479"/>
              <a:ext cx="2589039" cy="1200329"/>
            </a:xfrm>
            <a:prstGeom prst="rect">
              <a:avLst/>
            </a:prstGeom>
            <a:noFill/>
          </p:spPr>
          <p:txBody>
            <a:bodyPr wrap="square" lIns="108000" rIns="1080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ko-KR" sz="7200" b="1" dirty="0">
                  <a:solidFill>
                    <a:schemeClr val="tx1">
                      <a:lumMod val="50000"/>
                      <a:alpha val="40000"/>
                    </a:schemeClr>
                  </a:solidFill>
                  <a:cs typeface="Arial" pitchFamily="34" charset="0"/>
                </a:rPr>
                <a:t>01</a:t>
              </a:r>
              <a:endParaRPr lang="ko-KR" altLang="en-US" sz="7200" b="1" dirty="0">
                <a:solidFill>
                  <a:schemeClr val="tx1">
                    <a:lumMod val="50000"/>
                    <a:alpha val="40000"/>
                  </a:schemeClr>
                </a:solidFill>
                <a:cs typeface="Arial" pitchFamily="34" charset="0"/>
              </a:endParaRPr>
            </a:p>
          </p:txBody>
        </p:sp>
        <p:sp>
          <p:nvSpPr>
            <p:cNvPr id="28" name="TextBox 7">
              <a:extLst>
                <a:ext uri="{FF2B5EF4-FFF2-40B4-BE49-F238E27FC236}">
                  <a16:creationId xmlns:a16="http://schemas.microsoft.com/office/drawing/2014/main" id="{ABEF3D05-DBED-477E-AB55-60CAC33E919F}"/>
                </a:ext>
              </a:extLst>
            </p:cNvPr>
            <p:cNvSpPr txBox="1"/>
            <p:nvPr/>
          </p:nvSpPr>
          <p:spPr>
            <a:xfrm>
              <a:off x="1730154" y="869027"/>
              <a:ext cx="4208126" cy="461665"/>
            </a:xfrm>
            <a:prstGeom prst="rect">
              <a:avLst/>
            </a:prstGeom>
            <a:noFill/>
          </p:spPr>
          <p:txBody>
            <a:bodyPr wrap="square" lIns="108000" rIns="1080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2400" b="1" dirty="0">
                  <a:solidFill>
                    <a:schemeClr val="accent3">
                      <a:lumMod val="50000"/>
                    </a:schemeClr>
                  </a:solidFill>
                  <a:latin typeface="Bodoni MT Black" panose="02070A03080606020203" pitchFamily="18" charset="0"/>
                  <a:cs typeface="Biome Light" panose="020B0502040204020203" pitchFamily="34" charset="0"/>
                </a:rPr>
                <a:t>Introduction</a:t>
              </a:r>
              <a:endParaRPr lang="ko-KR" altLang="en-US" sz="2000" b="1" dirty="0">
                <a:solidFill>
                  <a:schemeClr val="accent3">
                    <a:lumMod val="50000"/>
                  </a:schemeClr>
                </a:solidFill>
                <a:latin typeface="Bodoni MT Black" panose="02070A03080606020203" pitchFamily="18" charset="0"/>
                <a:cs typeface="Biome Light" panose="020B0502040204020203" pitchFamily="34" charset="0"/>
              </a:endParaRPr>
            </a:p>
          </p:txBody>
        </p:sp>
      </p:grpSp>
      <p:grpSp>
        <p:nvGrpSpPr>
          <p:cNvPr id="30" name="Group 29">
            <a:extLst>
              <a:ext uri="{FF2B5EF4-FFF2-40B4-BE49-F238E27FC236}">
                <a16:creationId xmlns:a16="http://schemas.microsoft.com/office/drawing/2014/main" id="{92F4BC73-901F-A5E7-A78F-AC2EBDF50D5E}"/>
              </a:ext>
            </a:extLst>
          </p:cNvPr>
          <p:cNvGrpSpPr/>
          <p:nvPr/>
        </p:nvGrpSpPr>
        <p:grpSpPr>
          <a:xfrm>
            <a:off x="8715723" y="1573257"/>
            <a:ext cx="3420702" cy="1431161"/>
            <a:chOff x="1166817" y="869027"/>
            <a:chExt cx="4794642" cy="1431161"/>
          </a:xfrm>
        </p:grpSpPr>
        <p:sp>
          <p:nvSpPr>
            <p:cNvPr id="32" name="TextBox 5">
              <a:extLst>
                <a:ext uri="{FF2B5EF4-FFF2-40B4-BE49-F238E27FC236}">
                  <a16:creationId xmlns:a16="http://schemas.microsoft.com/office/drawing/2014/main" id="{835D9A3A-AB99-F79A-DC3B-1C9ADBF8C4B5}"/>
                </a:ext>
              </a:extLst>
            </p:cNvPr>
            <p:cNvSpPr txBox="1"/>
            <p:nvPr/>
          </p:nvSpPr>
          <p:spPr>
            <a:xfrm>
              <a:off x="1166817" y="1099859"/>
              <a:ext cx="2049708" cy="1200329"/>
            </a:xfrm>
            <a:prstGeom prst="rect">
              <a:avLst/>
            </a:prstGeom>
            <a:noFill/>
          </p:spPr>
          <p:txBody>
            <a:bodyPr wrap="square" lIns="108000" rIns="1080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ko-KR" sz="7200" b="1" dirty="0">
                  <a:solidFill>
                    <a:schemeClr val="tx2">
                      <a:lumMod val="10000"/>
                      <a:alpha val="40000"/>
                    </a:schemeClr>
                  </a:solidFill>
                  <a:cs typeface="Arial" pitchFamily="34" charset="0"/>
                </a:rPr>
                <a:t>03</a:t>
              </a:r>
              <a:endParaRPr lang="ko-KR" altLang="en-US" sz="7200" b="1" dirty="0">
                <a:solidFill>
                  <a:schemeClr val="tx2">
                    <a:lumMod val="10000"/>
                    <a:alpha val="40000"/>
                  </a:schemeClr>
                </a:solidFill>
                <a:cs typeface="Arial" pitchFamily="34" charset="0"/>
              </a:endParaRPr>
            </a:p>
          </p:txBody>
        </p:sp>
        <p:sp>
          <p:nvSpPr>
            <p:cNvPr id="34" name="TextBox 7">
              <a:extLst>
                <a:ext uri="{FF2B5EF4-FFF2-40B4-BE49-F238E27FC236}">
                  <a16:creationId xmlns:a16="http://schemas.microsoft.com/office/drawing/2014/main" id="{6BEF881E-4953-7988-A4E2-DAC2CBF0CC5E}"/>
                </a:ext>
              </a:extLst>
            </p:cNvPr>
            <p:cNvSpPr txBox="1"/>
            <p:nvPr/>
          </p:nvSpPr>
          <p:spPr>
            <a:xfrm>
              <a:off x="1730154" y="869027"/>
              <a:ext cx="4231305" cy="461665"/>
            </a:xfrm>
            <a:prstGeom prst="rect">
              <a:avLst/>
            </a:prstGeom>
            <a:noFill/>
          </p:spPr>
          <p:txBody>
            <a:bodyPr wrap="square" lIns="108000" rIns="1080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2400" b="1" dirty="0">
                  <a:solidFill>
                    <a:schemeClr val="accent3">
                      <a:lumMod val="50000"/>
                    </a:schemeClr>
                  </a:solidFill>
                  <a:latin typeface="Bookman Old Style" panose="02050604050505020204" pitchFamily="18" charset="0"/>
                  <a:cs typeface="Arial" pitchFamily="34" charset="0"/>
                </a:rPr>
                <a:t>OWASP</a:t>
              </a:r>
              <a:r>
                <a:rPr lang="en-US" altLang="ko-KR" sz="2400" b="1" dirty="0">
                  <a:solidFill>
                    <a:schemeClr val="bg2">
                      <a:lumMod val="90000"/>
                      <a:lumOff val="10000"/>
                    </a:schemeClr>
                  </a:solidFill>
                  <a:latin typeface="Bookman Old Style" panose="02050604050505020204" pitchFamily="18" charset="0"/>
                  <a:cs typeface="Arial" pitchFamily="34" charset="0"/>
                </a:rPr>
                <a:t> Top 10</a:t>
              </a:r>
              <a:endParaRPr lang="ko-KR" altLang="en-US" sz="2400" b="1" dirty="0">
                <a:solidFill>
                  <a:schemeClr val="bg2">
                    <a:lumMod val="90000"/>
                    <a:lumOff val="10000"/>
                  </a:schemeClr>
                </a:solidFill>
                <a:latin typeface="Bookman Old Style" panose="02050604050505020204" pitchFamily="18" charset="0"/>
                <a:cs typeface="Arial" pitchFamily="34" charset="0"/>
              </a:endParaRPr>
            </a:p>
          </p:txBody>
        </p:sp>
      </p:grpSp>
      <p:grpSp>
        <p:nvGrpSpPr>
          <p:cNvPr id="36" name="Group 35">
            <a:extLst>
              <a:ext uri="{FF2B5EF4-FFF2-40B4-BE49-F238E27FC236}">
                <a16:creationId xmlns:a16="http://schemas.microsoft.com/office/drawing/2014/main" id="{01DE8CCE-70FA-D20F-75A0-012C2D075E4B}"/>
              </a:ext>
            </a:extLst>
          </p:cNvPr>
          <p:cNvGrpSpPr/>
          <p:nvPr/>
        </p:nvGrpSpPr>
        <p:grpSpPr>
          <a:xfrm>
            <a:off x="1860894" y="3629982"/>
            <a:ext cx="3413342" cy="1455574"/>
            <a:chOff x="928586" y="869027"/>
            <a:chExt cx="4642839" cy="2230337"/>
          </a:xfrm>
        </p:grpSpPr>
        <p:sp>
          <p:nvSpPr>
            <p:cNvPr id="38" name="TextBox 5">
              <a:extLst>
                <a:ext uri="{FF2B5EF4-FFF2-40B4-BE49-F238E27FC236}">
                  <a16:creationId xmlns:a16="http://schemas.microsoft.com/office/drawing/2014/main" id="{FF1516BD-0785-2C8D-A8C9-568667B10E02}"/>
                </a:ext>
              </a:extLst>
            </p:cNvPr>
            <p:cNvSpPr txBox="1"/>
            <p:nvPr/>
          </p:nvSpPr>
          <p:spPr>
            <a:xfrm>
              <a:off x="928586" y="1100479"/>
              <a:ext cx="2140285" cy="1998885"/>
            </a:xfrm>
            <a:prstGeom prst="rect">
              <a:avLst/>
            </a:prstGeom>
            <a:noFill/>
          </p:spPr>
          <p:txBody>
            <a:bodyPr wrap="square" lIns="108000" rIns="1080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ko-KR" sz="7200" b="1" dirty="0">
                  <a:solidFill>
                    <a:schemeClr val="accent3">
                      <a:lumMod val="50000"/>
                      <a:alpha val="40000"/>
                    </a:schemeClr>
                  </a:solidFill>
                  <a:cs typeface="Arial" pitchFamily="34" charset="0"/>
                </a:rPr>
                <a:t>04</a:t>
              </a:r>
              <a:endParaRPr lang="ko-KR" altLang="en-US" sz="7200" b="1" dirty="0">
                <a:solidFill>
                  <a:schemeClr val="accent3">
                    <a:lumMod val="50000"/>
                    <a:alpha val="40000"/>
                  </a:schemeClr>
                </a:solidFill>
                <a:cs typeface="Arial" pitchFamily="34" charset="0"/>
              </a:endParaRPr>
            </a:p>
          </p:txBody>
        </p:sp>
        <p:sp>
          <p:nvSpPr>
            <p:cNvPr id="40" name="TextBox 7">
              <a:extLst>
                <a:ext uri="{FF2B5EF4-FFF2-40B4-BE49-F238E27FC236}">
                  <a16:creationId xmlns:a16="http://schemas.microsoft.com/office/drawing/2014/main" id="{BBE96661-68E1-317C-DBE0-75B3395C1782}"/>
                </a:ext>
              </a:extLst>
            </p:cNvPr>
            <p:cNvSpPr txBox="1"/>
            <p:nvPr/>
          </p:nvSpPr>
          <p:spPr>
            <a:xfrm>
              <a:off x="1730154" y="869027"/>
              <a:ext cx="3841271" cy="707397"/>
            </a:xfrm>
            <a:prstGeom prst="rect">
              <a:avLst/>
            </a:prstGeom>
            <a:noFill/>
          </p:spPr>
          <p:txBody>
            <a:bodyPr wrap="square" lIns="108000" rIns="1080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2400" b="1" dirty="0">
                  <a:solidFill>
                    <a:schemeClr val="accent3">
                      <a:lumMod val="50000"/>
                    </a:schemeClr>
                  </a:solidFill>
                  <a:latin typeface="Bookman Old Style" panose="02050604050505020204" pitchFamily="18" charset="0"/>
                  <a:cs typeface="Arial" pitchFamily="34" charset="0"/>
                </a:rPr>
                <a:t>Security</a:t>
              </a:r>
              <a:r>
                <a:rPr lang="en-US" altLang="ko-KR" sz="2400" b="1" dirty="0">
                  <a:solidFill>
                    <a:schemeClr val="bg2">
                      <a:lumMod val="90000"/>
                      <a:lumOff val="10000"/>
                    </a:schemeClr>
                  </a:solidFill>
                  <a:latin typeface="Bookman Old Style" panose="02050604050505020204" pitchFamily="18" charset="0"/>
                  <a:cs typeface="Arial" pitchFamily="34" charset="0"/>
                </a:rPr>
                <a:t> Tests</a:t>
              </a:r>
              <a:endParaRPr lang="ko-KR" altLang="en-US" sz="2400" b="1" dirty="0">
                <a:solidFill>
                  <a:schemeClr val="bg2">
                    <a:lumMod val="90000"/>
                    <a:lumOff val="10000"/>
                  </a:schemeClr>
                </a:solidFill>
                <a:latin typeface="Bookman Old Style" panose="02050604050505020204" pitchFamily="18" charset="0"/>
                <a:cs typeface="Arial" pitchFamily="34" charset="0"/>
              </a:endParaRPr>
            </a:p>
          </p:txBody>
        </p:sp>
      </p:grpSp>
      <p:grpSp>
        <p:nvGrpSpPr>
          <p:cNvPr id="44" name="Group 43">
            <a:extLst>
              <a:ext uri="{FF2B5EF4-FFF2-40B4-BE49-F238E27FC236}">
                <a16:creationId xmlns:a16="http://schemas.microsoft.com/office/drawing/2014/main" id="{D58EECB9-D1AA-43FB-9F13-8771240B98D7}"/>
              </a:ext>
            </a:extLst>
          </p:cNvPr>
          <p:cNvGrpSpPr/>
          <p:nvPr/>
        </p:nvGrpSpPr>
        <p:grpSpPr>
          <a:xfrm>
            <a:off x="4077917" y="1573257"/>
            <a:ext cx="4251209" cy="1431781"/>
            <a:chOff x="928587" y="869027"/>
            <a:chExt cx="4642838" cy="1431781"/>
          </a:xfrm>
        </p:grpSpPr>
        <p:sp>
          <p:nvSpPr>
            <p:cNvPr id="45" name="TextBox 5">
              <a:extLst>
                <a:ext uri="{FF2B5EF4-FFF2-40B4-BE49-F238E27FC236}">
                  <a16:creationId xmlns:a16="http://schemas.microsoft.com/office/drawing/2014/main" id="{9420BFE7-F973-EE2B-7783-A9E8283257DF}"/>
                </a:ext>
              </a:extLst>
            </p:cNvPr>
            <p:cNvSpPr txBox="1"/>
            <p:nvPr/>
          </p:nvSpPr>
          <p:spPr>
            <a:xfrm>
              <a:off x="928587" y="1100479"/>
              <a:ext cx="1951639" cy="1200329"/>
            </a:xfrm>
            <a:prstGeom prst="rect">
              <a:avLst/>
            </a:prstGeom>
            <a:noFill/>
          </p:spPr>
          <p:txBody>
            <a:bodyPr wrap="square" lIns="108000" rIns="1080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ko-KR" sz="7200" b="1" dirty="0">
                  <a:solidFill>
                    <a:schemeClr val="bg2">
                      <a:lumMod val="90000"/>
                      <a:lumOff val="10000"/>
                      <a:alpha val="40000"/>
                    </a:schemeClr>
                  </a:solidFill>
                  <a:cs typeface="Arial" pitchFamily="34" charset="0"/>
                </a:rPr>
                <a:t>02</a:t>
              </a:r>
              <a:endParaRPr lang="ko-KR" altLang="en-US" sz="7200" b="1" dirty="0">
                <a:solidFill>
                  <a:schemeClr val="bg2">
                    <a:lumMod val="90000"/>
                    <a:lumOff val="10000"/>
                    <a:alpha val="40000"/>
                  </a:schemeClr>
                </a:solidFill>
                <a:cs typeface="Arial" pitchFamily="34" charset="0"/>
              </a:endParaRPr>
            </a:p>
          </p:txBody>
        </p:sp>
        <p:sp>
          <p:nvSpPr>
            <p:cNvPr id="46" name="TextBox 7">
              <a:extLst>
                <a:ext uri="{FF2B5EF4-FFF2-40B4-BE49-F238E27FC236}">
                  <a16:creationId xmlns:a16="http://schemas.microsoft.com/office/drawing/2014/main" id="{BA81C0F5-3205-2499-C3DF-BD3750511DE8}"/>
                </a:ext>
              </a:extLst>
            </p:cNvPr>
            <p:cNvSpPr txBox="1"/>
            <p:nvPr/>
          </p:nvSpPr>
          <p:spPr>
            <a:xfrm>
              <a:off x="1730154" y="869027"/>
              <a:ext cx="3841271" cy="461665"/>
            </a:xfrm>
            <a:prstGeom prst="rect">
              <a:avLst/>
            </a:prstGeom>
            <a:noFill/>
          </p:spPr>
          <p:txBody>
            <a:bodyPr wrap="square" lIns="108000" rIns="1080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2400" b="1" dirty="0">
                  <a:solidFill>
                    <a:schemeClr val="bg2">
                      <a:lumMod val="90000"/>
                      <a:lumOff val="10000"/>
                    </a:schemeClr>
                  </a:solidFill>
                  <a:latin typeface="Bookman Old Style" panose="02050604050505020204" pitchFamily="18" charset="0"/>
                  <a:cs typeface="Arial" pitchFamily="34" charset="0"/>
                </a:rPr>
                <a:t>Cyber </a:t>
              </a:r>
              <a:r>
                <a:rPr lang="en-US" altLang="ko-KR" sz="2400" b="1" dirty="0">
                  <a:solidFill>
                    <a:schemeClr val="accent3">
                      <a:lumMod val="50000"/>
                    </a:schemeClr>
                  </a:solidFill>
                  <a:latin typeface="Bookman Old Style" panose="02050604050505020204" pitchFamily="18" charset="0"/>
                  <a:cs typeface="Arial" pitchFamily="34" charset="0"/>
                </a:rPr>
                <a:t>Fundamentals</a:t>
              </a:r>
              <a:endParaRPr lang="ko-KR" altLang="en-US" sz="2400" b="1" dirty="0">
                <a:solidFill>
                  <a:schemeClr val="accent3">
                    <a:lumMod val="50000"/>
                  </a:schemeClr>
                </a:solidFill>
                <a:latin typeface="Bookman Old Style" panose="02050604050505020204" pitchFamily="18" charset="0"/>
                <a:cs typeface="Arial" pitchFamily="34" charset="0"/>
              </a:endParaRPr>
            </a:p>
          </p:txBody>
        </p:sp>
      </p:grpSp>
      <p:grpSp>
        <p:nvGrpSpPr>
          <p:cNvPr id="47" name="Group 46">
            <a:extLst>
              <a:ext uri="{FF2B5EF4-FFF2-40B4-BE49-F238E27FC236}">
                <a16:creationId xmlns:a16="http://schemas.microsoft.com/office/drawing/2014/main" id="{4A15E4D3-623A-74F5-B22B-7867099145FB}"/>
              </a:ext>
            </a:extLst>
          </p:cNvPr>
          <p:cNvGrpSpPr/>
          <p:nvPr/>
        </p:nvGrpSpPr>
        <p:grpSpPr>
          <a:xfrm>
            <a:off x="5510331" y="3635119"/>
            <a:ext cx="4492082" cy="1431780"/>
            <a:chOff x="1034345" y="869027"/>
            <a:chExt cx="4537080" cy="1431780"/>
          </a:xfrm>
        </p:grpSpPr>
        <p:sp>
          <p:nvSpPr>
            <p:cNvPr id="48" name="TextBox 5">
              <a:extLst>
                <a:ext uri="{FF2B5EF4-FFF2-40B4-BE49-F238E27FC236}">
                  <a16:creationId xmlns:a16="http://schemas.microsoft.com/office/drawing/2014/main" id="{6F05B860-9E5B-197B-DD69-F9C721C04B5A}"/>
                </a:ext>
              </a:extLst>
            </p:cNvPr>
            <p:cNvSpPr txBox="1"/>
            <p:nvPr/>
          </p:nvSpPr>
          <p:spPr>
            <a:xfrm>
              <a:off x="1034345" y="1100478"/>
              <a:ext cx="1683324" cy="1200329"/>
            </a:xfrm>
            <a:prstGeom prst="rect">
              <a:avLst/>
            </a:prstGeom>
            <a:noFill/>
          </p:spPr>
          <p:txBody>
            <a:bodyPr wrap="square" lIns="108000" rIns="1080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altLang="ko-KR" sz="7200" b="1" dirty="0">
                  <a:solidFill>
                    <a:schemeClr val="accent2">
                      <a:lumMod val="50000"/>
                      <a:alpha val="40000"/>
                    </a:schemeClr>
                  </a:solidFill>
                  <a:cs typeface="Arial" pitchFamily="34" charset="0"/>
                </a:rPr>
                <a:t>05</a:t>
              </a:r>
              <a:endParaRPr lang="ko-KR" altLang="en-US" sz="7200" b="1" dirty="0">
                <a:solidFill>
                  <a:schemeClr val="accent2">
                    <a:lumMod val="50000"/>
                    <a:alpha val="40000"/>
                  </a:schemeClr>
                </a:solidFill>
                <a:cs typeface="Arial" pitchFamily="34" charset="0"/>
              </a:endParaRPr>
            </a:p>
          </p:txBody>
        </p:sp>
        <p:sp>
          <p:nvSpPr>
            <p:cNvPr id="49" name="TextBox 7">
              <a:extLst>
                <a:ext uri="{FF2B5EF4-FFF2-40B4-BE49-F238E27FC236}">
                  <a16:creationId xmlns:a16="http://schemas.microsoft.com/office/drawing/2014/main" id="{90601EF6-F53E-8098-AA9B-80E878CF06A9}"/>
                </a:ext>
              </a:extLst>
            </p:cNvPr>
            <p:cNvSpPr txBox="1"/>
            <p:nvPr/>
          </p:nvSpPr>
          <p:spPr>
            <a:xfrm>
              <a:off x="1730155" y="869027"/>
              <a:ext cx="3841270" cy="461665"/>
            </a:xfrm>
            <a:prstGeom prst="rect">
              <a:avLst/>
            </a:prstGeom>
            <a:noFill/>
          </p:spPr>
          <p:txBody>
            <a:bodyPr wrap="square" lIns="108000" rIns="10800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2400" b="1" dirty="0">
                  <a:solidFill>
                    <a:schemeClr val="bg2">
                      <a:lumMod val="90000"/>
                      <a:lumOff val="10000"/>
                    </a:schemeClr>
                  </a:solidFill>
                  <a:latin typeface="Bookman Old Style" panose="02050604050505020204" pitchFamily="18" charset="0"/>
                  <a:cs typeface="Arial" pitchFamily="34" charset="0"/>
                </a:rPr>
                <a:t>C.I.T </a:t>
              </a:r>
              <a:r>
                <a:rPr lang="en-US" altLang="ko-KR" sz="2400" b="1" dirty="0">
                  <a:solidFill>
                    <a:schemeClr val="accent3">
                      <a:lumMod val="50000"/>
                    </a:schemeClr>
                  </a:solidFill>
                  <a:latin typeface="Bookman Old Style" panose="02050604050505020204" pitchFamily="18" charset="0"/>
                  <a:cs typeface="Arial" pitchFamily="34" charset="0"/>
                </a:rPr>
                <a:t>Ethically</a:t>
              </a:r>
              <a:r>
                <a:rPr lang="en-US" altLang="ko-KR" sz="2400" b="1" dirty="0">
                  <a:solidFill>
                    <a:schemeClr val="bg2">
                      <a:lumMod val="90000"/>
                      <a:lumOff val="10000"/>
                    </a:schemeClr>
                  </a:solidFill>
                  <a:latin typeface="Bookman Old Style" panose="02050604050505020204" pitchFamily="18" charset="0"/>
                  <a:cs typeface="Arial" pitchFamily="34" charset="0"/>
                </a:rPr>
                <a:t> </a:t>
              </a:r>
              <a:r>
                <a:rPr lang="en-US" altLang="ko-KR" sz="2400" b="1" strike="sngStrike" dirty="0">
                  <a:solidFill>
                    <a:schemeClr val="bg2">
                      <a:lumMod val="90000"/>
                      <a:lumOff val="10000"/>
                    </a:schemeClr>
                  </a:solidFill>
                  <a:latin typeface="Bookman Old Style" panose="02050604050505020204" pitchFamily="18" charset="0"/>
                  <a:cs typeface="Arial" pitchFamily="34" charset="0"/>
                </a:rPr>
                <a:t>Hacked</a:t>
              </a:r>
              <a:endParaRPr lang="ko-KR" altLang="en-US" sz="2400" b="1" strike="sngStrike" dirty="0">
                <a:solidFill>
                  <a:schemeClr val="bg2">
                    <a:lumMod val="90000"/>
                    <a:lumOff val="10000"/>
                  </a:schemeClr>
                </a:solidFill>
                <a:latin typeface="Bookman Old Style" panose="02050604050505020204" pitchFamily="18" charset="0"/>
                <a:cs typeface="Arial" pitchFamily="34" charset="0"/>
              </a:endParaRPr>
            </a:p>
          </p:txBody>
        </p:sp>
      </p:grpSp>
      <p:sp>
        <p:nvSpPr>
          <p:cNvPr id="60" name="Freeform: Shape 59">
            <a:extLst>
              <a:ext uri="{FF2B5EF4-FFF2-40B4-BE49-F238E27FC236}">
                <a16:creationId xmlns:a16="http://schemas.microsoft.com/office/drawing/2014/main" id="{82E2CF46-6CA6-45C2-9A62-8625E71AB74A}"/>
              </a:ext>
            </a:extLst>
          </p:cNvPr>
          <p:cNvSpPr/>
          <p:nvPr/>
        </p:nvSpPr>
        <p:spPr>
          <a:xfrm>
            <a:off x="10137834" y="4119994"/>
            <a:ext cx="873066" cy="946905"/>
          </a:xfrm>
          <a:custGeom>
            <a:avLst/>
            <a:gdLst>
              <a:gd name="connsiteX0" fmla="*/ 5510955 w 5528499"/>
              <a:gd name="connsiteY0" fmla="*/ 5152721 h 5952632"/>
              <a:gd name="connsiteX1" fmla="*/ 5319175 w 5528499"/>
              <a:gd name="connsiteY1" fmla="*/ 4687838 h 5952632"/>
              <a:gd name="connsiteX2" fmla="*/ 5122054 w 5528499"/>
              <a:gd name="connsiteY2" fmla="*/ 4326201 h 5952632"/>
              <a:gd name="connsiteX3" fmla="*/ 5080737 w 5528499"/>
              <a:gd name="connsiteY3" fmla="*/ 4259213 h 5952632"/>
              <a:gd name="connsiteX4" fmla="*/ 4521792 w 5528499"/>
              <a:gd name="connsiteY4" fmla="*/ 3443467 h 5952632"/>
              <a:gd name="connsiteX5" fmla="*/ 4394375 w 5528499"/>
              <a:gd name="connsiteY5" fmla="*/ 3320079 h 5952632"/>
              <a:gd name="connsiteX6" fmla="*/ 4168586 w 5528499"/>
              <a:gd name="connsiteY6" fmla="*/ 3222081 h 5952632"/>
              <a:gd name="connsiteX7" fmla="*/ 4054192 w 5528499"/>
              <a:gd name="connsiteY7" fmla="*/ 3188541 h 5952632"/>
              <a:gd name="connsiteX8" fmla="*/ 4074335 w 5528499"/>
              <a:gd name="connsiteY8" fmla="*/ 3167367 h 5952632"/>
              <a:gd name="connsiteX9" fmla="*/ 4366924 w 5528499"/>
              <a:gd name="connsiteY9" fmla="*/ 2759728 h 5952632"/>
              <a:gd name="connsiteX10" fmla="*/ 4485347 w 5528499"/>
              <a:gd name="connsiteY10" fmla="*/ 2325201 h 5952632"/>
              <a:gd name="connsiteX11" fmla="*/ 4487408 w 5528499"/>
              <a:gd name="connsiteY11" fmla="*/ 2309930 h 5952632"/>
              <a:gd name="connsiteX12" fmla="*/ 4488064 w 5528499"/>
              <a:gd name="connsiteY12" fmla="*/ 2128736 h 5952632"/>
              <a:gd name="connsiteX13" fmla="*/ 4381540 w 5528499"/>
              <a:gd name="connsiteY13" fmla="*/ 1605298 h 5952632"/>
              <a:gd name="connsiteX14" fmla="*/ 3816036 w 5528499"/>
              <a:gd name="connsiteY14" fmla="*/ 594961 h 5952632"/>
              <a:gd name="connsiteX15" fmla="*/ 3278076 w 5528499"/>
              <a:gd name="connsiteY15" fmla="*/ 145818 h 5952632"/>
              <a:gd name="connsiteX16" fmla="*/ 2844673 w 5528499"/>
              <a:gd name="connsiteY16" fmla="*/ 4068 h 5952632"/>
              <a:gd name="connsiteX17" fmla="*/ 2221551 w 5528499"/>
              <a:gd name="connsiteY17" fmla="*/ 144132 h 5952632"/>
              <a:gd name="connsiteX18" fmla="*/ 1637028 w 5528499"/>
              <a:gd name="connsiteY18" fmla="*/ 646771 h 5952632"/>
              <a:gd name="connsiteX19" fmla="*/ 1036672 w 5528499"/>
              <a:gd name="connsiteY19" fmla="*/ 1923090 h 5952632"/>
              <a:gd name="connsiteX20" fmla="*/ 1008940 w 5528499"/>
              <a:gd name="connsiteY20" fmla="*/ 2144195 h 5952632"/>
              <a:gd name="connsiteX21" fmla="*/ 1019902 w 5528499"/>
              <a:gd name="connsiteY21" fmla="*/ 2411207 h 5952632"/>
              <a:gd name="connsiteX22" fmla="*/ 1344533 w 5528499"/>
              <a:gd name="connsiteY22" fmla="*/ 3082204 h 5952632"/>
              <a:gd name="connsiteX23" fmla="*/ 1452181 w 5528499"/>
              <a:gd name="connsiteY23" fmla="*/ 3199315 h 5952632"/>
              <a:gd name="connsiteX24" fmla="*/ 1443749 w 5528499"/>
              <a:gd name="connsiteY24" fmla="*/ 3203531 h 5952632"/>
              <a:gd name="connsiteX25" fmla="*/ 1146475 w 5528499"/>
              <a:gd name="connsiteY25" fmla="*/ 3319986 h 5952632"/>
              <a:gd name="connsiteX26" fmla="*/ 1119305 w 5528499"/>
              <a:gd name="connsiteY26" fmla="*/ 3335725 h 5952632"/>
              <a:gd name="connsiteX27" fmla="*/ 917407 w 5528499"/>
              <a:gd name="connsiteY27" fmla="*/ 3544557 h 5952632"/>
              <a:gd name="connsiteX28" fmla="*/ 515202 w 5528499"/>
              <a:gd name="connsiteY28" fmla="*/ 4152690 h 5952632"/>
              <a:gd name="connsiteX29" fmla="*/ 398841 w 5528499"/>
              <a:gd name="connsiteY29" fmla="*/ 4354682 h 5952632"/>
              <a:gd name="connsiteX30" fmla="*/ 385537 w 5528499"/>
              <a:gd name="connsiteY30" fmla="*/ 4383070 h 5952632"/>
              <a:gd name="connsiteX31" fmla="*/ 174550 w 5528499"/>
              <a:gd name="connsiteY31" fmla="*/ 4808790 h 5952632"/>
              <a:gd name="connsiteX32" fmla="*/ 11158 w 5528499"/>
              <a:gd name="connsiteY32" fmla="*/ 5265241 h 5952632"/>
              <a:gd name="connsiteX33" fmla="*/ 108219 w 5528499"/>
              <a:gd name="connsiteY33" fmla="*/ 5586592 h 5952632"/>
              <a:gd name="connsiteX34" fmla="*/ 208466 w 5528499"/>
              <a:gd name="connsiteY34" fmla="*/ 5667165 h 5952632"/>
              <a:gd name="connsiteX35" fmla="*/ 875434 w 5528499"/>
              <a:gd name="connsiteY35" fmla="*/ 5941953 h 5952632"/>
              <a:gd name="connsiteX36" fmla="*/ 882461 w 5528499"/>
              <a:gd name="connsiteY36" fmla="*/ 5913003 h 5952632"/>
              <a:gd name="connsiteX37" fmla="*/ 882742 w 5528499"/>
              <a:gd name="connsiteY37" fmla="*/ 4122803 h 5952632"/>
              <a:gd name="connsiteX38" fmla="*/ 887426 w 5528499"/>
              <a:gd name="connsiteY38" fmla="*/ 4070618 h 5952632"/>
              <a:gd name="connsiteX39" fmla="*/ 986642 w 5528499"/>
              <a:gd name="connsiteY39" fmla="*/ 3984800 h 5952632"/>
              <a:gd name="connsiteX40" fmla="*/ 1039202 w 5528499"/>
              <a:gd name="connsiteY40" fmla="*/ 3984331 h 5952632"/>
              <a:gd name="connsiteX41" fmla="*/ 4438502 w 5528499"/>
              <a:gd name="connsiteY41" fmla="*/ 3984331 h 5952632"/>
              <a:gd name="connsiteX42" fmla="*/ 4493685 w 5528499"/>
              <a:gd name="connsiteY42" fmla="*/ 3984987 h 5952632"/>
              <a:gd name="connsiteX43" fmla="*/ 4589622 w 5528499"/>
              <a:gd name="connsiteY43" fmla="*/ 4068463 h 5952632"/>
              <a:gd name="connsiteX44" fmla="*/ 4594681 w 5528499"/>
              <a:gd name="connsiteY44" fmla="*/ 4123271 h 5952632"/>
              <a:gd name="connsiteX45" fmla="*/ 4594681 w 5528499"/>
              <a:gd name="connsiteY45" fmla="*/ 5913472 h 5952632"/>
              <a:gd name="connsiteX46" fmla="*/ 4596367 w 5528499"/>
              <a:gd name="connsiteY46" fmla="*/ 5952633 h 5952632"/>
              <a:gd name="connsiteX47" fmla="*/ 5015437 w 5528499"/>
              <a:gd name="connsiteY47" fmla="*/ 5786617 h 5952632"/>
              <a:gd name="connsiteX48" fmla="*/ 5396936 w 5528499"/>
              <a:gd name="connsiteY48" fmla="*/ 5538811 h 5952632"/>
              <a:gd name="connsiteX49" fmla="*/ 5510955 w 5528499"/>
              <a:gd name="connsiteY49" fmla="*/ 5152721 h 5952632"/>
              <a:gd name="connsiteX50" fmla="*/ 2499712 w 5528499"/>
              <a:gd name="connsiteY50" fmla="*/ 2009752 h 5952632"/>
              <a:gd name="connsiteX51" fmla="*/ 2376043 w 5528499"/>
              <a:gd name="connsiteY51" fmla="*/ 2043948 h 5952632"/>
              <a:gd name="connsiteX52" fmla="*/ 2188573 w 5528499"/>
              <a:gd name="connsiteY52" fmla="*/ 1958972 h 5952632"/>
              <a:gd name="connsiteX53" fmla="*/ 2164307 w 5528499"/>
              <a:gd name="connsiteY53" fmla="*/ 1909599 h 5952632"/>
              <a:gd name="connsiteX54" fmla="*/ 2148661 w 5528499"/>
              <a:gd name="connsiteY54" fmla="*/ 1873341 h 5952632"/>
              <a:gd name="connsiteX55" fmla="*/ 2165525 w 5528499"/>
              <a:gd name="connsiteY55" fmla="*/ 1871186 h 5952632"/>
              <a:gd name="connsiteX56" fmla="*/ 2344564 w 5528499"/>
              <a:gd name="connsiteY56" fmla="*/ 1849919 h 5952632"/>
              <a:gd name="connsiteX57" fmla="*/ 2530067 w 5528499"/>
              <a:gd name="connsiteY57" fmla="*/ 1829495 h 5952632"/>
              <a:gd name="connsiteX58" fmla="*/ 2535688 w 5528499"/>
              <a:gd name="connsiteY58" fmla="*/ 1847483 h 5952632"/>
              <a:gd name="connsiteX59" fmla="*/ 2550585 w 5528499"/>
              <a:gd name="connsiteY59" fmla="*/ 1872217 h 5952632"/>
              <a:gd name="connsiteX60" fmla="*/ 2499712 w 5528499"/>
              <a:gd name="connsiteY60" fmla="*/ 2009752 h 5952632"/>
              <a:gd name="connsiteX61" fmla="*/ 3221020 w 5528499"/>
              <a:gd name="connsiteY61" fmla="*/ 2044417 h 5952632"/>
              <a:gd name="connsiteX62" fmla="*/ 2995043 w 5528499"/>
              <a:gd name="connsiteY62" fmla="*/ 1990920 h 5952632"/>
              <a:gd name="connsiteX63" fmla="*/ 2963189 w 5528499"/>
              <a:gd name="connsiteY63" fmla="*/ 1918968 h 5952632"/>
              <a:gd name="connsiteX64" fmla="*/ 2990640 w 5528499"/>
              <a:gd name="connsiteY64" fmla="*/ 1851512 h 5952632"/>
              <a:gd name="connsiteX65" fmla="*/ 2998791 w 5528499"/>
              <a:gd name="connsiteY65" fmla="*/ 1833711 h 5952632"/>
              <a:gd name="connsiteX66" fmla="*/ 3193944 w 5528499"/>
              <a:gd name="connsiteY66" fmla="*/ 1861068 h 5952632"/>
              <a:gd name="connsiteX67" fmla="*/ 3352746 w 5528499"/>
              <a:gd name="connsiteY67" fmla="*/ 1885052 h 5952632"/>
              <a:gd name="connsiteX68" fmla="*/ 3377199 w 5528499"/>
              <a:gd name="connsiteY68" fmla="*/ 1888987 h 5952632"/>
              <a:gd name="connsiteX69" fmla="*/ 3328574 w 5528499"/>
              <a:gd name="connsiteY69" fmla="*/ 1976305 h 5952632"/>
              <a:gd name="connsiteX70" fmla="*/ 3221020 w 5528499"/>
              <a:gd name="connsiteY70" fmla="*/ 2044417 h 59526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5528499" h="5952632">
                <a:moveTo>
                  <a:pt x="5510955" y="5152721"/>
                </a:moveTo>
                <a:cubicBezTo>
                  <a:pt x="5462893" y="4990827"/>
                  <a:pt x="5393938" y="4838302"/>
                  <a:pt x="5319175" y="4687838"/>
                </a:cubicBezTo>
                <a:cubicBezTo>
                  <a:pt x="5258089" y="4564732"/>
                  <a:pt x="5188760" y="4446216"/>
                  <a:pt x="5122054" y="4326201"/>
                </a:cubicBezTo>
                <a:cubicBezTo>
                  <a:pt x="5108282" y="4303903"/>
                  <a:pt x="5094322" y="4281699"/>
                  <a:pt x="5080737" y="4259213"/>
                </a:cubicBezTo>
                <a:cubicBezTo>
                  <a:pt x="4910131" y="3976555"/>
                  <a:pt x="4731092" y="3699612"/>
                  <a:pt x="4521792" y="3443467"/>
                </a:cubicBezTo>
                <a:cubicBezTo>
                  <a:pt x="4484222" y="3397466"/>
                  <a:pt x="4448714" y="3345563"/>
                  <a:pt x="4394375" y="3320079"/>
                </a:cubicBezTo>
                <a:cubicBezTo>
                  <a:pt x="4320174" y="3285321"/>
                  <a:pt x="4247753" y="3245691"/>
                  <a:pt x="4168586" y="3222081"/>
                </a:cubicBezTo>
                <a:cubicBezTo>
                  <a:pt x="4131391" y="3211026"/>
                  <a:pt x="4094103" y="3200252"/>
                  <a:pt x="4054192" y="3188541"/>
                </a:cubicBezTo>
                <a:cubicBezTo>
                  <a:pt x="4062436" y="3179828"/>
                  <a:pt x="4068339" y="3173551"/>
                  <a:pt x="4074335" y="3167367"/>
                </a:cubicBezTo>
                <a:cubicBezTo>
                  <a:pt x="4192851" y="3046509"/>
                  <a:pt x="4293473" y="2912628"/>
                  <a:pt x="4366924" y="2759728"/>
                </a:cubicBezTo>
                <a:cubicBezTo>
                  <a:pt x="4432975" y="2622287"/>
                  <a:pt x="4476446" y="2478382"/>
                  <a:pt x="4485347" y="2325201"/>
                </a:cubicBezTo>
                <a:cubicBezTo>
                  <a:pt x="4486940" y="2319486"/>
                  <a:pt x="4487595" y="2314427"/>
                  <a:pt x="4487408" y="2309930"/>
                </a:cubicBezTo>
                <a:cubicBezTo>
                  <a:pt x="4495090" y="2249594"/>
                  <a:pt x="4493123" y="2188884"/>
                  <a:pt x="4488064" y="2128736"/>
                </a:cubicBezTo>
                <a:cubicBezTo>
                  <a:pt x="4473074" y="1950259"/>
                  <a:pt x="4436160" y="1775811"/>
                  <a:pt x="4381540" y="1605298"/>
                </a:cubicBezTo>
                <a:cubicBezTo>
                  <a:pt x="4261431" y="1230263"/>
                  <a:pt x="4073960" y="892703"/>
                  <a:pt x="3816036" y="594961"/>
                </a:cubicBezTo>
                <a:cubicBezTo>
                  <a:pt x="3661169" y="416204"/>
                  <a:pt x="3486065" y="261055"/>
                  <a:pt x="3278076" y="145818"/>
                </a:cubicBezTo>
                <a:cubicBezTo>
                  <a:pt x="3142790" y="70868"/>
                  <a:pt x="2999821" y="17653"/>
                  <a:pt x="2844673" y="4068"/>
                </a:cubicBezTo>
                <a:cubicBezTo>
                  <a:pt x="2622350" y="-15420"/>
                  <a:pt x="2415580" y="35734"/>
                  <a:pt x="2221551" y="144132"/>
                </a:cubicBezTo>
                <a:cubicBezTo>
                  <a:pt x="1992482" y="272111"/>
                  <a:pt x="1801826" y="444966"/>
                  <a:pt x="1637028" y="646771"/>
                </a:cubicBezTo>
                <a:cubicBezTo>
                  <a:pt x="1330854" y="1021900"/>
                  <a:pt x="1126238" y="1445747"/>
                  <a:pt x="1036672" y="1923090"/>
                </a:cubicBezTo>
                <a:cubicBezTo>
                  <a:pt x="1022994" y="1996167"/>
                  <a:pt x="1011470" y="2069619"/>
                  <a:pt x="1008940" y="2144195"/>
                </a:cubicBezTo>
                <a:cubicBezTo>
                  <a:pt x="1002850" y="2233574"/>
                  <a:pt x="1005661" y="2322859"/>
                  <a:pt x="1019902" y="2411207"/>
                </a:cubicBezTo>
                <a:cubicBezTo>
                  <a:pt x="1060938" y="2667164"/>
                  <a:pt x="1176268" y="2887707"/>
                  <a:pt x="1344533" y="3082204"/>
                </a:cubicBezTo>
                <a:cubicBezTo>
                  <a:pt x="1379104" y="3122116"/>
                  <a:pt x="1415923" y="3160059"/>
                  <a:pt x="1452181" y="3199315"/>
                </a:cubicBezTo>
                <a:cubicBezTo>
                  <a:pt x="1448433" y="3201189"/>
                  <a:pt x="1446185" y="3202969"/>
                  <a:pt x="1443749" y="3203531"/>
                </a:cubicBezTo>
                <a:cubicBezTo>
                  <a:pt x="1338911" y="3227515"/>
                  <a:pt x="1247846" y="3286914"/>
                  <a:pt x="1146475" y="3319986"/>
                </a:cubicBezTo>
                <a:cubicBezTo>
                  <a:pt x="1136731" y="3323171"/>
                  <a:pt x="1127925" y="3329729"/>
                  <a:pt x="1119305" y="3335725"/>
                </a:cubicBezTo>
                <a:cubicBezTo>
                  <a:pt x="1038452" y="3392220"/>
                  <a:pt x="977461" y="3468201"/>
                  <a:pt x="917407" y="3544557"/>
                </a:cubicBezTo>
                <a:cubicBezTo>
                  <a:pt x="766662" y="3736150"/>
                  <a:pt x="638215" y="3942733"/>
                  <a:pt x="515202" y="4152690"/>
                </a:cubicBezTo>
                <a:cubicBezTo>
                  <a:pt x="475946" y="4219770"/>
                  <a:pt x="437628" y="4287320"/>
                  <a:pt x="398841" y="4354682"/>
                </a:cubicBezTo>
                <a:cubicBezTo>
                  <a:pt x="394437" y="4364144"/>
                  <a:pt x="390409" y="4373795"/>
                  <a:pt x="385537" y="4383070"/>
                </a:cubicBezTo>
                <a:cubicBezTo>
                  <a:pt x="310961" y="4522853"/>
                  <a:pt x="238540" y="4663760"/>
                  <a:pt x="174550" y="4808790"/>
                </a:cubicBezTo>
                <a:cubicBezTo>
                  <a:pt x="109062" y="4957006"/>
                  <a:pt x="49289" y="5107001"/>
                  <a:pt x="11158" y="5265241"/>
                </a:cubicBezTo>
                <a:cubicBezTo>
                  <a:pt x="-19666" y="5393126"/>
                  <a:pt x="13593" y="5497963"/>
                  <a:pt x="108219" y="5586592"/>
                </a:cubicBezTo>
                <a:cubicBezTo>
                  <a:pt x="139698" y="5616010"/>
                  <a:pt x="172583" y="5643555"/>
                  <a:pt x="208466" y="5667165"/>
                </a:cubicBezTo>
                <a:cubicBezTo>
                  <a:pt x="413081" y="5801607"/>
                  <a:pt x="641775" y="5877964"/>
                  <a:pt x="875434" y="5941953"/>
                </a:cubicBezTo>
                <a:cubicBezTo>
                  <a:pt x="886489" y="5934458"/>
                  <a:pt x="882461" y="5923028"/>
                  <a:pt x="882461" y="5913003"/>
                </a:cubicBezTo>
                <a:cubicBezTo>
                  <a:pt x="882554" y="5316301"/>
                  <a:pt x="882554" y="4719505"/>
                  <a:pt x="882742" y="4122803"/>
                </a:cubicBezTo>
                <a:cubicBezTo>
                  <a:pt x="882742" y="4105377"/>
                  <a:pt x="884241" y="4087763"/>
                  <a:pt x="887426" y="4070618"/>
                </a:cubicBezTo>
                <a:cubicBezTo>
                  <a:pt x="896420" y="4021338"/>
                  <a:pt x="936332" y="3987236"/>
                  <a:pt x="986642" y="3984800"/>
                </a:cubicBezTo>
                <a:cubicBezTo>
                  <a:pt x="1004162" y="3983956"/>
                  <a:pt x="1021682" y="3984331"/>
                  <a:pt x="1039202" y="3984331"/>
                </a:cubicBezTo>
                <a:cubicBezTo>
                  <a:pt x="2172271" y="3984331"/>
                  <a:pt x="3305433" y="3984331"/>
                  <a:pt x="4438502" y="3984331"/>
                </a:cubicBezTo>
                <a:cubicBezTo>
                  <a:pt x="4456865" y="3984331"/>
                  <a:pt x="4475322" y="3983863"/>
                  <a:pt x="4493685" y="3984987"/>
                </a:cubicBezTo>
                <a:cubicBezTo>
                  <a:pt x="4541091" y="3987985"/>
                  <a:pt x="4579785" y="4021994"/>
                  <a:pt x="4589622" y="4068463"/>
                </a:cubicBezTo>
                <a:cubicBezTo>
                  <a:pt x="4593463" y="4086545"/>
                  <a:pt x="4594681" y="4104815"/>
                  <a:pt x="4594681" y="4123271"/>
                </a:cubicBezTo>
                <a:cubicBezTo>
                  <a:pt x="4594587" y="4719973"/>
                  <a:pt x="4594587" y="5316769"/>
                  <a:pt x="4594681" y="5913472"/>
                </a:cubicBezTo>
                <a:cubicBezTo>
                  <a:pt x="4594681" y="5926494"/>
                  <a:pt x="4592058" y="5939704"/>
                  <a:pt x="4596367" y="5952633"/>
                </a:cubicBezTo>
                <a:cubicBezTo>
                  <a:pt x="4740180" y="5907757"/>
                  <a:pt x="4879775" y="5851825"/>
                  <a:pt x="5015437" y="5786617"/>
                </a:cubicBezTo>
                <a:cubicBezTo>
                  <a:pt x="5153065" y="5720473"/>
                  <a:pt x="5284978" y="5645054"/>
                  <a:pt x="5396936" y="5538811"/>
                </a:cubicBezTo>
                <a:cubicBezTo>
                  <a:pt x="5509737" y="5431913"/>
                  <a:pt x="5557144" y="5308525"/>
                  <a:pt x="5510955" y="5152721"/>
                </a:cubicBezTo>
                <a:close/>
                <a:moveTo>
                  <a:pt x="2499712" y="2009752"/>
                </a:moveTo>
                <a:cubicBezTo>
                  <a:pt x="2459613" y="2025023"/>
                  <a:pt x="2418391" y="2036640"/>
                  <a:pt x="2376043" y="2043948"/>
                </a:cubicBezTo>
                <a:cubicBezTo>
                  <a:pt x="2295190" y="2057907"/>
                  <a:pt x="2231388" y="2028958"/>
                  <a:pt x="2188573" y="1958972"/>
                </a:cubicBezTo>
                <a:cubicBezTo>
                  <a:pt x="2179016" y="1943327"/>
                  <a:pt x="2170397" y="1927025"/>
                  <a:pt x="2164307" y="1909599"/>
                </a:cubicBezTo>
                <a:cubicBezTo>
                  <a:pt x="2159904" y="1897044"/>
                  <a:pt x="2154564" y="1885052"/>
                  <a:pt x="2148661" y="1873341"/>
                </a:cubicBezTo>
                <a:cubicBezTo>
                  <a:pt x="2154283" y="1872592"/>
                  <a:pt x="2159904" y="1871842"/>
                  <a:pt x="2165525" y="1871186"/>
                </a:cubicBezTo>
                <a:cubicBezTo>
                  <a:pt x="2225205" y="1864066"/>
                  <a:pt x="2284884" y="1857039"/>
                  <a:pt x="2344564" y="1849919"/>
                </a:cubicBezTo>
                <a:cubicBezTo>
                  <a:pt x="2406305" y="1842611"/>
                  <a:pt x="2468139" y="1835304"/>
                  <a:pt x="2530067" y="1829495"/>
                </a:cubicBezTo>
                <a:cubicBezTo>
                  <a:pt x="2529411" y="1835491"/>
                  <a:pt x="2531379" y="1841393"/>
                  <a:pt x="2535688" y="1847483"/>
                </a:cubicBezTo>
                <a:cubicBezTo>
                  <a:pt x="2541216" y="1855353"/>
                  <a:pt x="2545994" y="1863691"/>
                  <a:pt x="2550585" y="1872217"/>
                </a:cubicBezTo>
                <a:cubicBezTo>
                  <a:pt x="2584688" y="1936581"/>
                  <a:pt x="2567355" y="1984081"/>
                  <a:pt x="2499712" y="2009752"/>
                </a:cubicBezTo>
                <a:close/>
                <a:moveTo>
                  <a:pt x="3221020" y="2044417"/>
                </a:moveTo>
                <a:cubicBezTo>
                  <a:pt x="3140354" y="2051537"/>
                  <a:pt x="3065122" y="2029988"/>
                  <a:pt x="2995043" y="1990920"/>
                </a:cubicBezTo>
                <a:cubicBezTo>
                  <a:pt x="2967499" y="1975555"/>
                  <a:pt x="2959348" y="1949416"/>
                  <a:pt x="2963189" y="1918968"/>
                </a:cubicBezTo>
                <a:cubicBezTo>
                  <a:pt x="2966375" y="1894046"/>
                  <a:pt x="2977336" y="1872217"/>
                  <a:pt x="2990640" y="1851512"/>
                </a:cubicBezTo>
                <a:cubicBezTo>
                  <a:pt x="2994387" y="1845609"/>
                  <a:pt x="2997760" y="1839707"/>
                  <a:pt x="2998791" y="1833711"/>
                </a:cubicBezTo>
                <a:cubicBezTo>
                  <a:pt x="3063998" y="1841487"/>
                  <a:pt x="3129018" y="1851324"/>
                  <a:pt x="3193944" y="1861068"/>
                </a:cubicBezTo>
                <a:cubicBezTo>
                  <a:pt x="3246878" y="1869032"/>
                  <a:pt x="3299812" y="1876995"/>
                  <a:pt x="3352746" y="1885052"/>
                </a:cubicBezTo>
                <a:cubicBezTo>
                  <a:pt x="3360991" y="1886270"/>
                  <a:pt x="3369048" y="1887676"/>
                  <a:pt x="3377199" y="1888987"/>
                </a:cubicBezTo>
                <a:cubicBezTo>
                  <a:pt x="3360147" y="1917562"/>
                  <a:pt x="3348717" y="1949229"/>
                  <a:pt x="3328574" y="1976305"/>
                </a:cubicBezTo>
                <a:cubicBezTo>
                  <a:pt x="3301124" y="2013031"/>
                  <a:pt x="3266928" y="2040294"/>
                  <a:pt x="3221020" y="2044417"/>
                </a:cubicBezTo>
                <a:close/>
              </a:path>
            </a:pathLst>
          </a:custGeom>
          <a:solidFill>
            <a:schemeClr val="tx1"/>
          </a:solidFill>
          <a:ln w="936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62" name="TextBox 61">
            <a:extLst>
              <a:ext uri="{FF2B5EF4-FFF2-40B4-BE49-F238E27FC236}">
                <a16:creationId xmlns:a16="http://schemas.microsoft.com/office/drawing/2014/main" id="{A2337BD1-1902-E4D9-B4A5-2B9A5046FA63}"/>
              </a:ext>
            </a:extLst>
          </p:cNvPr>
          <p:cNvSpPr txBox="1"/>
          <p:nvPr/>
        </p:nvSpPr>
        <p:spPr>
          <a:xfrm>
            <a:off x="194861" y="6330242"/>
            <a:ext cx="7598251" cy="276999"/>
          </a:xfrm>
          <a:prstGeom prst="rect">
            <a:avLst/>
          </a:prstGeom>
          <a:noFill/>
        </p:spPr>
        <p:txBody>
          <a:bodyPr wrap="square" rtlCol="0">
            <a:spAutoFit/>
          </a:bodyPr>
          <a:lstStyle/>
          <a:p>
            <a:r>
              <a:rPr lang="en-US" sz="1200" i="1" dirty="0">
                <a:solidFill>
                  <a:schemeClr val="bg2">
                    <a:lumMod val="90000"/>
                    <a:lumOff val="10000"/>
                  </a:schemeClr>
                </a:solidFill>
                <a:effectLst>
                  <a:outerShdw blurRad="38100" dist="38100" dir="2700000" algn="tl">
                    <a:srgbClr val="000000">
                      <a:alpha val="43137"/>
                    </a:srgbClr>
                  </a:outerShdw>
                </a:effectLst>
                <a:latin typeface="Bookman Old Style" panose="02050604050505020204" pitchFamily="18" charset="0"/>
              </a:rPr>
              <a:t>NOTE: This is a synthetic presentation of a comprehensive diploma thesis. </a:t>
            </a:r>
          </a:p>
        </p:txBody>
      </p:sp>
    </p:spTree>
    <p:extLst>
      <p:ext uri="{BB962C8B-B14F-4D97-AF65-F5344CB8AC3E}">
        <p14:creationId xmlns:p14="http://schemas.microsoft.com/office/powerpoint/2010/main" val="39432439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randombar(horizontal)">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randombar(horizontal)">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randombar(horizontal)">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randombar(horizontal)">
                                      <p:cBhvr>
                                        <p:cTn id="22" dur="500"/>
                                        <p:tgtEl>
                                          <p:spTgt spid="47"/>
                                        </p:tgtEl>
                                      </p:cBhvr>
                                    </p:animEffect>
                                  </p:childTnLst>
                                </p:cTn>
                              </p:par>
                              <p:par>
                                <p:cTn id="23" presetID="26" presetClass="emph" presetSubtype="0" fill="hold" grpId="0" nodeType="withEffect">
                                  <p:stCondLst>
                                    <p:cond delay="0"/>
                                  </p:stCondLst>
                                  <p:childTnLst>
                                    <p:animEffect transition="out" filter="fade">
                                      <p:cBhvr>
                                        <p:cTn id="24" dur="500" tmFilter="0, 0; .2, .5; .8, .5; 1, 0"/>
                                        <p:tgtEl>
                                          <p:spTgt spid="60"/>
                                        </p:tgtEl>
                                      </p:cBhvr>
                                    </p:animEffect>
                                    <p:animScale>
                                      <p:cBhvr>
                                        <p:cTn id="25" dur="250" autoRev="1" fill="hold"/>
                                        <p:tgtEl>
                                          <p:spTgt spid="6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rgbClr val="F9F9F9"/>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7647F54-0736-43BD-F41D-FEA6D2A9F13A}"/>
              </a:ext>
            </a:extLst>
          </p:cNvPr>
          <p:cNvSpPr txBox="1">
            <a:spLocks/>
          </p:cNvSpPr>
          <p:nvPr/>
        </p:nvSpPr>
        <p:spPr>
          <a:xfrm>
            <a:off x="107448" y="97278"/>
            <a:ext cx="10301147" cy="846303"/>
          </a:xfrm>
          <a:prstGeom prst="rect">
            <a:avLst/>
          </a:prstGeom>
        </p:spPr>
        <p:txBody>
          <a:bodyPr vert="horz" lIns="91440" tIns="45720" rIns="91440" bIns="45720" rtlCol="0" anchor="t">
            <a:normAutofit fontScale="62500" lnSpcReduction="20000"/>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sz="4400" cap="all" spc="300" dirty="0">
                <a:solidFill>
                  <a:schemeClr val="bg1">
                    <a:lumMod val="95000"/>
                    <a:lumOff val="5000"/>
                  </a:schemeClr>
                </a:solidFill>
                <a:effectLst>
                  <a:outerShdw blurRad="38100" dist="38100" dir="2700000" algn="tl">
                    <a:srgbClr val="000000">
                      <a:alpha val="43137"/>
                    </a:srgbClr>
                  </a:outerShdw>
                </a:effectLst>
                <a:latin typeface="Bookman Old Style" panose="02050604050505020204" pitchFamily="18" charset="0"/>
                <a:ea typeface="Dotum" panose="020B0503020000020004" pitchFamily="34" charset="-127"/>
                <a:cs typeface="Calibri Light" panose="020F0302020204030204" pitchFamily="34" charset="0"/>
              </a:rPr>
              <a:t>Critical vulnerabilities exploitation</a:t>
            </a:r>
          </a:p>
        </p:txBody>
      </p:sp>
      <p:cxnSp>
        <p:nvCxnSpPr>
          <p:cNvPr id="9" name="Straight Connector 8">
            <a:extLst>
              <a:ext uri="{FF2B5EF4-FFF2-40B4-BE49-F238E27FC236}">
                <a16:creationId xmlns:a16="http://schemas.microsoft.com/office/drawing/2014/main" id="{6406B6BF-2938-DE12-829F-779C46E35D89}"/>
              </a:ext>
            </a:extLst>
          </p:cNvPr>
          <p:cNvCxnSpPr>
            <a:cxnSpLocks/>
          </p:cNvCxnSpPr>
          <p:nvPr/>
        </p:nvCxnSpPr>
        <p:spPr>
          <a:xfrm>
            <a:off x="569440" y="573928"/>
            <a:ext cx="9712732" cy="0"/>
          </a:xfrm>
          <a:prstGeom prst="line">
            <a:avLst/>
          </a:prstGeom>
        </p:spPr>
        <p:style>
          <a:lnRef idx="3">
            <a:schemeClr val="accent2"/>
          </a:lnRef>
          <a:fillRef idx="0">
            <a:schemeClr val="accent2"/>
          </a:fillRef>
          <a:effectRef idx="2">
            <a:schemeClr val="accent2"/>
          </a:effectRef>
          <a:fontRef idx="minor">
            <a:schemeClr val="tx1"/>
          </a:fontRef>
        </p:style>
      </p:cxnSp>
      <p:pic>
        <p:nvPicPr>
          <p:cNvPr id="8" name="Picture 7" descr="A screenshot of a computer screen&#10;&#10;Description automatically generated">
            <a:extLst>
              <a:ext uri="{FF2B5EF4-FFF2-40B4-BE49-F238E27FC236}">
                <a16:creationId xmlns:a16="http://schemas.microsoft.com/office/drawing/2014/main" id="{94EEC174-1610-92C3-5516-2AFA0CE99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25" y="831793"/>
            <a:ext cx="7193019" cy="3662366"/>
          </a:xfrm>
          <a:prstGeom prst="rect">
            <a:avLst/>
          </a:prstGeom>
        </p:spPr>
      </p:pic>
      <p:sp>
        <p:nvSpPr>
          <p:cNvPr id="11" name="TextBox 10">
            <a:extLst>
              <a:ext uri="{FF2B5EF4-FFF2-40B4-BE49-F238E27FC236}">
                <a16:creationId xmlns:a16="http://schemas.microsoft.com/office/drawing/2014/main" id="{BC0A6846-E66B-E119-7002-CC64452AC123}"/>
              </a:ext>
            </a:extLst>
          </p:cNvPr>
          <p:cNvSpPr txBox="1"/>
          <p:nvPr/>
        </p:nvSpPr>
        <p:spPr>
          <a:xfrm>
            <a:off x="404070" y="4640074"/>
            <a:ext cx="6716790" cy="400110"/>
          </a:xfrm>
          <a:prstGeom prst="rect">
            <a:avLst/>
          </a:prstGeom>
          <a:noFill/>
        </p:spPr>
        <p:txBody>
          <a:bodyPr wrap="square" rtlCol="0">
            <a:spAutoFit/>
          </a:bodyPr>
          <a:lstStyle/>
          <a:p>
            <a:pPr algn="ctr"/>
            <a:r>
              <a:rPr lang="en-US" sz="2000" b="1" dirty="0">
                <a:solidFill>
                  <a:schemeClr val="accent3">
                    <a:lumMod val="50000"/>
                  </a:schemeClr>
                </a:solidFill>
                <a:latin typeface="Bookman Old Style" panose="02050604050505020204" pitchFamily="18" charset="0"/>
              </a:rPr>
              <a:t>SQL Injection – Retrieved UMS Database</a:t>
            </a:r>
          </a:p>
        </p:txBody>
      </p:sp>
      <p:sp>
        <p:nvSpPr>
          <p:cNvPr id="12" name="TextBox 11">
            <a:extLst>
              <a:ext uri="{FF2B5EF4-FFF2-40B4-BE49-F238E27FC236}">
                <a16:creationId xmlns:a16="http://schemas.microsoft.com/office/drawing/2014/main" id="{F3DEA966-842E-2B8B-7A17-0BA21F4F0A7B}"/>
              </a:ext>
            </a:extLst>
          </p:cNvPr>
          <p:cNvSpPr txBox="1"/>
          <p:nvPr/>
        </p:nvSpPr>
        <p:spPr>
          <a:xfrm>
            <a:off x="7935453" y="4417286"/>
            <a:ext cx="3925222" cy="1886222"/>
          </a:xfrm>
          <a:prstGeom prst="rect">
            <a:avLst/>
          </a:prstGeom>
          <a:noFill/>
        </p:spPr>
        <p:txBody>
          <a:bodyPr wrap="square">
            <a:spAutoFit/>
          </a:bodyPr>
          <a:lstStyle/>
          <a:p>
            <a:r>
              <a:rPr lang="en-US" sz="2000" dirty="0">
                <a:solidFill>
                  <a:schemeClr val="accent3">
                    <a:lumMod val="50000"/>
                  </a:schemeClr>
                </a:solidFill>
                <a:effectLst>
                  <a:outerShdw blurRad="38100" dist="38100" dir="2700000" algn="tl">
                    <a:srgbClr val="000000">
                      <a:alpha val="43137"/>
                    </a:srgbClr>
                  </a:outerShdw>
                </a:effectLst>
                <a:latin typeface="Bookman Old Style" panose="02050604050505020204" pitchFamily="18" charset="0"/>
              </a:rPr>
              <a:t>Tools:</a:t>
            </a:r>
          </a:p>
          <a:p>
            <a:pPr marL="285750" indent="-285750">
              <a:lnSpc>
                <a:spcPct val="150000"/>
              </a:lnSpc>
              <a:buFont typeface="Arial" panose="020B0604020202020204" pitchFamily="34" charset="0"/>
              <a:buChar char="•"/>
            </a:pPr>
            <a:r>
              <a:rPr lang="en-US" sz="3600" dirty="0">
                <a:solidFill>
                  <a:schemeClr val="accent3">
                    <a:lumMod val="50000"/>
                  </a:schemeClr>
                </a:solidFill>
                <a:latin typeface="Bookman Old Style" panose="02050604050505020204" pitchFamily="18" charset="0"/>
              </a:rPr>
              <a:t>Custom Script</a:t>
            </a:r>
          </a:p>
          <a:p>
            <a:pPr marL="1028700" lvl="1" indent="-571500">
              <a:lnSpc>
                <a:spcPct val="150000"/>
              </a:lnSpc>
              <a:buFont typeface="Wingdings" panose="05000000000000000000" pitchFamily="2" charset="2"/>
              <a:buChar char="v"/>
            </a:pPr>
            <a:r>
              <a:rPr lang="en-US" sz="3200" dirty="0">
                <a:solidFill>
                  <a:schemeClr val="accent3">
                    <a:lumMod val="50000"/>
                  </a:schemeClr>
                </a:solidFill>
                <a:latin typeface="Bookman Old Style" panose="02050604050505020204" pitchFamily="18" charset="0"/>
              </a:rPr>
              <a:t>SQLMAP</a:t>
            </a:r>
          </a:p>
        </p:txBody>
      </p:sp>
    </p:spTree>
    <p:extLst>
      <p:ext uri="{BB962C8B-B14F-4D97-AF65-F5344CB8AC3E}">
        <p14:creationId xmlns:p14="http://schemas.microsoft.com/office/powerpoint/2010/main" val="4037457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rgbClr val="F9F9F9"/>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7647F54-0736-43BD-F41D-FEA6D2A9F13A}"/>
              </a:ext>
            </a:extLst>
          </p:cNvPr>
          <p:cNvSpPr txBox="1">
            <a:spLocks/>
          </p:cNvSpPr>
          <p:nvPr/>
        </p:nvSpPr>
        <p:spPr>
          <a:xfrm>
            <a:off x="107448" y="97278"/>
            <a:ext cx="10301147" cy="846303"/>
          </a:xfrm>
          <a:prstGeom prst="rect">
            <a:avLst/>
          </a:prstGeom>
        </p:spPr>
        <p:txBody>
          <a:bodyPr vert="horz" lIns="91440" tIns="45720" rIns="91440" bIns="45720" rtlCol="0" anchor="t">
            <a:normAutofit fontScale="62500" lnSpcReduction="20000"/>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sz="4400" cap="all" spc="300" dirty="0">
                <a:solidFill>
                  <a:schemeClr val="bg1">
                    <a:lumMod val="95000"/>
                    <a:lumOff val="5000"/>
                  </a:schemeClr>
                </a:solidFill>
                <a:effectLst>
                  <a:outerShdw blurRad="38100" dist="38100" dir="2700000" algn="tl">
                    <a:srgbClr val="000000">
                      <a:alpha val="43137"/>
                    </a:srgbClr>
                  </a:outerShdw>
                </a:effectLst>
                <a:latin typeface="Bookman Old Style" panose="02050604050505020204" pitchFamily="18" charset="0"/>
                <a:ea typeface="Dotum" panose="020B0503020000020004" pitchFamily="34" charset="-127"/>
                <a:cs typeface="Calibri Light" panose="020F0302020204030204" pitchFamily="34" charset="0"/>
              </a:rPr>
              <a:t>Critical vulnerabilities exploitation</a:t>
            </a:r>
          </a:p>
        </p:txBody>
      </p:sp>
      <p:cxnSp>
        <p:nvCxnSpPr>
          <p:cNvPr id="9" name="Straight Connector 8">
            <a:extLst>
              <a:ext uri="{FF2B5EF4-FFF2-40B4-BE49-F238E27FC236}">
                <a16:creationId xmlns:a16="http://schemas.microsoft.com/office/drawing/2014/main" id="{6406B6BF-2938-DE12-829F-779C46E35D89}"/>
              </a:ext>
            </a:extLst>
          </p:cNvPr>
          <p:cNvCxnSpPr>
            <a:cxnSpLocks/>
          </p:cNvCxnSpPr>
          <p:nvPr/>
        </p:nvCxnSpPr>
        <p:spPr>
          <a:xfrm>
            <a:off x="569440" y="573928"/>
            <a:ext cx="9712732"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BC0A6846-E66B-E119-7002-CC64452AC123}"/>
              </a:ext>
            </a:extLst>
          </p:cNvPr>
          <p:cNvSpPr txBox="1"/>
          <p:nvPr/>
        </p:nvSpPr>
        <p:spPr>
          <a:xfrm>
            <a:off x="292424" y="4548522"/>
            <a:ext cx="7413922" cy="400110"/>
          </a:xfrm>
          <a:prstGeom prst="rect">
            <a:avLst/>
          </a:prstGeom>
          <a:noFill/>
        </p:spPr>
        <p:txBody>
          <a:bodyPr wrap="square" rtlCol="0">
            <a:spAutoFit/>
          </a:bodyPr>
          <a:lstStyle/>
          <a:p>
            <a:pPr algn="ctr"/>
            <a:r>
              <a:rPr lang="en-US" sz="2000" b="1" dirty="0">
                <a:solidFill>
                  <a:schemeClr val="accent3">
                    <a:lumMod val="50000"/>
                  </a:schemeClr>
                </a:solidFill>
                <a:latin typeface="Bookman Old Style" panose="02050604050505020204" pitchFamily="18" charset="0"/>
              </a:rPr>
              <a:t>Account Takeover</a:t>
            </a:r>
          </a:p>
        </p:txBody>
      </p:sp>
      <p:sp>
        <p:nvSpPr>
          <p:cNvPr id="12" name="TextBox 11">
            <a:extLst>
              <a:ext uri="{FF2B5EF4-FFF2-40B4-BE49-F238E27FC236}">
                <a16:creationId xmlns:a16="http://schemas.microsoft.com/office/drawing/2014/main" id="{F3DEA966-842E-2B8B-7A17-0BA21F4F0A7B}"/>
              </a:ext>
            </a:extLst>
          </p:cNvPr>
          <p:cNvSpPr txBox="1"/>
          <p:nvPr/>
        </p:nvSpPr>
        <p:spPr>
          <a:xfrm>
            <a:off x="8043042" y="4056414"/>
            <a:ext cx="3925222" cy="2624886"/>
          </a:xfrm>
          <a:prstGeom prst="rect">
            <a:avLst/>
          </a:prstGeom>
          <a:noFill/>
        </p:spPr>
        <p:txBody>
          <a:bodyPr wrap="square">
            <a:spAutoFit/>
          </a:bodyPr>
          <a:lstStyle/>
          <a:p>
            <a:r>
              <a:rPr lang="en-US" sz="2000" dirty="0">
                <a:solidFill>
                  <a:schemeClr val="accent3">
                    <a:lumMod val="50000"/>
                  </a:schemeClr>
                </a:solidFill>
                <a:effectLst>
                  <a:outerShdw blurRad="38100" dist="38100" dir="2700000" algn="tl">
                    <a:srgbClr val="000000">
                      <a:alpha val="43137"/>
                    </a:srgbClr>
                  </a:outerShdw>
                </a:effectLst>
                <a:latin typeface="Bookman Old Style" panose="02050604050505020204" pitchFamily="18" charset="0"/>
              </a:rPr>
              <a:t>Tools:</a:t>
            </a:r>
          </a:p>
          <a:p>
            <a:pPr marL="285750" indent="-285750">
              <a:lnSpc>
                <a:spcPct val="150000"/>
              </a:lnSpc>
              <a:buFont typeface="Arial" panose="020B0604020202020204" pitchFamily="34" charset="0"/>
              <a:buChar char="•"/>
            </a:pPr>
            <a:r>
              <a:rPr lang="en-US" sz="3600" dirty="0">
                <a:solidFill>
                  <a:schemeClr val="accent3">
                    <a:lumMod val="50000"/>
                  </a:schemeClr>
                </a:solidFill>
                <a:latin typeface="Bookman Old Style" panose="02050604050505020204" pitchFamily="18" charset="0"/>
              </a:rPr>
              <a:t>Custom Script</a:t>
            </a:r>
          </a:p>
          <a:p>
            <a:pPr marL="1028700" lvl="1" indent="-571500">
              <a:lnSpc>
                <a:spcPct val="150000"/>
              </a:lnSpc>
              <a:buFont typeface="Wingdings" panose="05000000000000000000" pitchFamily="2" charset="2"/>
              <a:buChar char="v"/>
            </a:pPr>
            <a:r>
              <a:rPr lang="en-US" sz="3200" dirty="0" err="1">
                <a:solidFill>
                  <a:schemeClr val="accent3">
                    <a:lumMod val="50000"/>
                  </a:schemeClr>
                </a:solidFill>
                <a:latin typeface="Bookman Old Style" panose="02050604050505020204" pitchFamily="18" charset="0"/>
              </a:rPr>
              <a:t>sqlmap</a:t>
            </a:r>
            <a:endParaRPr lang="en-US" sz="3200" dirty="0">
              <a:solidFill>
                <a:schemeClr val="accent3">
                  <a:lumMod val="50000"/>
                </a:schemeClr>
              </a:solidFill>
              <a:latin typeface="Bookman Old Style" panose="02050604050505020204" pitchFamily="18" charset="0"/>
            </a:endParaRPr>
          </a:p>
          <a:p>
            <a:pPr marL="1028700" lvl="1" indent="-571500">
              <a:lnSpc>
                <a:spcPct val="150000"/>
              </a:lnSpc>
              <a:buFont typeface="Wingdings" panose="05000000000000000000" pitchFamily="2" charset="2"/>
              <a:buChar char="v"/>
            </a:pPr>
            <a:r>
              <a:rPr lang="en-US" sz="3200" dirty="0" err="1">
                <a:solidFill>
                  <a:schemeClr val="accent3">
                    <a:lumMod val="50000"/>
                  </a:schemeClr>
                </a:solidFill>
                <a:latin typeface="Bookman Old Style" panose="02050604050505020204" pitchFamily="18" charset="0"/>
              </a:rPr>
              <a:t>hashcat</a:t>
            </a:r>
            <a:endParaRPr lang="en-US" sz="3200" dirty="0">
              <a:solidFill>
                <a:schemeClr val="accent3">
                  <a:lumMod val="50000"/>
                </a:schemeClr>
              </a:solidFill>
              <a:latin typeface="Bookman Old Style" panose="02050604050505020204" pitchFamily="18" charset="0"/>
            </a:endParaRPr>
          </a:p>
        </p:txBody>
      </p:sp>
      <p:pic>
        <p:nvPicPr>
          <p:cNvPr id="2" name="Picture 1" descr="A screenshot of a computer&#10;&#10;Description automatically generated">
            <a:extLst>
              <a:ext uri="{FF2B5EF4-FFF2-40B4-BE49-F238E27FC236}">
                <a16:creationId xmlns:a16="http://schemas.microsoft.com/office/drawing/2014/main" id="{975810F2-3D4C-B2F9-A892-DC736A99890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423" y="943581"/>
            <a:ext cx="7413923" cy="3435344"/>
          </a:xfrm>
          <a:prstGeom prst="rect">
            <a:avLst/>
          </a:prstGeom>
          <a:noFill/>
          <a:ln>
            <a:noFill/>
          </a:ln>
        </p:spPr>
      </p:pic>
    </p:spTree>
    <p:extLst>
      <p:ext uri="{BB962C8B-B14F-4D97-AF65-F5344CB8AC3E}">
        <p14:creationId xmlns:p14="http://schemas.microsoft.com/office/powerpoint/2010/main" val="37083499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rgbClr val="F9F9F9"/>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7647F54-0736-43BD-F41D-FEA6D2A9F13A}"/>
              </a:ext>
            </a:extLst>
          </p:cNvPr>
          <p:cNvSpPr txBox="1">
            <a:spLocks/>
          </p:cNvSpPr>
          <p:nvPr/>
        </p:nvSpPr>
        <p:spPr>
          <a:xfrm>
            <a:off x="107448" y="97278"/>
            <a:ext cx="10301147" cy="846303"/>
          </a:xfrm>
          <a:prstGeom prst="rect">
            <a:avLst/>
          </a:prstGeom>
        </p:spPr>
        <p:txBody>
          <a:bodyPr vert="horz" lIns="91440" tIns="45720" rIns="91440" bIns="45720" rtlCol="0" anchor="t">
            <a:normAutofit fontScale="62500" lnSpcReduction="20000"/>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sz="4400" cap="all" spc="300" dirty="0">
                <a:solidFill>
                  <a:schemeClr val="bg1">
                    <a:lumMod val="95000"/>
                    <a:lumOff val="5000"/>
                  </a:schemeClr>
                </a:solidFill>
                <a:effectLst>
                  <a:outerShdw blurRad="38100" dist="38100" dir="2700000" algn="tl">
                    <a:srgbClr val="000000">
                      <a:alpha val="43137"/>
                    </a:srgbClr>
                  </a:outerShdw>
                </a:effectLst>
                <a:latin typeface="Bookman Old Style" panose="02050604050505020204" pitchFamily="18" charset="0"/>
                <a:ea typeface="Dotum" panose="020B0503020000020004" pitchFamily="34" charset="-127"/>
                <a:cs typeface="Calibri Light" panose="020F0302020204030204" pitchFamily="34" charset="0"/>
              </a:rPr>
              <a:t>Critical vulnerabilities exploitation</a:t>
            </a:r>
          </a:p>
        </p:txBody>
      </p:sp>
      <p:cxnSp>
        <p:nvCxnSpPr>
          <p:cNvPr id="9" name="Straight Connector 8">
            <a:extLst>
              <a:ext uri="{FF2B5EF4-FFF2-40B4-BE49-F238E27FC236}">
                <a16:creationId xmlns:a16="http://schemas.microsoft.com/office/drawing/2014/main" id="{6406B6BF-2938-DE12-829F-779C46E35D89}"/>
              </a:ext>
            </a:extLst>
          </p:cNvPr>
          <p:cNvCxnSpPr>
            <a:cxnSpLocks/>
          </p:cNvCxnSpPr>
          <p:nvPr/>
        </p:nvCxnSpPr>
        <p:spPr>
          <a:xfrm>
            <a:off x="569440" y="573928"/>
            <a:ext cx="9712732"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BC0A6846-E66B-E119-7002-CC64452AC123}"/>
              </a:ext>
            </a:extLst>
          </p:cNvPr>
          <p:cNvSpPr txBox="1"/>
          <p:nvPr/>
        </p:nvSpPr>
        <p:spPr>
          <a:xfrm>
            <a:off x="368284" y="5733089"/>
            <a:ext cx="7413922" cy="400110"/>
          </a:xfrm>
          <a:prstGeom prst="rect">
            <a:avLst/>
          </a:prstGeom>
          <a:noFill/>
        </p:spPr>
        <p:txBody>
          <a:bodyPr wrap="square" rtlCol="0">
            <a:spAutoFit/>
          </a:bodyPr>
          <a:lstStyle/>
          <a:p>
            <a:pPr algn="ctr"/>
            <a:r>
              <a:rPr lang="en-US" sz="2000" b="1" dirty="0">
                <a:solidFill>
                  <a:schemeClr val="accent3">
                    <a:lumMod val="50000"/>
                  </a:schemeClr>
                </a:solidFill>
                <a:latin typeface="Bookman Old Style" panose="02050604050505020204" pitchFamily="18" charset="0"/>
              </a:rPr>
              <a:t>IDOR &amp; Private Data Exposure</a:t>
            </a:r>
          </a:p>
        </p:txBody>
      </p:sp>
      <p:sp>
        <p:nvSpPr>
          <p:cNvPr id="12" name="TextBox 11">
            <a:extLst>
              <a:ext uri="{FF2B5EF4-FFF2-40B4-BE49-F238E27FC236}">
                <a16:creationId xmlns:a16="http://schemas.microsoft.com/office/drawing/2014/main" id="{F3DEA966-842E-2B8B-7A17-0BA21F4F0A7B}"/>
              </a:ext>
            </a:extLst>
          </p:cNvPr>
          <p:cNvSpPr txBox="1"/>
          <p:nvPr/>
        </p:nvSpPr>
        <p:spPr>
          <a:xfrm>
            <a:off x="8445984" y="4864511"/>
            <a:ext cx="3925222" cy="1508105"/>
          </a:xfrm>
          <a:prstGeom prst="rect">
            <a:avLst/>
          </a:prstGeom>
          <a:noFill/>
        </p:spPr>
        <p:txBody>
          <a:bodyPr wrap="square">
            <a:spAutoFit/>
          </a:bodyPr>
          <a:lstStyle/>
          <a:p>
            <a:r>
              <a:rPr lang="en-US" sz="2000" dirty="0">
                <a:solidFill>
                  <a:schemeClr val="accent3">
                    <a:lumMod val="50000"/>
                  </a:schemeClr>
                </a:solidFill>
                <a:effectLst>
                  <a:outerShdw blurRad="38100" dist="38100" dir="2700000" algn="tl">
                    <a:srgbClr val="000000">
                      <a:alpha val="43137"/>
                    </a:srgbClr>
                  </a:outerShdw>
                </a:effectLst>
                <a:latin typeface="Bookman Old Style" panose="02050604050505020204" pitchFamily="18" charset="0"/>
              </a:rPr>
              <a:t>Tools:</a:t>
            </a:r>
          </a:p>
          <a:p>
            <a:pPr marL="285750" indent="-285750">
              <a:buFont typeface="Arial" panose="020B0604020202020204" pitchFamily="34" charset="0"/>
              <a:buChar char="•"/>
            </a:pPr>
            <a:r>
              <a:rPr lang="en-US" sz="3600" dirty="0">
                <a:solidFill>
                  <a:schemeClr val="accent3">
                    <a:lumMod val="50000"/>
                  </a:schemeClr>
                </a:solidFill>
                <a:latin typeface="Bookman Old Style" panose="02050604050505020204" pitchFamily="18" charset="0"/>
              </a:rPr>
              <a:t>Manually Exploited</a:t>
            </a:r>
          </a:p>
        </p:txBody>
      </p:sp>
      <p:pic>
        <p:nvPicPr>
          <p:cNvPr id="4" name="Picture 3" descr="A screenshot of a computer&#10;&#10;Description automatically generated">
            <a:extLst>
              <a:ext uri="{FF2B5EF4-FFF2-40B4-BE49-F238E27FC236}">
                <a16:creationId xmlns:a16="http://schemas.microsoft.com/office/drawing/2014/main" id="{B2EE608B-EB1E-B9D8-4279-49B04B3FDE65}"/>
              </a:ext>
            </a:extLst>
          </p:cNvPr>
          <p:cNvPicPr>
            <a:picLocks noChangeAspect="1"/>
          </p:cNvPicPr>
          <p:nvPr/>
        </p:nvPicPr>
        <p:blipFill>
          <a:blip r:embed="rId2"/>
          <a:stretch>
            <a:fillRect/>
          </a:stretch>
        </p:blipFill>
        <p:spPr>
          <a:xfrm>
            <a:off x="368285" y="888509"/>
            <a:ext cx="7413921" cy="4730055"/>
          </a:xfrm>
          <a:prstGeom prst="rect">
            <a:avLst/>
          </a:prstGeom>
        </p:spPr>
      </p:pic>
    </p:spTree>
    <p:extLst>
      <p:ext uri="{BB962C8B-B14F-4D97-AF65-F5344CB8AC3E}">
        <p14:creationId xmlns:p14="http://schemas.microsoft.com/office/powerpoint/2010/main" val="2039130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rgbClr val="F9F9F9"/>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7647F54-0736-43BD-F41D-FEA6D2A9F13A}"/>
              </a:ext>
            </a:extLst>
          </p:cNvPr>
          <p:cNvSpPr txBox="1">
            <a:spLocks/>
          </p:cNvSpPr>
          <p:nvPr/>
        </p:nvSpPr>
        <p:spPr>
          <a:xfrm>
            <a:off x="107448" y="97278"/>
            <a:ext cx="10301147" cy="846303"/>
          </a:xfrm>
          <a:prstGeom prst="rect">
            <a:avLst/>
          </a:prstGeom>
        </p:spPr>
        <p:txBody>
          <a:bodyPr vert="horz" lIns="91440" tIns="45720" rIns="91440" bIns="45720" rtlCol="0" anchor="t">
            <a:normAutofit fontScale="62500" lnSpcReduction="20000"/>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sz="4400" cap="all" spc="300" dirty="0">
                <a:solidFill>
                  <a:schemeClr val="bg1">
                    <a:lumMod val="95000"/>
                    <a:lumOff val="5000"/>
                  </a:schemeClr>
                </a:solidFill>
                <a:effectLst>
                  <a:outerShdw blurRad="38100" dist="38100" dir="2700000" algn="tl">
                    <a:srgbClr val="000000">
                      <a:alpha val="43137"/>
                    </a:srgbClr>
                  </a:outerShdw>
                </a:effectLst>
                <a:latin typeface="Bookman Old Style" panose="02050604050505020204" pitchFamily="18" charset="0"/>
                <a:ea typeface="Dotum" panose="020B0503020000020004" pitchFamily="34" charset="-127"/>
                <a:cs typeface="Calibri Light" panose="020F0302020204030204" pitchFamily="34" charset="0"/>
              </a:rPr>
              <a:t>Critical vulnerabilities exploitation</a:t>
            </a:r>
          </a:p>
        </p:txBody>
      </p:sp>
      <p:cxnSp>
        <p:nvCxnSpPr>
          <p:cNvPr id="9" name="Straight Connector 8">
            <a:extLst>
              <a:ext uri="{FF2B5EF4-FFF2-40B4-BE49-F238E27FC236}">
                <a16:creationId xmlns:a16="http://schemas.microsoft.com/office/drawing/2014/main" id="{6406B6BF-2938-DE12-829F-779C46E35D89}"/>
              </a:ext>
            </a:extLst>
          </p:cNvPr>
          <p:cNvCxnSpPr>
            <a:cxnSpLocks/>
          </p:cNvCxnSpPr>
          <p:nvPr/>
        </p:nvCxnSpPr>
        <p:spPr>
          <a:xfrm>
            <a:off x="569440" y="573928"/>
            <a:ext cx="9712732"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a16="http://schemas.microsoft.com/office/drawing/2014/main" id="{BC0A6846-E66B-E119-7002-CC64452AC123}"/>
              </a:ext>
            </a:extLst>
          </p:cNvPr>
          <p:cNvSpPr txBox="1"/>
          <p:nvPr/>
        </p:nvSpPr>
        <p:spPr>
          <a:xfrm>
            <a:off x="367211" y="4379355"/>
            <a:ext cx="6386861" cy="400110"/>
          </a:xfrm>
          <a:prstGeom prst="rect">
            <a:avLst/>
          </a:prstGeom>
          <a:noFill/>
        </p:spPr>
        <p:txBody>
          <a:bodyPr wrap="square" rtlCol="0">
            <a:spAutoFit/>
          </a:bodyPr>
          <a:lstStyle/>
          <a:p>
            <a:pPr algn="ctr"/>
            <a:r>
              <a:rPr lang="en-US" sz="2000" b="1" dirty="0">
                <a:solidFill>
                  <a:schemeClr val="accent3">
                    <a:lumMod val="50000"/>
                  </a:schemeClr>
                </a:solidFill>
                <a:latin typeface="Bookman Old Style" panose="02050604050505020204" pitchFamily="18" charset="0"/>
              </a:rPr>
              <a:t>CRSF</a:t>
            </a:r>
          </a:p>
        </p:txBody>
      </p:sp>
      <p:sp>
        <p:nvSpPr>
          <p:cNvPr id="12" name="TextBox 11">
            <a:extLst>
              <a:ext uri="{FF2B5EF4-FFF2-40B4-BE49-F238E27FC236}">
                <a16:creationId xmlns:a16="http://schemas.microsoft.com/office/drawing/2014/main" id="{F3DEA966-842E-2B8B-7A17-0BA21F4F0A7B}"/>
              </a:ext>
            </a:extLst>
          </p:cNvPr>
          <p:cNvSpPr txBox="1"/>
          <p:nvPr/>
        </p:nvSpPr>
        <p:spPr>
          <a:xfrm>
            <a:off x="7931499" y="1230307"/>
            <a:ext cx="3925222" cy="954107"/>
          </a:xfrm>
          <a:prstGeom prst="rect">
            <a:avLst/>
          </a:prstGeom>
          <a:noFill/>
        </p:spPr>
        <p:txBody>
          <a:bodyPr wrap="square">
            <a:spAutoFit/>
          </a:bodyPr>
          <a:lstStyle/>
          <a:p>
            <a:r>
              <a:rPr lang="en-US" sz="2000" dirty="0">
                <a:solidFill>
                  <a:schemeClr val="accent3">
                    <a:lumMod val="50000"/>
                  </a:schemeClr>
                </a:solidFill>
                <a:effectLst>
                  <a:outerShdw blurRad="38100" dist="38100" dir="2700000" algn="tl">
                    <a:srgbClr val="000000">
                      <a:alpha val="43137"/>
                    </a:srgbClr>
                  </a:outerShdw>
                </a:effectLst>
                <a:latin typeface="Bookman Old Style" panose="02050604050505020204" pitchFamily="18" charset="0"/>
              </a:rPr>
              <a:t>Tools:</a:t>
            </a:r>
          </a:p>
          <a:p>
            <a:pPr marL="285750" indent="-285750">
              <a:buFont typeface="Arial" panose="020B0604020202020204" pitchFamily="34" charset="0"/>
              <a:buChar char="•"/>
            </a:pPr>
            <a:r>
              <a:rPr lang="en-US" sz="3600" dirty="0">
                <a:solidFill>
                  <a:schemeClr val="accent3">
                    <a:lumMod val="50000"/>
                  </a:schemeClr>
                </a:solidFill>
                <a:latin typeface="Bookman Old Style" panose="02050604050505020204" pitchFamily="18" charset="0"/>
              </a:rPr>
              <a:t>Burp Suite</a:t>
            </a:r>
          </a:p>
        </p:txBody>
      </p:sp>
      <p:pic>
        <p:nvPicPr>
          <p:cNvPr id="2" name="Picture 1" descr="A screenshot of a computer&#10;&#10;Description automatically generated">
            <a:extLst>
              <a:ext uri="{FF2B5EF4-FFF2-40B4-BE49-F238E27FC236}">
                <a16:creationId xmlns:a16="http://schemas.microsoft.com/office/drawing/2014/main" id="{05F9E86F-BF8E-CF6C-CEA8-9D8638FFEB9F}"/>
              </a:ext>
            </a:extLst>
          </p:cNvPr>
          <p:cNvPicPr>
            <a:picLocks noChangeAspect="1"/>
          </p:cNvPicPr>
          <p:nvPr/>
        </p:nvPicPr>
        <p:blipFill>
          <a:blip r:embed="rId2"/>
          <a:stretch>
            <a:fillRect/>
          </a:stretch>
        </p:blipFill>
        <p:spPr>
          <a:xfrm>
            <a:off x="335279" y="1003855"/>
            <a:ext cx="6386861" cy="3315226"/>
          </a:xfrm>
          <a:prstGeom prst="rect">
            <a:avLst/>
          </a:prstGeom>
        </p:spPr>
      </p:pic>
      <p:pic>
        <p:nvPicPr>
          <p:cNvPr id="5" name="Picture 4" descr="A screenshot of a computer&#10;&#10;Description automatically generated with medium confidence">
            <a:extLst>
              <a:ext uri="{FF2B5EF4-FFF2-40B4-BE49-F238E27FC236}">
                <a16:creationId xmlns:a16="http://schemas.microsoft.com/office/drawing/2014/main" id="{41E223F5-AF2D-7029-644D-18FD22FB5B7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7678" y="3047862"/>
            <a:ext cx="5196874" cy="2921629"/>
          </a:xfrm>
          <a:prstGeom prst="rect">
            <a:avLst/>
          </a:prstGeom>
          <a:noFill/>
          <a:ln>
            <a:noFill/>
          </a:ln>
        </p:spPr>
      </p:pic>
      <p:sp>
        <p:nvSpPr>
          <p:cNvPr id="6" name="TextBox 5">
            <a:extLst>
              <a:ext uri="{FF2B5EF4-FFF2-40B4-BE49-F238E27FC236}">
                <a16:creationId xmlns:a16="http://schemas.microsoft.com/office/drawing/2014/main" id="{D4F8DA1B-8D7C-AD19-CA64-43BAA68577BD}"/>
              </a:ext>
            </a:extLst>
          </p:cNvPr>
          <p:cNvSpPr txBox="1"/>
          <p:nvPr/>
        </p:nvSpPr>
        <p:spPr>
          <a:xfrm>
            <a:off x="6887677" y="6084017"/>
            <a:ext cx="5196873" cy="400110"/>
          </a:xfrm>
          <a:prstGeom prst="rect">
            <a:avLst/>
          </a:prstGeom>
          <a:noFill/>
        </p:spPr>
        <p:txBody>
          <a:bodyPr wrap="square" rtlCol="0">
            <a:spAutoFit/>
          </a:bodyPr>
          <a:lstStyle/>
          <a:p>
            <a:pPr algn="ctr"/>
            <a:r>
              <a:rPr lang="en-US" sz="2000" b="1" dirty="0">
                <a:solidFill>
                  <a:schemeClr val="accent3">
                    <a:lumMod val="50000"/>
                  </a:schemeClr>
                </a:solidFill>
                <a:latin typeface="Bookman Old Style" panose="02050604050505020204" pitchFamily="18" charset="0"/>
              </a:rPr>
              <a:t>SSRF</a:t>
            </a:r>
          </a:p>
        </p:txBody>
      </p:sp>
    </p:spTree>
    <p:extLst>
      <p:ext uri="{BB962C8B-B14F-4D97-AF65-F5344CB8AC3E}">
        <p14:creationId xmlns:p14="http://schemas.microsoft.com/office/powerpoint/2010/main" val="4268682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rgbClr val="F9F9F9"/>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7647F54-0736-43BD-F41D-FEA6D2A9F13A}"/>
              </a:ext>
            </a:extLst>
          </p:cNvPr>
          <p:cNvSpPr txBox="1">
            <a:spLocks/>
          </p:cNvSpPr>
          <p:nvPr/>
        </p:nvSpPr>
        <p:spPr>
          <a:xfrm>
            <a:off x="107448" y="97278"/>
            <a:ext cx="10301147" cy="846303"/>
          </a:xfrm>
          <a:prstGeom prst="rect">
            <a:avLst/>
          </a:prstGeom>
        </p:spPr>
        <p:txBody>
          <a:bodyPr vert="horz" lIns="91440" tIns="45720" rIns="91440" bIns="45720" rtlCol="0" anchor="t">
            <a:normAutofit fontScale="70000" lnSpcReduction="20000"/>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sz="4400" cap="all" spc="300" dirty="0">
                <a:solidFill>
                  <a:schemeClr val="bg1">
                    <a:lumMod val="95000"/>
                    <a:lumOff val="5000"/>
                  </a:schemeClr>
                </a:solidFill>
                <a:effectLst>
                  <a:outerShdw blurRad="38100" dist="38100" dir="2700000" algn="tl">
                    <a:srgbClr val="000000">
                      <a:alpha val="43137"/>
                    </a:srgbClr>
                  </a:outerShdw>
                </a:effectLst>
                <a:latin typeface="Bookman Old Style" panose="02050604050505020204" pitchFamily="18" charset="0"/>
                <a:ea typeface="Dotum" panose="020B0503020000020004" pitchFamily="34" charset="-127"/>
                <a:cs typeface="Calibri Light" panose="020F0302020204030204" pitchFamily="34" charset="0"/>
              </a:rPr>
              <a:t>other vulnerabilities exploitation</a:t>
            </a:r>
          </a:p>
        </p:txBody>
      </p:sp>
      <p:cxnSp>
        <p:nvCxnSpPr>
          <p:cNvPr id="9" name="Straight Connector 8">
            <a:extLst>
              <a:ext uri="{FF2B5EF4-FFF2-40B4-BE49-F238E27FC236}">
                <a16:creationId xmlns:a16="http://schemas.microsoft.com/office/drawing/2014/main" id="{6406B6BF-2938-DE12-829F-779C46E35D89}"/>
              </a:ext>
            </a:extLst>
          </p:cNvPr>
          <p:cNvCxnSpPr>
            <a:cxnSpLocks/>
          </p:cNvCxnSpPr>
          <p:nvPr/>
        </p:nvCxnSpPr>
        <p:spPr>
          <a:xfrm>
            <a:off x="607540" y="573928"/>
            <a:ext cx="9712732" cy="0"/>
          </a:xfrm>
          <a:prstGeom prst="line">
            <a:avLst/>
          </a:prstGeom>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F3DEA966-842E-2B8B-7A17-0BA21F4F0A7B}"/>
              </a:ext>
            </a:extLst>
          </p:cNvPr>
          <p:cNvSpPr txBox="1"/>
          <p:nvPr/>
        </p:nvSpPr>
        <p:spPr>
          <a:xfrm>
            <a:off x="371409" y="5868573"/>
            <a:ext cx="11696766" cy="830997"/>
          </a:xfrm>
          <a:prstGeom prst="rect">
            <a:avLst/>
          </a:prstGeom>
          <a:noFill/>
        </p:spPr>
        <p:txBody>
          <a:bodyPr wrap="square">
            <a:spAutoFit/>
          </a:bodyPr>
          <a:lstStyle/>
          <a:p>
            <a:r>
              <a:rPr lang="en-US" sz="2400" i="1" dirty="0">
                <a:solidFill>
                  <a:schemeClr val="accent3">
                    <a:lumMod val="50000"/>
                  </a:schemeClr>
                </a:solidFill>
                <a:effectLst>
                  <a:outerShdw blurRad="38100" dist="38100" dir="2700000" algn="tl">
                    <a:srgbClr val="000000">
                      <a:alpha val="43137"/>
                    </a:srgbClr>
                  </a:outerShdw>
                </a:effectLst>
                <a:latin typeface="Bookman Old Style" panose="02050604050505020204" pitchFamily="18" charset="0"/>
              </a:rPr>
              <a:t>Remedies</a:t>
            </a:r>
            <a:r>
              <a:rPr lang="en-US" sz="2400" i="1" dirty="0">
                <a:solidFill>
                  <a:schemeClr val="accent3">
                    <a:lumMod val="50000"/>
                  </a:schemeClr>
                </a:solidFill>
                <a:latin typeface="Bookman Old Style" panose="02050604050505020204" pitchFamily="18" charset="0"/>
              </a:rPr>
              <a:t> for each of the exploited vulnerabilities and other specific security best practices are addressed in the research paper.</a:t>
            </a:r>
          </a:p>
        </p:txBody>
      </p:sp>
      <p:pic>
        <p:nvPicPr>
          <p:cNvPr id="7" name="Picture 6">
            <a:extLst>
              <a:ext uri="{FF2B5EF4-FFF2-40B4-BE49-F238E27FC236}">
                <a16:creationId xmlns:a16="http://schemas.microsoft.com/office/drawing/2014/main" id="{4DD2AD8D-94BD-8FBB-40D0-F17CC4A0578D}"/>
              </a:ext>
            </a:extLst>
          </p:cNvPr>
          <p:cNvPicPr>
            <a:picLocks noChangeAspect="1"/>
          </p:cNvPicPr>
          <p:nvPr/>
        </p:nvPicPr>
        <p:blipFill>
          <a:blip r:embed="rId2"/>
          <a:stretch>
            <a:fillRect/>
          </a:stretch>
        </p:blipFill>
        <p:spPr>
          <a:xfrm>
            <a:off x="371409" y="867380"/>
            <a:ext cx="9910763" cy="4714265"/>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481533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54" name="Freeform: Shape 42">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Shape 44">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56" name="Straight Connector 46">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57" name="Rectangle 48">
            <a:extLst>
              <a:ext uri="{FF2B5EF4-FFF2-40B4-BE49-F238E27FC236}">
                <a16:creationId xmlns:a16="http://schemas.microsoft.com/office/drawing/2014/main" id="{AB20E7A4-EC2C-47C8-BE55-65771E3F2E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Shape 50">
            <a:extLst>
              <a:ext uri="{FF2B5EF4-FFF2-40B4-BE49-F238E27FC236}">
                <a16:creationId xmlns:a16="http://schemas.microsoft.com/office/drawing/2014/main" id="{9A6FAD8C-4477-4218-99FA-5533B92622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02534" cy="6858000"/>
          </a:xfrm>
          <a:custGeom>
            <a:avLst/>
            <a:gdLst>
              <a:gd name="connsiteX0" fmla="*/ 0 w 9102534"/>
              <a:gd name="connsiteY0" fmla="*/ 0 h 6858000"/>
              <a:gd name="connsiteX1" fmla="*/ 9102534 w 9102534"/>
              <a:gd name="connsiteY1" fmla="*/ 0 h 6858000"/>
              <a:gd name="connsiteX2" fmla="*/ 9102532 w 9102534"/>
              <a:gd name="connsiteY2" fmla="*/ 2 h 6858000"/>
              <a:gd name="connsiteX3" fmla="*/ 9102531 w 9102534"/>
              <a:gd name="connsiteY3" fmla="*/ 4 h 6858000"/>
              <a:gd name="connsiteX4" fmla="*/ 3091942 w 9102534"/>
              <a:gd name="connsiteY4" fmla="*/ 6858000 h 6858000"/>
              <a:gd name="connsiteX5" fmla="*/ 0 w 9102534"/>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02534" h="6858000">
                <a:moveTo>
                  <a:pt x="0" y="0"/>
                </a:moveTo>
                <a:lnTo>
                  <a:pt x="9102534" y="0"/>
                </a:lnTo>
                <a:lnTo>
                  <a:pt x="9102532" y="2"/>
                </a:lnTo>
                <a:cubicBezTo>
                  <a:pt x="9102532" y="3"/>
                  <a:pt x="9102531" y="3"/>
                  <a:pt x="9102531" y="4"/>
                </a:cubicBezTo>
                <a:lnTo>
                  <a:pt x="3091942" y="6858000"/>
                </a:lnTo>
                <a:lnTo>
                  <a:pt x="0" y="685800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2C9544-3BBD-7B3A-DC8F-00810037D5C5}"/>
              </a:ext>
            </a:extLst>
          </p:cNvPr>
          <p:cNvSpPr>
            <a:spLocks noGrp="1"/>
          </p:cNvSpPr>
          <p:nvPr>
            <p:ph type="title"/>
          </p:nvPr>
        </p:nvSpPr>
        <p:spPr>
          <a:xfrm>
            <a:off x="5594154" y="4024082"/>
            <a:ext cx="6843409" cy="2254310"/>
          </a:xfrm>
        </p:spPr>
        <p:txBody>
          <a:bodyPr vert="horz" lIns="91440" tIns="45720" rIns="91440" bIns="45720" rtlCol="0" anchor="t">
            <a:normAutofit/>
          </a:bodyPr>
          <a:lstStyle/>
          <a:p>
            <a:pPr algn="l"/>
            <a:r>
              <a:rPr lang="en-US" sz="6600" kern="1200" cap="all" spc="300" dirty="0">
                <a:solidFill>
                  <a:schemeClr val="bg1"/>
                </a:solidFill>
                <a:effectLst>
                  <a:outerShdw blurRad="38100" dist="38100" dir="2700000" algn="tl">
                    <a:srgbClr val="000000">
                      <a:alpha val="43137"/>
                    </a:srgbClr>
                  </a:outerShdw>
                </a:effectLst>
                <a:latin typeface="Bookman Old Style" panose="02050604050505020204" pitchFamily="18" charset="0"/>
              </a:rPr>
              <a:t>Thank You</a:t>
            </a:r>
            <a:r>
              <a:rPr lang="en-US" sz="6600" b="1" kern="1200" cap="all" spc="300" dirty="0">
                <a:solidFill>
                  <a:schemeClr val="bg1"/>
                </a:solidFill>
                <a:effectLst>
                  <a:outerShdw blurRad="38100" dist="38100" dir="2700000" algn="tl">
                    <a:srgbClr val="000000">
                      <a:alpha val="43137"/>
                    </a:srgbClr>
                  </a:outerShdw>
                </a:effectLst>
                <a:latin typeface="Bookman Old Style" panose="02050604050505020204" pitchFamily="18" charset="0"/>
              </a:rPr>
              <a:t>!</a:t>
            </a:r>
          </a:p>
        </p:txBody>
      </p:sp>
      <p:cxnSp>
        <p:nvCxnSpPr>
          <p:cNvPr id="53" name="Straight Connector 52">
            <a:extLst>
              <a:ext uri="{FF2B5EF4-FFF2-40B4-BE49-F238E27FC236}">
                <a16:creationId xmlns:a16="http://schemas.microsoft.com/office/drawing/2014/main" id="{1766FD2F-248A-4AA1-8078-E26D6E690B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CAA42D3D-1681-4B44-A4C4-08EE455A172A}"/>
              </a:ext>
            </a:extLst>
          </p:cNvPr>
          <p:cNvGrpSpPr/>
          <p:nvPr/>
        </p:nvGrpSpPr>
        <p:grpSpPr>
          <a:xfrm flipH="1">
            <a:off x="1053995" y="4900046"/>
            <a:ext cx="1880779" cy="1273456"/>
            <a:chOff x="7001691" y="2819156"/>
            <a:chExt cx="5190309" cy="4038844"/>
          </a:xfrm>
        </p:grpSpPr>
        <p:grpSp>
          <p:nvGrpSpPr>
            <p:cNvPr id="4" name="Group 3">
              <a:extLst>
                <a:ext uri="{FF2B5EF4-FFF2-40B4-BE49-F238E27FC236}">
                  <a16:creationId xmlns:a16="http://schemas.microsoft.com/office/drawing/2014/main" id="{0E4546AB-345E-473D-8221-0B0832801B21}"/>
                </a:ext>
              </a:extLst>
            </p:cNvPr>
            <p:cNvGrpSpPr/>
            <p:nvPr/>
          </p:nvGrpSpPr>
          <p:grpSpPr>
            <a:xfrm>
              <a:off x="7001691" y="4693236"/>
              <a:ext cx="2928242" cy="1946599"/>
              <a:chOff x="6917382" y="4652701"/>
              <a:chExt cx="2983072" cy="1983048"/>
            </a:xfrm>
          </p:grpSpPr>
          <p:sp>
            <p:nvSpPr>
              <p:cNvPr id="32" name="Freeform: Shape 31">
                <a:extLst>
                  <a:ext uri="{FF2B5EF4-FFF2-40B4-BE49-F238E27FC236}">
                    <a16:creationId xmlns:a16="http://schemas.microsoft.com/office/drawing/2014/main" id="{4E2474A5-579F-4434-9E82-9EDC15CAB09D}"/>
                  </a:ext>
                </a:extLst>
              </p:cNvPr>
              <p:cNvSpPr/>
              <p:nvPr/>
            </p:nvSpPr>
            <p:spPr>
              <a:xfrm>
                <a:off x="6917382" y="4652701"/>
                <a:ext cx="2983072" cy="1983048"/>
              </a:xfrm>
              <a:custGeom>
                <a:avLst/>
                <a:gdLst>
                  <a:gd name="connsiteX0" fmla="*/ 2977241 w 2983072"/>
                  <a:gd name="connsiteY0" fmla="*/ 1404120 h 1983048"/>
                  <a:gd name="connsiteX1" fmla="*/ 1664038 w 2983072"/>
                  <a:gd name="connsiteY1" fmla="*/ 1312116 h 1983048"/>
                  <a:gd name="connsiteX2" fmla="*/ 1634323 w 2983072"/>
                  <a:gd name="connsiteY2" fmla="*/ 1288114 h 1983048"/>
                  <a:gd name="connsiteX3" fmla="*/ 1230305 w 2983072"/>
                  <a:gd name="connsiteY3" fmla="*/ 69774 h 1983048"/>
                  <a:gd name="connsiteX4" fmla="*/ 1130872 w 2983072"/>
                  <a:gd name="connsiteY4" fmla="*/ 56 h 1983048"/>
                  <a:gd name="connsiteX5" fmla="*/ 68538 w 2983072"/>
                  <a:gd name="connsiteY5" fmla="*/ 15486 h 1983048"/>
                  <a:gd name="connsiteX6" fmla="*/ 1678 w 2983072"/>
                  <a:gd name="connsiteY6" fmla="*/ 98918 h 1983048"/>
                  <a:gd name="connsiteX7" fmla="*/ 437126 w 2983072"/>
                  <a:gd name="connsiteY7" fmla="*/ 1469265 h 1983048"/>
                  <a:gd name="connsiteX8" fmla="*/ 531416 w 2983072"/>
                  <a:gd name="connsiteY8" fmla="*/ 1703562 h 1983048"/>
                  <a:gd name="connsiteX9" fmla="*/ 478271 w 2983072"/>
                  <a:gd name="connsiteY9" fmla="*/ 1825853 h 1983048"/>
                  <a:gd name="connsiteX10" fmla="*/ 554274 w 2983072"/>
                  <a:gd name="connsiteY10" fmla="*/ 1888141 h 1983048"/>
                  <a:gd name="connsiteX11" fmla="*/ 2109201 w 2983072"/>
                  <a:gd name="connsiteY11" fmla="*/ 1983003 h 1983048"/>
                  <a:gd name="connsiteX12" fmla="*/ 2322354 w 2983072"/>
                  <a:gd name="connsiteY12" fmla="*/ 1912714 h 1983048"/>
                  <a:gd name="connsiteX13" fmla="*/ 2959525 w 2983072"/>
                  <a:gd name="connsiteY13" fmla="*/ 1470408 h 1983048"/>
                  <a:gd name="connsiteX14" fmla="*/ 2977241 w 2983072"/>
                  <a:gd name="connsiteY14" fmla="*/ 1404120 h 1983048"/>
                  <a:gd name="connsiteX15" fmla="*/ 2977241 w 2983072"/>
                  <a:gd name="connsiteY15" fmla="*/ 1404120 h 1983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3072" h="1983048">
                    <a:moveTo>
                      <a:pt x="2977241" y="1404120"/>
                    </a:moveTo>
                    <a:cubicBezTo>
                      <a:pt x="2934953" y="1378976"/>
                      <a:pt x="1826903" y="1330402"/>
                      <a:pt x="1664038" y="1312116"/>
                    </a:cubicBezTo>
                    <a:cubicBezTo>
                      <a:pt x="1645752" y="1310401"/>
                      <a:pt x="1638895" y="1303544"/>
                      <a:pt x="1634323" y="1288114"/>
                    </a:cubicBezTo>
                    <a:cubicBezTo>
                      <a:pt x="1595464" y="1168680"/>
                      <a:pt x="1325737" y="356644"/>
                      <a:pt x="1230305" y="69774"/>
                    </a:cubicBezTo>
                    <a:cubicBezTo>
                      <a:pt x="1212018" y="14914"/>
                      <a:pt x="1189160" y="-1087"/>
                      <a:pt x="1130872" y="56"/>
                    </a:cubicBezTo>
                    <a:cubicBezTo>
                      <a:pt x="1060011" y="1199"/>
                      <a:pt x="140541" y="14914"/>
                      <a:pt x="68538" y="15486"/>
                    </a:cubicBezTo>
                    <a:cubicBezTo>
                      <a:pt x="17678" y="16057"/>
                      <a:pt x="-6894" y="48059"/>
                      <a:pt x="1678" y="98918"/>
                    </a:cubicBezTo>
                    <a:cubicBezTo>
                      <a:pt x="6249" y="125776"/>
                      <a:pt x="422840" y="1433835"/>
                      <a:pt x="437126" y="1469265"/>
                    </a:cubicBezTo>
                    <a:cubicBezTo>
                      <a:pt x="467413" y="1548126"/>
                      <a:pt x="471413" y="1637273"/>
                      <a:pt x="531416" y="1703562"/>
                    </a:cubicBezTo>
                    <a:cubicBezTo>
                      <a:pt x="458270" y="1744707"/>
                      <a:pt x="455413" y="1751564"/>
                      <a:pt x="478271" y="1825853"/>
                    </a:cubicBezTo>
                    <a:cubicBezTo>
                      <a:pt x="489700" y="1863569"/>
                      <a:pt x="514272" y="1885284"/>
                      <a:pt x="554274" y="1888141"/>
                    </a:cubicBezTo>
                    <a:cubicBezTo>
                      <a:pt x="729711" y="1900713"/>
                      <a:pt x="1952051" y="1985289"/>
                      <a:pt x="2109201" y="1983003"/>
                    </a:cubicBezTo>
                    <a:cubicBezTo>
                      <a:pt x="2188062" y="1981288"/>
                      <a:pt x="2226350" y="1983574"/>
                      <a:pt x="2322354" y="1912714"/>
                    </a:cubicBezTo>
                    <a:cubicBezTo>
                      <a:pt x="2388643" y="1865283"/>
                      <a:pt x="2905809" y="1512125"/>
                      <a:pt x="2959525" y="1470408"/>
                    </a:cubicBezTo>
                    <a:cubicBezTo>
                      <a:pt x="2984670" y="1449836"/>
                      <a:pt x="2988098" y="1430978"/>
                      <a:pt x="2977241" y="1404120"/>
                    </a:cubicBezTo>
                    <a:lnTo>
                      <a:pt x="2977241" y="1404120"/>
                    </a:lnTo>
                    <a:close/>
                  </a:path>
                </a:pathLst>
              </a:custGeom>
              <a:solidFill>
                <a:srgbClr val="484848"/>
              </a:solidFill>
              <a:ln w="5709"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F0200C06-37EA-47B3-96B0-72C1CF89C09B}"/>
                  </a:ext>
                </a:extLst>
              </p:cNvPr>
              <p:cNvSpPr/>
              <p:nvPr/>
            </p:nvSpPr>
            <p:spPr>
              <a:xfrm>
                <a:off x="7049409" y="4778370"/>
                <a:ext cx="1445617" cy="1416648"/>
              </a:xfrm>
              <a:custGeom>
                <a:avLst/>
                <a:gdLst>
                  <a:gd name="connsiteX0" fmla="*/ 1442293 w 1445617"/>
                  <a:gd name="connsiteY0" fmla="*/ 1036725 h 1416648"/>
                  <a:gd name="connsiteX1" fmla="*/ 1349718 w 1445617"/>
                  <a:gd name="connsiteY1" fmla="*/ 770427 h 1416648"/>
                  <a:gd name="connsiteX2" fmla="*/ 1094277 w 1445617"/>
                  <a:gd name="connsiteY2" fmla="*/ 25251 h 1416648"/>
                  <a:gd name="connsiteX3" fmla="*/ 1059419 w 1445617"/>
                  <a:gd name="connsiteY3" fmla="*/ 107 h 1416648"/>
                  <a:gd name="connsiteX4" fmla="*/ 62802 w 1445617"/>
                  <a:gd name="connsiteY4" fmla="*/ 41251 h 1416648"/>
                  <a:gd name="connsiteX5" fmla="*/ 13086 w 1445617"/>
                  <a:gd name="connsiteY5" fmla="*/ 109255 h 1416648"/>
                  <a:gd name="connsiteX6" fmla="*/ 166807 w 1445617"/>
                  <a:gd name="connsiteY6" fmla="*/ 575561 h 1416648"/>
                  <a:gd name="connsiteX7" fmla="*/ 430247 w 1445617"/>
                  <a:gd name="connsiteY7" fmla="*/ 1385312 h 1416648"/>
                  <a:gd name="connsiteX8" fmla="*/ 478250 w 1445617"/>
                  <a:gd name="connsiteY8" fmla="*/ 1408742 h 1416648"/>
                  <a:gd name="connsiteX9" fmla="*/ 1106278 w 1445617"/>
                  <a:gd name="connsiteY9" fmla="*/ 1184160 h 1416648"/>
                  <a:gd name="connsiteX10" fmla="*/ 1245141 w 1445617"/>
                  <a:gd name="connsiteY10" fmla="*/ 1132729 h 1416648"/>
                  <a:gd name="connsiteX11" fmla="*/ 1245141 w 1445617"/>
                  <a:gd name="connsiteY11" fmla="*/ 1132729 h 1416648"/>
                  <a:gd name="connsiteX12" fmla="*/ 1245141 w 1445617"/>
                  <a:gd name="connsiteY12" fmla="*/ 1132729 h 1416648"/>
                  <a:gd name="connsiteX13" fmla="*/ 1424007 w 1445617"/>
                  <a:gd name="connsiteY13" fmla="*/ 1071012 h 1416648"/>
                  <a:gd name="connsiteX14" fmla="*/ 1442293 w 1445617"/>
                  <a:gd name="connsiteY14" fmla="*/ 1036725 h 1416648"/>
                  <a:gd name="connsiteX15" fmla="*/ 1442293 w 1445617"/>
                  <a:gd name="connsiteY15" fmla="*/ 1036725 h 1416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45617" h="1416648">
                    <a:moveTo>
                      <a:pt x="1442293" y="1036725"/>
                    </a:moveTo>
                    <a:cubicBezTo>
                      <a:pt x="1410292" y="948150"/>
                      <a:pt x="1380005" y="859003"/>
                      <a:pt x="1349718" y="770427"/>
                    </a:cubicBezTo>
                    <a:cubicBezTo>
                      <a:pt x="1263999" y="521845"/>
                      <a:pt x="1178853" y="273833"/>
                      <a:pt x="1094277" y="25251"/>
                    </a:cubicBezTo>
                    <a:cubicBezTo>
                      <a:pt x="1087991" y="6964"/>
                      <a:pt x="1080563" y="-1036"/>
                      <a:pt x="1059419" y="107"/>
                    </a:cubicBezTo>
                    <a:cubicBezTo>
                      <a:pt x="1013131" y="2964"/>
                      <a:pt x="181093" y="35537"/>
                      <a:pt x="62802" y="41251"/>
                    </a:cubicBezTo>
                    <a:cubicBezTo>
                      <a:pt x="-9201" y="44680"/>
                      <a:pt x="-9201" y="41823"/>
                      <a:pt x="13086" y="109255"/>
                    </a:cubicBezTo>
                    <a:cubicBezTo>
                      <a:pt x="64517" y="264690"/>
                      <a:pt x="115948" y="420126"/>
                      <a:pt x="166807" y="575561"/>
                    </a:cubicBezTo>
                    <a:cubicBezTo>
                      <a:pt x="254811" y="845288"/>
                      <a:pt x="342243" y="1115586"/>
                      <a:pt x="430247" y="1385312"/>
                    </a:cubicBezTo>
                    <a:cubicBezTo>
                      <a:pt x="442248" y="1422457"/>
                      <a:pt x="442819" y="1421314"/>
                      <a:pt x="478250" y="1408742"/>
                    </a:cubicBezTo>
                    <a:cubicBezTo>
                      <a:pt x="687973" y="1333881"/>
                      <a:pt x="897126" y="1259592"/>
                      <a:pt x="1106278" y="1184160"/>
                    </a:cubicBezTo>
                    <a:cubicBezTo>
                      <a:pt x="1152566" y="1167588"/>
                      <a:pt x="1201139" y="1155016"/>
                      <a:pt x="1245141" y="1132729"/>
                    </a:cubicBezTo>
                    <a:lnTo>
                      <a:pt x="1245141" y="1132729"/>
                    </a:lnTo>
                    <a:lnTo>
                      <a:pt x="1245141" y="1132729"/>
                    </a:lnTo>
                    <a:cubicBezTo>
                      <a:pt x="1304573" y="1112157"/>
                      <a:pt x="1364004" y="1090442"/>
                      <a:pt x="1424007" y="1071012"/>
                    </a:cubicBezTo>
                    <a:cubicBezTo>
                      <a:pt x="1445150" y="1065298"/>
                      <a:pt x="1449722" y="1057869"/>
                      <a:pt x="1442293" y="1036725"/>
                    </a:cubicBezTo>
                    <a:lnTo>
                      <a:pt x="1442293" y="1036725"/>
                    </a:lnTo>
                    <a:close/>
                  </a:path>
                </a:pathLst>
              </a:custGeom>
              <a:solidFill>
                <a:srgbClr val="8F8C8D"/>
              </a:solidFill>
              <a:ln w="5709"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4" name="Freeform: Shape 33">
                <a:extLst>
                  <a:ext uri="{FF2B5EF4-FFF2-40B4-BE49-F238E27FC236}">
                    <a16:creationId xmlns:a16="http://schemas.microsoft.com/office/drawing/2014/main" id="{B95B4591-B09F-435B-A83B-B0F95E714679}"/>
                  </a:ext>
                </a:extLst>
              </p:cNvPr>
              <p:cNvSpPr/>
              <p:nvPr/>
            </p:nvSpPr>
            <p:spPr>
              <a:xfrm>
                <a:off x="7048837" y="4800764"/>
                <a:ext cx="1251998" cy="1394255"/>
              </a:xfrm>
              <a:custGeom>
                <a:avLst/>
                <a:gdLst>
                  <a:gd name="connsiteX0" fmla="*/ 1251999 w 1251998"/>
                  <a:gd name="connsiteY0" fmla="*/ 1108050 h 1394255"/>
                  <a:gd name="connsiteX1" fmla="*/ 413104 w 1251998"/>
                  <a:gd name="connsiteY1" fmla="*/ 0 h 1394255"/>
                  <a:gd name="connsiteX2" fmla="*/ 62802 w 1251998"/>
                  <a:gd name="connsiteY2" fmla="*/ 16001 h 1394255"/>
                  <a:gd name="connsiteX3" fmla="*/ 13086 w 1251998"/>
                  <a:gd name="connsiteY3" fmla="*/ 84575 h 1394255"/>
                  <a:gd name="connsiteX4" fmla="*/ 166807 w 1251998"/>
                  <a:gd name="connsiteY4" fmla="*/ 551453 h 1394255"/>
                  <a:gd name="connsiteX5" fmla="*/ 429676 w 1251998"/>
                  <a:gd name="connsiteY5" fmla="*/ 1362919 h 1394255"/>
                  <a:gd name="connsiteX6" fmla="*/ 477678 w 1251998"/>
                  <a:gd name="connsiteY6" fmla="*/ 1386348 h 1394255"/>
                  <a:gd name="connsiteX7" fmla="*/ 1105706 w 1251998"/>
                  <a:gd name="connsiteY7" fmla="*/ 1161195 h 1394255"/>
                  <a:gd name="connsiteX8" fmla="*/ 1244570 w 1251998"/>
                  <a:gd name="connsiteY8" fmla="*/ 1109764 h 1394255"/>
                  <a:gd name="connsiteX9" fmla="*/ 1244570 w 1251998"/>
                  <a:gd name="connsiteY9" fmla="*/ 1109764 h 1394255"/>
                  <a:gd name="connsiteX10" fmla="*/ 1244570 w 1251998"/>
                  <a:gd name="connsiteY10" fmla="*/ 1109764 h 1394255"/>
                  <a:gd name="connsiteX11" fmla="*/ 1251999 w 1251998"/>
                  <a:gd name="connsiteY11" fmla="*/ 1108050 h 1394255"/>
                  <a:gd name="connsiteX12" fmla="*/ 1251999 w 1251998"/>
                  <a:gd name="connsiteY12" fmla="*/ 1108050 h 1394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51998" h="1394255">
                    <a:moveTo>
                      <a:pt x="1251999" y="1108050"/>
                    </a:moveTo>
                    <a:lnTo>
                      <a:pt x="413104" y="0"/>
                    </a:lnTo>
                    <a:cubicBezTo>
                      <a:pt x="296527" y="10858"/>
                      <a:pt x="179379" y="10286"/>
                      <a:pt x="62802" y="16001"/>
                    </a:cubicBezTo>
                    <a:cubicBezTo>
                      <a:pt x="-9201" y="19429"/>
                      <a:pt x="-9201" y="16572"/>
                      <a:pt x="13086" y="84575"/>
                    </a:cubicBezTo>
                    <a:cubicBezTo>
                      <a:pt x="64517" y="240011"/>
                      <a:pt x="115948" y="396018"/>
                      <a:pt x="166807" y="551453"/>
                    </a:cubicBezTo>
                    <a:cubicBezTo>
                      <a:pt x="254811" y="821751"/>
                      <a:pt x="342243" y="1092049"/>
                      <a:pt x="429676" y="1362919"/>
                    </a:cubicBezTo>
                    <a:cubicBezTo>
                      <a:pt x="441677" y="1400063"/>
                      <a:pt x="442248" y="1398920"/>
                      <a:pt x="477678" y="1386348"/>
                    </a:cubicBezTo>
                    <a:cubicBezTo>
                      <a:pt x="686830" y="1311488"/>
                      <a:pt x="896554" y="1237199"/>
                      <a:pt x="1105706" y="1161195"/>
                    </a:cubicBezTo>
                    <a:cubicBezTo>
                      <a:pt x="1151994" y="1144623"/>
                      <a:pt x="1200568" y="1132051"/>
                      <a:pt x="1244570" y="1109764"/>
                    </a:cubicBezTo>
                    <a:lnTo>
                      <a:pt x="1244570" y="1109764"/>
                    </a:lnTo>
                    <a:lnTo>
                      <a:pt x="1244570" y="1109764"/>
                    </a:lnTo>
                    <a:cubicBezTo>
                      <a:pt x="1247427" y="1109764"/>
                      <a:pt x="1249713" y="1108621"/>
                      <a:pt x="1251999" y="1108050"/>
                    </a:cubicBezTo>
                    <a:lnTo>
                      <a:pt x="1251999" y="1108050"/>
                    </a:lnTo>
                    <a:close/>
                  </a:path>
                </a:pathLst>
              </a:custGeom>
              <a:solidFill>
                <a:srgbClr val="6F6F6F"/>
              </a:solidFill>
              <a:ln w="5709"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5" name="Freeform: Shape 34">
                <a:extLst>
                  <a:ext uri="{FF2B5EF4-FFF2-40B4-BE49-F238E27FC236}">
                    <a16:creationId xmlns:a16="http://schemas.microsoft.com/office/drawing/2014/main" id="{7C4C930C-A9B4-4540-BE9B-BC1B6A9D3AE9}"/>
                  </a:ext>
                </a:extLst>
              </p:cNvPr>
              <p:cNvSpPr/>
              <p:nvPr/>
            </p:nvSpPr>
            <p:spPr>
              <a:xfrm>
                <a:off x="7409336" y="6400982"/>
                <a:ext cx="1760252" cy="217078"/>
              </a:xfrm>
              <a:custGeom>
                <a:avLst/>
                <a:gdLst>
                  <a:gd name="connsiteX0" fmla="*/ 1634963 w 1760252"/>
                  <a:gd name="connsiteY0" fmla="*/ 216435 h 217078"/>
                  <a:gd name="connsiteX1" fmla="*/ 84035 w 1760252"/>
                  <a:gd name="connsiteY1" fmla="*/ 121574 h 217078"/>
                  <a:gd name="connsiteX2" fmla="*/ 603 w 1760252"/>
                  <a:gd name="connsiteY2" fmla="*/ 29570 h 217078"/>
                  <a:gd name="connsiteX3" fmla="*/ 37748 w 1760252"/>
                  <a:gd name="connsiteY3" fmla="*/ 997 h 217078"/>
                  <a:gd name="connsiteX4" fmla="*/ 1735539 w 1760252"/>
                  <a:gd name="connsiteY4" fmla="*/ 162718 h 217078"/>
                  <a:gd name="connsiteX5" fmla="*/ 1760111 w 1760252"/>
                  <a:gd name="connsiteY5" fmla="*/ 178719 h 217078"/>
                  <a:gd name="connsiteX6" fmla="*/ 1737824 w 1760252"/>
                  <a:gd name="connsiteY6" fmla="*/ 197577 h 217078"/>
                  <a:gd name="connsiteX7" fmla="*/ 1634963 w 1760252"/>
                  <a:gd name="connsiteY7" fmla="*/ 216435 h 217078"/>
                  <a:gd name="connsiteX8" fmla="*/ 1634963 w 1760252"/>
                  <a:gd name="connsiteY8" fmla="*/ 216435 h 21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60252" h="217078">
                    <a:moveTo>
                      <a:pt x="1634963" y="216435"/>
                    </a:moveTo>
                    <a:cubicBezTo>
                      <a:pt x="1518386" y="208435"/>
                      <a:pt x="207470" y="130145"/>
                      <a:pt x="84035" y="121574"/>
                    </a:cubicBezTo>
                    <a:cubicBezTo>
                      <a:pt x="30319" y="118145"/>
                      <a:pt x="-5111" y="77572"/>
                      <a:pt x="603" y="29570"/>
                    </a:cubicBezTo>
                    <a:cubicBezTo>
                      <a:pt x="3460" y="7854"/>
                      <a:pt x="13175" y="-3575"/>
                      <a:pt x="37748" y="997"/>
                    </a:cubicBezTo>
                    <a:cubicBezTo>
                      <a:pt x="112608" y="13569"/>
                      <a:pt x="1641820" y="147289"/>
                      <a:pt x="1735539" y="162718"/>
                    </a:cubicBezTo>
                    <a:cubicBezTo>
                      <a:pt x="1746968" y="164433"/>
                      <a:pt x="1758397" y="167290"/>
                      <a:pt x="1760111" y="178719"/>
                    </a:cubicBezTo>
                    <a:cubicBezTo>
                      <a:pt x="1761825" y="192434"/>
                      <a:pt x="1747539" y="194148"/>
                      <a:pt x="1737824" y="197577"/>
                    </a:cubicBezTo>
                    <a:cubicBezTo>
                      <a:pt x="1704109" y="209006"/>
                      <a:pt x="1670964" y="219864"/>
                      <a:pt x="1634963" y="216435"/>
                    </a:cubicBezTo>
                    <a:lnTo>
                      <a:pt x="1634963" y="216435"/>
                    </a:lnTo>
                    <a:close/>
                  </a:path>
                </a:pathLst>
              </a:custGeom>
              <a:solidFill>
                <a:srgbClr val="6F6F6F"/>
              </a:solidFill>
              <a:ln w="5709"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6" name="Freeform: Shape 35">
                <a:extLst>
                  <a:ext uri="{FF2B5EF4-FFF2-40B4-BE49-F238E27FC236}">
                    <a16:creationId xmlns:a16="http://schemas.microsoft.com/office/drawing/2014/main" id="{BCE5FB4F-1C46-4771-91CA-05BAD0A09D9F}"/>
                  </a:ext>
                </a:extLst>
              </p:cNvPr>
              <p:cNvSpPr/>
              <p:nvPr/>
            </p:nvSpPr>
            <p:spPr>
              <a:xfrm>
                <a:off x="6952507" y="4726584"/>
                <a:ext cx="531234" cy="1611633"/>
              </a:xfrm>
              <a:custGeom>
                <a:avLst/>
                <a:gdLst>
                  <a:gd name="connsiteX0" fmla="*/ 531149 w 531234"/>
                  <a:gd name="connsiteY0" fmla="*/ 1599963 h 1611633"/>
                  <a:gd name="connsiteX1" fmla="*/ 524291 w 531234"/>
                  <a:gd name="connsiteY1" fmla="*/ 1610821 h 1611633"/>
                  <a:gd name="connsiteX2" fmla="*/ 511719 w 531234"/>
                  <a:gd name="connsiteY2" fmla="*/ 1606249 h 1611633"/>
                  <a:gd name="connsiteX3" fmla="*/ 500290 w 531234"/>
                  <a:gd name="connsiteY3" fmla="*/ 1573105 h 1611633"/>
                  <a:gd name="connsiteX4" fmla="*/ 294567 w 531234"/>
                  <a:gd name="connsiteY4" fmla="*/ 933648 h 1611633"/>
                  <a:gd name="connsiteX5" fmla="*/ 8840 w 531234"/>
                  <a:gd name="connsiteY5" fmla="*/ 36464 h 1611633"/>
                  <a:gd name="connsiteX6" fmla="*/ 8268 w 531234"/>
                  <a:gd name="connsiteY6" fmla="*/ 1034 h 1611633"/>
                  <a:gd name="connsiteX7" fmla="*/ 28269 w 531234"/>
                  <a:gd name="connsiteY7" fmla="*/ 29035 h 1611633"/>
                  <a:gd name="connsiteX8" fmla="*/ 288281 w 531234"/>
                  <a:gd name="connsiteY8" fmla="*/ 843358 h 1611633"/>
                  <a:gd name="connsiteX9" fmla="*/ 524863 w 531234"/>
                  <a:gd name="connsiteY9" fmla="*/ 1579962 h 1611633"/>
                  <a:gd name="connsiteX10" fmla="*/ 531149 w 531234"/>
                  <a:gd name="connsiteY10" fmla="*/ 1599963 h 1611633"/>
                  <a:gd name="connsiteX11" fmla="*/ 531149 w 531234"/>
                  <a:gd name="connsiteY11" fmla="*/ 1599963 h 1611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1234" h="1611633">
                    <a:moveTo>
                      <a:pt x="531149" y="1599963"/>
                    </a:moveTo>
                    <a:cubicBezTo>
                      <a:pt x="531720" y="1604535"/>
                      <a:pt x="529434" y="1608535"/>
                      <a:pt x="524291" y="1610821"/>
                    </a:cubicBezTo>
                    <a:cubicBezTo>
                      <a:pt x="518577" y="1613107"/>
                      <a:pt x="514005" y="1610249"/>
                      <a:pt x="511719" y="1606249"/>
                    </a:cubicBezTo>
                    <a:cubicBezTo>
                      <a:pt x="507148" y="1595392"/>
                      <a:pt x="503719" y="1584534"/>
                      <a:pt x="500290" y="1573105"/>
                    </a:cubicBezTo>
                    <a:cubicBezTo>
                      <a:pt x="431716" y="1359953"/>
                      <a:pt x="363141" y="1146800"/>
                      <a:pt x="294567" y="933648"/>
                    </a:cubicBezTo>
                    <a:cubicBezTo>
                      <a:pt x="199134" y="634777"/>
                      <a:pt x="103701" y="335335"/>
                      <a:pt x="8840" y="36464"/>
                    </a:cubicBezTo>
                    <a:cubicBezTo>
                      <a:pt x="5411" y="25607"/>
                      <a:pt x="-8876" y="6749"/>
                      <a:pt x="8268" y="1034"/>
                    </a:cubicBezTo>
                    <a:cubicBezTo>
                      <a:pt x="27126" y="-5252"/>
                      <a:pt x="24840" y="18749"/>
                      <a:pt x="28269" y="29035"/>
                    </a:cubicBezTo>
                    <a:cubicBezTo>
                      <a:pt x="115702" y="299905"/>
                      <a:pt x="201420" y="571917"/>
                      <a:pt x="288281" y="843358"/>
                    </a:cubicBezTo>
                    <a:cubicBezTo>
                      <a:pt x="366570" y="1089083"/>
                      <a:pt x="446002" y="1334237"/>
                      <a:pt x="524863" y="1579962"/>
                    </a:cubicBezTo>
                    <a:cubicBezTo>
                      <a:pt x="526577" y="1585677"/>
                      <a:pt x="528292" y="1592535"/>
                      <a:pt x="531149" y="1599963"/>
                    </a:cubicBezTo>
                    <a:lnTo>
                      <a:pt x="531149" y="1599963"/>
                    </a:lnTo>
                    <a:close/>
                  </a:path>
                </a:pathLst>
              </a:custGeom>
              <a:solidFill>
                <a:srgbClr val="909090"/>
              </a:solidFill>
              <a:ln w="5709"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Shape 36">
                <a:extLst>
                  <a:ext uri="{FF2B5EF4-FFF2-40B4-BE49-F238E27FC236}">
                    <a16:creationId xmlns:a16="http://schemas.microsoft.com/office/drawing/2014/main" id="{45396E4F-9540-4DED-A0DD-49E8DDD78073}"/>
                  </a:ext>
                </a:extLst>
              </p:cNvPr>
              <p:cNvSpPr/>
              <p:nvPr/>
            </p:nvSpPr>
            <p:spPr>
              <a:xfrm>
                <a:off x="7729130" y="6057561"/>
                <a:ext cx="662402" cy="280414"/>
              </a:xfrm>
              <a:custGeom>
                <a:avLst/>
                <a:gdLst>
                  <a:gd name="connsiteX0" fmla="*/ 13395 w 662402"/>
                  <a:gd name="connsiteY0" fmla="*/ 280415 h 280414"/>
                  <a:gd name="connsiteX1" fmla="*/ 251 w 662402"/>
                  <a:gd name="connsiteY1" fmla="*/ 273557 h 280414"/>
                  <a:gd name="connsiteX2" fmla="*/ 11109 w 662402"/>
                  <a:gd name="connsiteY2" fmla="*/ 259271 h 280414"/>
                  <a:gd name="connsiteX3" fmla="*/ 628280 w 662402"/>
                  <a:gd name="connsiteY3" fmla="*/ 10117 h 280414"/>
                  <a:gd name="connsiteX4" fmla="*/ 660853 w 662402"/>
                  <a:gd name="connsiteY4" fmla="*/ 7260 h 280414"/>
                  <a:gd name="connsiteX5" fmla="*/ 636852 w 662402"/>
                  <a:gd name="connsiteY5" fmla="*/ 28975 h 280414"/>
                  <a:gd name="connsiteX6" fmla="*/ 13395 w 662402"/>
                  <a:gd name="connsiteY6" fmla="*/ 280415 h 280414"/>
                  <a:gd name="connsiteX7" fmla="*/ 13395 w 662402"/>
                  <a:gd name="connsiteY7" fmla="*/ 280415 h 28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2402" h="280414">
                    <a:moveTo>
                      <a:pt x="13395" y="280415"/>
                    </a:moveTo>
                    <a:cubicBezTo>
                      <a:pt x="6537" y="280415"/>
                      <a:pt x="1394" y="279844"/>
                      <a:pt x="251" y="273557"/>
                    </a:cubicBezTo>
                    <a:cubicBezTo>
                      <a:pt x="-1463" y="264414"/>
                      <a:pt x="5966" y="261557"/>
                      <a:pt x="11109" y="259271"/>
                    </a:cubicBezTo>
                    <a:cubicBezTo>
                      <a:pt x="48825" y="243270"/>
                      <a:pt x="460272" y="77549"/>
                      <a:pt x="628280" y="10117"/>
                    </a:cubicBezTo>
                    <a:cubicBezTo>
                      <a:pt x="638566" y="6117"/>
                      <a:pt x="653995" y="-8741"/>
                      <a:pt x="660853" y="7260"/>
                    </a:cubicBezTo>
                    <a:cubicBezTo>
                      <a:pt x="668282" y="23832"/>
                      <a:pt x="647138" y="24403"/>
                      <a:pt x="636852" y="28975"/>
                    </a:cubicBezTo>
                    <a:cubicBezTo>
                      <a:pt x="435700" y="111265"/>
                      <a:pt x="18538" y="278701"/>
                      <a:pt x="13395" y="280415"/>
                    </a:cubicBezTo>
                    <a:lnTo>
                      <a:pt x="13395" y="280415"/>
                    </a:lnTo>
                    <a:close/>
                  </a:path>
                </a:pathLst>
              </a:custGeom>
              <a:solidFill>
                <a:srgbClr val="908F90"/>
              </a:solidFill>
              <a:ln w="5709"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8" name="Freeform: Shape 37">
                <a:extLst>
                  <a:ext uri="{FF2B5EF4-FFF2-40B4-BE49-F238E27FC236}">
                    <a16:creationId xmlns:a16="http://schemas.microsoft.com/office/drawing/2014/main" id="{432AEA31-5496-4AEF-8161-751EE9E98706}"/>
                  </a:ext>
                </a:extLst>
              </p:cNvPr>
              <p:cNvSpPr/>
              <p:nvPr/>
            </p:nvSpPr>
            <p:spPr>
              <a:xfrm>
                <a:off x="7609376" y="6263687"/>
                <a:ext cx="114290" cy="51430"/>
              </a:xfrm>
              <a:custGeom>
                <a:avLst/>
                <a:gdLst>
                  <a:gd name="connsiteX0" fmla="*/ 0 w 114290"/>
                  <a:gd name="connsiteY0" fmla="*/ 42288 h 51430"/>
                  <a:gd name="connsiteX1" fmla="*/ 110862 w 114290"/>
                  <a:gd name="connsiteY1" fmla="*/ 0 h 51430"/>
                  <a:gd name="connsiteX2" fmla="*/ 114291 w 114290"/>
                  <a:gd name="connsiteY2" fmla="*/ 9143 h 51430"/>
                  <a:gd name="connsiteX3" fmla="*/ 3429 w 114290"/>
                  <a:gd name="connsiteY3" fmla="*/ 51431 h 51430"/>
                  <a:gd name="connsiteX4" fmla="*/ 0 w 114290"/>
                  <a:gd name="connsiteY4" fmla="*/ 42288 h 51430"/>
                  <a:gd name="connsiteX5" fmla="*/ 0 w 114290"/>
                  <a:gd name="connsiteY5" fmla="*/ 42288 h 51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4290" h="51430">
                    <a:moveTo>
                      <a:pt x="0" y="42288"/>
                    </a:moveTo>
                    <a:cubicBezTo>
                      <a:pt x="36573" y="28001"/>
                      <a:pt x="73718" y="14286"/>
                      <a:pt x="110862" y="0"/>
                    </a:cubicBezTo>
                    <a:cubicBezTo>
                      <a:pt x="112005" y="3429"/>
                      <a:pt x="113148" y="6286"/>
                      <a:pt x="114291" y="9143"/>
                    </a:cubicBezTo>
                    <a:cubicBezTo>
                      <a:pt x="77718" y="23429"/>
                      <a:pt x="40573" y="37145"/>
                      <a:pt x="3429" y="51431"/>
                    </a:cubicBezTo>
                    <a:cubicBezTo>
                      <a:pt x="2286" y="48574"/>
                      <a:pt x="1143" y="45145"/>
                      <a:pt x="0" y="42288"/>
                    </a:cubicBezTo>
                    <a:lnTo>
                      <a:pt x="0" y="42288"/>
                    </a:lnTo>
                    <a:close/>
                  </a:path>
                </a:pathLst>
              </a:custGeom>
              <a:solidFill>
                <a:srgbClr val="D0D0D0"/>
              </a:solidFill>
              <a:ln w="5709"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5" name="Group 4">
              <a:extLst>
                <a:ext uri="{FF2B5EF4-FFF2-40B4-BE49-F238E27FC236}">
                  <a16:creationId xmlns:a16="http://schemas.microsoft.com/office/drawing/2014/main" id="{5BC4B742-A7B9-487A-9869-E76D14E4678A}"/>
                </a:ext>
              </a:extLst>
            </p:cNvPr>
            <p:cNvGrpSpPr/>
            <p:nvPr/>
          </p:nvGrpSpPr>
          <p:grpSpPr>
            <a:xfrm>
              <a:off x="8541253" y="2819156"/>
              <a:ext cx="3650747" cy="4038844"/>
              <a:chOff x="8541253" y="2819156"/>
              <a:chExt cx="3650747" cy="4038844"/>
            </a:xfrm>
          </p:grpSpPr>
          <p:sp>
            <p:nvSpPr>
              <p:cNvPr id="8" name="Freeform: Shape 7">
                <a:extLst>
                  <a:ext uri="{FF2B5EF4-FFF2-40B4-BE49-F238E27FC236}">
                    <a16:creationId xmlns:a16="http://schemas.microsoft.com/office/drawing/2014/main" id="{3CFD7983-482E-469C-BE89-12FDEED04180}"/>
                  </a:ext>
                </a:extLst>
              </p:cNvPr>
              <p:cNvSpPr/>
              <p:nvPr/>
            </p:nvSpPr>
            <p:spPr>
              <a:xfrm>
                <a:off x="9620173" y="4143560"/>
                <a:ext cx="2571827" cy="2714440"/>
              </a:xfrm>
              <a:custGeom>
                <a:avLst/>
                <a:gdLst>
                  <a:gd name="connsiteX0" fmla="*/ 1550356 w 2619983"/>
                  <a:gd name="connsiteY0" fmla="*/ 29716 h 2765267"/>
                  <a:gd name="connsiteX1" fmla="*/ 1818939 w 2619983"/>
                  <a:gd name="connsiteY1" fmla="*/ 176579 h 2765267"/>
                  <a:gd name="connsiteX2" fmla="*/ 2097809 w 2619983"/>
                  <a:gd name="connsiteY2" fmla="*/ 361731 h 2765267"/>
                  <a:gd name="connsiteX3" fmla="*/ 2502398 w 2619983"/>
                  <a:gd name="connsiteY3" fmla="*/ 974330 h 2765267"/>
                  <a:gd name="connsiteX4" fmla="*/ 2593831 w 2619983"/>
                  <a:gd name="connsiteY4" fmla="*/ 1389777 h 2765267"/>
                  <a:gd name="connsiteX5" fmla="*/ 2619547 w 2619983"/>
                  <a:gd name="connsiteY5" fmla="*/ 2749838 h 2765267"/>
                  <a:gd name="connsiteX6" fmla="*/ 2604118 w 2619983"/>
                  <a:gd name="connsiteY6" fmla="*/ 2765267 h 2765267"/>
                  <a:gd name="connsiteX7" fmla="*/ 2594403 w 2619983"/>
                  <a:gd name="connsiteY7" fmla="*/ 2764696 h 2765267"/>
                  <a:gd name="connsiteX8" fmla="*/ 52002 w 2619983"/>
                  <a:gd name="connsiteY8" fmla="*/ 2764696 h 2765267"/>
                  <a:gd name="connsiteX9" fmla="*/ 49145 w 2619983"/>
                  <a:gd name="connsiteY9" fmla="*/ 2764696 h 2765267"/>
                  <a:gd name="connsiteX10" fmla="*/ 66289 w 2619983"/>
                  <a:gd name="connsiteY10" fmla="*/ 2446396 h 2765267"/>
                  <a:gd name="connsiteX11" fmla="*/ 266298 w 2619983"/>
                  <a:gd name="connsiteY11" fmla="*/ 2153811 h 2765267"/>
                  <a:gd name="connsiteX12" fmla="*/ 269155 w 2619983"/>
                  <a:gd name="connsiteY12" fmla="*/ 2152668 h 2765267"/>
                  <a:gd name="connsiteX13" fmla="*/ 543453 w 2619983"/>
                  <a:gd name="connsiteY13" fmla="*/ 2153240 h 2765267"/>
                  <a:gd name="connsiteX14" fmla="*/ 549739 w 2619983"/>
                  <a:gd name="connsiteY14" fmla="*/ 2155526 h 2765267"/>
                  <a:gd name="connsiteX15" fmla="*/ 747462 w 2619983"/>
                  <a:gd name="connsiteY15" fmla="*/ 2181813 h 2765267"/>
                  <a:gd name="connsiteX16" fmla="*/ 750891 w 2619983"/>
                  <a:gd name="connsiteY16" fmla="*/ 2181813 h 2765267"/>
                  <a:gd name="connsiteX17" fmla="*/ 763463 w 2619983"/>
                  <a:gd name="connsiteY17" fmla="*/ 2156097 h 2765267"/>
                  <a:gd name="connsiteX18" fmla="*/ 753748 w 2619983"/>
                  <a:gd name="connsiteY18" fmla="*/ 2143525 h 2765267"/>
                  <a:gd name="connsiteX19" fmla="*/ 694317 w 2619983"/>
                  <a:gd name="connsiteY19" fmla="*/ 2010376 h 2765267"/>
                  <a:gd name="connsiteX20" fmla="*/ 665173 w 2619983"/>
                  <a:gd name="connsiteY20" fmla="*/ 1980661 h 2765267"/>
                  <a:gd name="connsiteX21" fmla="*/ 641172 w 2619983"/>
                  <a:gd name="connsiteY21" fmla="*/ 1970946 h 2765267"/>
                  <a:gd name="connsiteX22" fmla="*/ 555454 w 2619983"/>
                  <a:gd name="connsiteY22" fmla="*/ 1953231 h 2765267"/>
                  <a:gd name="connsiteX23" fmla="*/ 306299 w 2619983"/>
                  <a:gd name="connsiteY23" fmla="*/ 1973232 h 2765267"/>
                  <a:gd name="connsiteX24" fmla="*/ 70289 w 2619983"/>
                  <a:gd name="connsiteY24" fmla="*/ 1953802 h 2765267"/>
                  <a:gd name="connsiteX25" fmla="*/ 133149 w 2619983"/>
                  <a:gd name="connsiteY25" fmla="*/ 1856655 h 2765267"/>
                  <a:gd name="connsiteX26" fmla="*/ 127434 w 2619983"/>
                  <a:gd name="connsiteY26" fmla="*/ 1732078 h 2765267"/>
                  <a:gd name="connsiteX27" fmla="*/ 0 w 2619983"/>
                  <a:gd name="connsiteY27" fmla="*/ 1622930 h 2765267"/>
                  <a:gd name="connsiteX28" fmla="*/ 205724 w 2619983"/>
                  <a:gd name="connsiteY28" fmla="*/ 1596072 h 2765267"/>
                  <a:gd name="connsiteX29" fmla="*/ 257154 w 2619983"/>
                  <a:gd name="connsiteY29" fmla="*/ 1580071 h 2765267"/>
                  <a:gd name="connsiteX30" fmla="*/ 358873 w 2619983"/>
                  <a:gd name="connsiteY30" fmla="*/ 1557213 h 2765267"/>
                  <a:gd name="connsiteX31" fmla="*/ 389732 w 2619983"/>
                  <a:gd name="connsiteY31" fmla="*/ 1545212 h 2765267"/>
                  <a:gd name="connsiteX32" fmla="*/ 496594 w 2619983"/>
                  <a:gd name="connsiteY32" fmla="*/ 1495496 h 2765267"/>
                  <a:gd name="connsiteX33" fmla="*/ 561168 w 2619983"/>
                  <a:gd name="connsiteY33" fmla="*/ 1446922 h 2765267"/>
                  <a:gd name="connsiteX34" fmla="*/ 588598 w 2619983"/>
                  <a:gd name="connsiteY34" fmla="*/ 1332060 h 2765267"/>
                  <a:gd name="connsiteX35" fmla="*/ 595456 w 2619983"/>
                  <a:gd name="connsiteY35" fmla="*/ 1076048 h 2765267"/>
                  <a:gd name="connsiteX36" fmla="*/ 586884 w 2619983"/>
                  <a:gd name="connsiteY36" fmla="*/ 886897 h 2765267"/>
                  <a:gd name="connsiteX37" fmla="*/ 614313 w 2619983"/>
                  <a:gd name="connsiteY37" fmla="*/ 677745 h 2765267"/>
                  <a:gd name="connsiteX38" fmla="*/ 710318 w 2619983"/>
                  <a:gd name="connsiteY38" fmla="*/ 530881 h 2765267"/>
                  <a:gd name="connsiteX39" fmla="*/ 770320 w 2619983"/>
                  <a:gd name="connsiteY39" fmla="*/ 472021 h 2765267"/>
                  <a:gd name="connsiteX40" fmla="*/ 1458923 w 2619983"/>
                  <a:gd name="connsiteY40" fmla="*/ 0 h 2765267"/>
                  <a:gd name="connsiteX41" fmla="*/ 1460637 w 2619983"/>
                  <a:gd name="connsiteY41" fmla="*/ 0 h 2765267"/>
                  <a:gd name="connsiteX42" fmla="*/ 1550356 w 2619983"/>
                  <a:gd name="connsiteY42" fmla="*/ 29716 h 276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2619983" h="2765267">
                    <a:moveTo>
                      <a:pt x="1550356" y="29716"/>
                    </a:moveTo>
                    <a:cubicBezTo>
                      <a:pt x="1627502" y="102862"/>
                      <a:pt x="1718363" y="145149"/>
                      <a:pt x="1818939" y="176579"/>
                    </a:cubicBezTo>
                    <a:cubicBezTo>
                      <a:pt x="1926944" y="210867"/>
                      <a:pt x="2018948" y="279441"/>
                      <a:pt x="2097809" y="361731"/>
                    </a:cubicBezTo>
                    <a:cubicBezTo>
                      <a:pt x="2269245" y="541739"/>
                      <a:pt x="2406394" y="745176"/>
                      <a:pt x="2502398" y="974330"/>
                    </a:cubicBezTo>
                    <a:cubicBezTo>
                      <a:pt x="2558401" y="1106907"/>
                      <a:pt x="2579545" y="1248056"/>
                      <a:pt x="2593831" y="1389777"/>
                    </a:cubicBezTo>
                    <a:cubicBezTo>
                      <a:pt x="2610975" y="1559499"/>
                      <a:pt x="2622404" y="2631547"/>
                      <a:pt x="2619547" y="2749838"/>
                    </a:cubicBezTo>
                    <a:cubicBezTo>
                      <a:pt x="2619547" y="2758410"/>
                      <a:pt x="2612689" y="2765267"/>
                      <a:pt x="2604118" y="2765267"/>
                    </a:cubicBezTo>
                    <a:cubicBezTo>
                      <a:pt x="2600689" y="2765267"/>
                      <a:pt x="2597260" y="2764696"/>
                      <a:pt x="2594403" y="2764696"/>
                    </a:cubicBezTo>
                    <a:cubicBezTo>
                      <a:pt x="1746936" y="2764696"/>
                      <a:pt x="899469" y="2765267"/>
                      <a:pt x="52002" y="2764696"/>
                    </a:cubicBezTo>
                    <a:cubicBezTo>
                      <a:pt x="48002" y="2764696"/>
                      <a:pt x="52574" y="2764696"/>
                      <a:pt x="49145" y="2764696"/>
                    </a:cubicBezTo>
                    <a:cubicBezTo>
                      <a:pt x="32573" y="2753267"/>
                      <a:pt x="57717" y="2512685"/>
                      <a:pt x="66289" y="2446396"/>
                    </a:cubicBezTo>
                    <a:cubicBezTo>
                      <a:pt x="82861" y="2313819"/>
                      <a:pt x="154293" y="2220672"/>
                      <a:pt x="266298" y="2153811"/>
                    </a:cubicBezTo>
                    <a:cubicBezTo>
                      <a:pt x="269727" y="2152668"/>
                      <a:pt x="265155" y="2153240"/>
                      <a:pt x="269155" y="2152668"/>
                    </a:cubicBezTo>
                    <a:cubicBezTo>
                      <a:pt x="360588" y="2143525"/>
                      <a:pt x="452020" y="2141811"/>
                      <a:pt x="543453" y="2153240"/>
                    </a:cubicBezTo>
                    <a:cubicBezTo>
                      <a:pt x="545739" y="2153240"/>
                      <a:pt x="548025" y="2154383"/>
                      <a:pt x="549739" y="2155526"/>
                    </a:cubicBezTo>
                    <a:cubicBezTo>
                      <a:pt x="611456" y="2194384"/>
                      <a:pt x="677745" y="2198385"/>
                      <a:pt x="747462" y="2181813"/>
                    </a:cubicBezTo>
                    <a:cubicBezTo>
                      <a:pt x="748605" y="2181813"/>
                      <a:pt x="749748" y="2181813"/>
                      <a:pt x="750891" y="2181813"/>
                    </a:cubicBezTo>
                    <a:cubicBezTo>
                      <a:pt x="764035" y="2181813"/>
                      <a:pt x="771463" y="2166383"/>
                      <a:pt x="763463" y="2156097"/>
                    </a:cubicBezTo>
                    <a:cubicBezTo>
                      <a:pt x="760034" y="2152097"/>
                      <a:pt x="756605" y="2147526"/>
                      <a:pt x="753748" y="2143525"/>
                    </a:cubicBezTo>
                    <a:cubicBezTo>
                      <a:pt x="722890" y="2104095"/>
                      <a:pt x="696603" y="2062950"/>
                      <a:pt x="694317" y="2010376"/>
                    </a:cubicBezTo>
                    <a:cubicBezTo>
                      <a:pt x="693745" y="1991518"/>
                      <a:pt x="687460" y="1978946"/>
                      <a:pt x="665173" y="1980661"/>
                    </a:cubicBezTo>
                    <a:cubicBezTo>
                      <a:pt x="656601" y="1981232"/>
                      <a:pt x="648601" y="1976089"/>
                      <a:pt x="641172" y="1970946"/>
                    </a:cubicBezTo>
                    <a:cubicBezTo>
                      <a:pt x="615456" y="1950945"/>
                      <a:pt x="586312" y="1948659"/>
                      <a:pt x="555454" y="1953231"/>
                    </a:cubicBezTo>
                    <a:cubicBezTo>
                      <a:pt x="473164" y="1965803"/>
                      <a:pt x="390303" y="1978946"/>
                      <a:pt x="306299" y="1973232"/>
                    </a:cubicBezTo>
                    <a:cubicBezTo>
                      <a:pt x="242297" y="1972660"/>
                      <a:pt x="61717" y="1961231"/>
                      <a:pt x="70289" y="1953802"/>
                    </a:cubicBezTo>
                    <a:cubicBezTo>
                      <a:pt x="110862" y="1918372"/>
                      <a:pt x="128577" y="1880656"/>
                      <a:pt x="133149" y="1856655"/>
                    </a:cubicBezTo>
                    <a:cubicBezTo>
                      <a:pt x="140578" y="1813225"/>
                      <a:pt x="134863" y="1774937"/>
                      <a:pt x="127434" y="1732078"/>
                    </a:cubicBezTo>
                    <a:cubicBezTo>
                      <a:pt x="118862" y="1684076"/>
                      <a:pt x="81718" y="1634359"/>
                      <a:pt x="0" y="1622930"/>
                    </a:cubicBezTo>
                    <a:cubicBezTo>
                      <a:pt x="0" y="1622930"/>
                      <a:pt x="151435" y="1584643"/>
                      <a:pt x="205724" y="1596072"/>
                    </a:cubicBezTo>
                    <a:cubicBezTo>
                      <a:pt x="225153" y="1600072"/>
                      <a:pt x="241154" y="1589786"/>
                      <a:pt x="257154" y="1580071"/>
                    </a:cubicBezTo>
                    <a:cubicBezTo>
                      <a:pt x="288584" y="1562356"/>
                      <a:pt x="317728" y="1536641"/>
                      <a:pt x="358873" y="1557213"/>
                    </a:cubicBezTo>
                    <a:cubicBezTo>
                      <a:pt x="369731" y="1562928"/>
                      <a:pt x="380588" y="1552641"/>
                      <a:pt x="389732" y="1545212"/>
                    </a:cubicBezTo>
                    <a:cubicBezTo>
                      <a:pt x="421162" y="1519497"/>
                      <a:pt x="455449" y="1501782"/>
                      <a:pt x="496594" y="1495496"/>
                    </a:cubicBezTo>
                    <a:cubicBezTo>
                      <a:pt x="526881" y="1490924"/>
                      <a:pt x="547453" y="1473781"/>
                      <a:pt x="561168" y="1446922"/>
                    </a:cubicBezTo>
                    <a:cubicBezTo>
                      <a:pt x="580026" y="1410921"/>
                      <a:pt x="588026" y="1372062"/>
                      <a:pt x="588598" y="1332060"/>
                    </a:cubicBezTo>
                    <a:cubicBezTo>
                      <a:pt x="589169" y="1246913"/>
                      <a:pt x="590312" y="1161195"/>
                      <a:pt x="595456" y="1076048"/>
                    </a:cubicBezTo>
                    <a:cubicBezTo>
                      <a:pt x="598884" y="1013188"/>
                      <a:pt x="589741" y="949757"/>
                      <a:pt x="586884" y="886897"/>
                    </a:cubicBezTo>
                    <a:cubicBezTo>
                      <a:pt x="583455" y="815465"/>
                      <a:pt x="592598" y="745176"/>
                      <a:pt x="614313" y="677745"/>
                    </a:cubicBezTo>
                    <a:cubicBezTo>
                      <a:pt x="633171" y="620028"/>
                      <a:pt x="666887" y="572597"/>
                      <a:pt x="710318" y="530881"/>
                    </a:cubicBezTo>
                    <a:cubicBezTo>
                      <a:pt x="730319" y="512023"/>
                      <a:pt x="749177" y="490879"/>
                      <a:pt x="770320" y="472021"/>
                    </a:cubicBezTo>
                    <a:cubicBezTo>
                      <a:pt x="1295487" y="24572"/>
                      <a:pt x="1411492" y="571"/>
                      <a:pt x="1458923" y="0"/>
                    </a:cubicBezTo>
                    <a:cubicBezTo>
                      <a:pt x="1459494" y="0"/>
                      <a:pt x="1460066" y="0"/>
                      <a:pt x="1460637" y="0"/>
                    </a:cubicBezTo>
                    <a:cubicBezTo>
                      <a:pt x="1468638" y="1143"/>
                      <a:pt x="1528069" y="8000"/>
                      <a:pt x="1550356" y="29716"/>
                    </a:cubicBezTo>
                    <a:close/>
                  </a:path>
                </a:pathLst>
              </a:custGeom>
              <a:solidFill>
                <a:schemeClr val="tx2">
                  <a:lumMod val="25000"/>
                </a:schemeClr>
              </a:solidFill>
              <a:ln w="9525"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F437BE80-1F22-4408-B6AC-4FBD389B10DB}"/>
                  </a:ext>
                </a:extLst>
              </p:cNvPr>
              <p:cNvSpPr/>
              <p:nvPr/>
            </p:nvSpPr>
            <p:spPr>
              <a:xfrm>
                <a:off x="9823220" y="2979687"/>
                <a:ext cx="1183640" cy="1608590"/>
              </a:xfrm>
              <a:custGeom>
                <a:avLst/>
                <a:gdLst>
                  <a:gd name="connsiteX0" fmla="*/ 644380 w 1205803"/>
                  <a:gd name="connsiteY0" fmla="*/ 1651278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598259 w 1205803"/>
                  <a:gd name="connsiteY9" fmla="*/ 279 h 1653800"/>
                  <a:gd name="connsiteX10" fmla="*/ 789196 w 1205803"/>
                  <a:gd name="connsiteY10" fmla="*/ 41495 h 1653800"/>
                  <a:gd name="connsiteX11" fmla="*/ 983490 w 1205803"/>
                  <a:gd name="connsiteY11" fmla="*/ 212931 h 1653800"/>
                  <a:gd name="connsiteX12" fmla="*/ 1046350 w 1205803"/>
                  <a:gd name="connsiteY12" fmla="*/ 511802 h 1653800"/>
                  <a:gd name="connsiteX13" fmla="*/ 1094353 w 1205803"/>
                  <a:gd name="connsiteY13" fmla="*/ 473514 h 1653800"/>
                  <a:gd name="connsiteX14" fmla="*/ 1157213 w 1205803"/>
                  <a:gd name="connsiteY14" fmla="*/ 527231 h 1653800"/>
                  <a:gd name="connsiteX15" fmla="*/ 1205786 w 1205803"/>
                  <a:gd name="connsiteY15" fmla="*/ 770099 h 1653800"/>
                  <a:gd name="connsiteX16" fmla="*/ 1174927 w 1205803"/>
                  <a:gd name="connsiteY16" fmla="*/ 867246 h 1653800"/>
                  <a:gd name="connsiteX17" fmla="*/ 1146926 w 1205803"/>
                  <a:gd name="connsiteY17" fmla="*/ 910677 h 1653800"/>
                  <a:gd name="connsiteX18" fmla="*/ 1145500 w 1205803"/>
                  <a:gd name="connsiteY18" fmla="*/ 910881 h 1653800"/>
                  <a:gd name="connsiteX19" fmla="*/ 1146828 w 1205803"/>
                  <a:gd name="connsiteY19" fmla="*/ 906043 h 1653800"/>
                  <a:gd name="connsiteX20" fmla="*/ 1137212 w 1205803"/>
                  <a:gd name="connsiteY20" fmla="*/ 902677 h 1653800"/>
                  <a:gd name="connsiteX21" fmla="*/ 1054922 w 1205803"/>
                  <a:gd name="connsiteY21" fmla="*/ 983823 h 1653800"/>
                  <a:gd name="connsiteX22" fmla="*/ 1055494 w 1205803"/>
                  <a:gd name="connsiteY22" fmla="*/ 1144402 h 1653800"/>
                  <a:gd name="connsiteX23" fmla="*/ 992634 w 1205803"/>
                  <a:gd name="connsiteY23" fmla="*/ 1328410 h 1653800"/>
                  <a:gd name="connsiteX24" fmla="*/ 853770 w 1205803"/>
                  <a:gd name="connsiteY24" fmla="*/ 1488418 h 1653800"/>
                  <a:gd name="connsiteX25" fmla="*/ 651683 w 1205803"/>
                  <a:gd name="connsiteY25" fmla="*/ 1630737 h 1653800"/>
                  <a:gd name="connsiteX26" fmla="*/ 634660 w 1205803"/>
                  <a:gd name="connsiteY26" fmla="*/ 1639121 h 1653800"/>
                  <a:gd name="connsiteX27" fmla="*/ 634332 w 1205803"/>
                  <a:gd name="connsiteY27" fmla="*/ 1638710 h 1653800"/>
                  <a:gd name="connsiteX28" fmla="*/ 634903 w 1205803"/>
                  <a:gd name="connsiteY28" fmla="*/ 1634709 h 1653800"/>
                  <a:gd name="connsiteX29" fmla="*/ 550328 w 1205803"/>
                  <a:gd name="connsiteY29" fmla="*/ 1638710 h 1653800"/>
                  <a:gd name="connsiteX30" fmla="*/ 456609 w 1205803"/>
                  <a:gd name="connsiteY30" fmla="*/ 1575850 h 1653800"/>
                  <a:gd name="connsiteX31" fmla="*/ 417179 w 1205803"/>
                  <a:gd name="connsiteY31" fmla="*/ 1515847 h 1653800"/>
                  <a:gd name="connsiteX32" fmla="*/ 161167 w 1205803"/>
                  <a:gd name="connsiteY32" fmla="*/ 1154688 h 1653800"/>
                  <a:gd name="connsiteX33" fmla="*/ 23447 w 1205803"/>
                  <a:gd name="connsiteY33" fmla="*/ 779814 h 1653800"/>
                  <a:gd name="connsiteX34" fmla="*/ 17 w 1205803"/>
                  <a:gd name="connsiteY34" fmla="*/ 587805 h 1653800"/>
                  <a:gd name="connsiteX35" fmla="*/ 589 w 1205803"/>
                  <a:gd name="connsiteY35" fmla="*/ 544375 h 1653800"/>
                  <a:gd name="connsiteX36" fmla="*/ 77164 w 1205803"/>
                  <a:gd name="connsiteY36" fmla="*/ 250647 h 1653800"/>
                  <a:gd name="connsiteX37" fmla="*/ 393178 w 1205803"/>
                  <a:gd name="connsiteY37" fmla="*/ 37495 h 1653800"/>
                  <a:gd name="connsiteX38" fmla="*/ 598259 w 1205803"/>
                  <a:gd name="connsiteY38" fmla="*/ 279 h 1653800"/>
                  <a:gd name="connsiteX0" fmla="*/ 646396 w 1205803"/>
                  <a:gd name="connsiteY0" fmla="*/ 1653800 h 1653800"/>
                  <a:gd name="connsiteX1" fmla="*/ 646463 w 1205803"/>
                  <a:gd name="connsiteY1" fmla="*/ 1653765 h 1653800"/>
                  <a:gd name="connsiteX2" fmla="*/ 646396 w 1205803"/>
                  <a:gd name="connsiteY2" fmla="*/ 1653800 h 1653800"/>
                  <a:gd name="connsiteX3" fmla="*/ 1145212 w 1205803"/>
                  <a:gd name="connsiteY3" fmla="*/ 913534 h 1653800"/>
                  <a:gd name="connsiteX4" fmla="*/ 1149524 w 1205803"/>
                  <a:gd name="connsiteY4" fmla="*/ 943291 h 1653800"/>
                  <a:gd name="connsiteX5" fmla="*/ 1114092 w 1205803"/>
                  <a:gd name="connsiteY5" fmla="*/ 943291 h 1653800"/>
                  <a:gd name="connsiteX6" fmla="*/ 1130354 w 1205803"/>
                  <a:gd name="connsiteY6" fmla="*/ 927821 h 1653800"/>
                  <a:gd name="connsiteX7" fmla="*/ 1144712 w 1205803"/>
                  <a:gd name="connsiteY7" fmla="*/ 913749 h 1653800"/>
                  <a:gd name="connsiteX8" fmla="*/ 1144717 w 1205803"/>
                  <a:gd name="connsiteY8" fmla="*/ 913732 h 1653800"/>
                  <a:gd name="connsiteX9" fmla="*/ 1145212 w 1205803"/>
                  <a:gd name="connsiteY9" fmla="*/ 913534 h 1653800"/>
                  <a:gd name="connsiteX10" fmla="*/ 598259 w 1205803"/>
                  <a:gd name="connsiteY10" fmla="*/ 279 h 1653800"/>
                  <a:gd name="connsiteX11" fmla="*/ 789196 w 1205803"/>
                  <a:gd name="connsiteY11" fmla="*/ 41495 h 1653800"/>
                  <a:gd name="connsiteX12" fmla="*/ 983490 w 1205803"/>
                  <a:gd name="connsiteY12" fmla="*/ 212931 h 1653800"/>
                  <a:gd name="connsiteX13" fmla="*/ 1046350 w 1205803"/>
                  <a:gd name="connsiteY13" fmla="*/ 511802 h 1653800"/>
                  <a:gd name="connsiteX14" fmla="*/ 1094353 w 1205803"/>
                  <a:gd name="connsiteY14" fmla="*/ 473514 h 1653800"/>
                  <a:gd name="connsiteX15" fmla="*/ 1157213 w 1205803"/>
                  <a:gd name="connsiteY15" fmla="*/ 527231 h 1653800"/>
                  <a:gd name="connsiteX16" fmla="*/ 1205786 w 1205803"/>
                  <a:gd name="connsiteY16" fmla="*/ 770099 h 1653800"/>
                  <a:gd name="connsiteX17" fmla="*/ 1174927 w 1205803"/>
                  <a:gd name="connsiteY17" fmla="*/ 867246 h 1653800"/>
                  <a:gd name="connsiteX18" fmla="*/ 1146926 w 1205803"/>
                  <a:gd name="connsiteY18" fmla="*/ 910677 h 1653800"/>
                  <a:gd name="connsiteX19" fmla="*/ 1145500 w 1205803"/>
                  <a:gd name="connsiteY19" fmla="*/ 910881 h 1653800"/>
                  <a:gd name="connsiteX20" fmla="*/ 1146828 w 1205803"/>
                  <a:gd name="connsiteY20" fmla="*/ 906043 h 1653800"/>
                  <a:gd name="connsiteX21" fmla="*/ 1137212 w 1205803"/>
                  <a:gd name="connsiteY21" fmla="*/ 902677 h 1653800"/>
                  <a:gd name="connsiteX22" fmla="*/ 1054922 w 1205803"/>
                  <a:gd name="connsiteY22" fmla="*/ 983823 h 1653800"/>
                  <a:gd name="connsiteX23" fmla="*/ 1055494 w 1205803"/>
                  <a:gd name="connsiteY23" fmla="*/ 1144402 h 1653800"/>
                  <a:gd name="connsiteX24" fmla="*/ 992634 w 1205803"/>
                  <a:gd name="connsiteY24" fmla="*/ 1328410 h 1653800"/>
                  <a:gd name="connsiteX25" fmla="*/ 853770 w 1205803"/>
                  <a:gd name="connsiteY25" fmla="*/ 1488418 h 1653800"/>
                  <a:gd name="connsiteX26" fmla="*/ 651683 w 1205803"/>
                  <a:gd name="connsiteY26" fmla="*/ 1630737 h 1653800"/>
                  <a:gd name="connsiteX27" fmla="*/ 634660 w 1205803"/>
                  <a:gd name="connsiteY27" fmla="*/ 1639121 h 1653800"/>
                  <a:gd name="connsiteX28" fmla="*/ 634332 w 1205803"/>
                  <a:gd name="connsiteY28" fmla="*/ 1638710 h 1653800"/>
                  <a:gd name="connsiteX29" fmla="*/ 634903 w 1205803"/>
                  <a:gd name="connsiteY29" fmla="*/ 1634709 h 1653800"/>
                  <a:gd name="connsiteX30" fmla="*/ 550328 w 1205803"/>
                  <a:gd name="connsiteY30" fmla="*/ 1638710 h 1653800"/>
                  <a:gd name="connsiteX31" fmla="*/ 456609 w 1205803"/>
                  <a:gd name="connsiteY31" fmla="*/ 1575850 h 1653800"/>
                  <a:gd name="connsiteX32" fmla="*/ 417179 w 1205803"/>
                  <a:gd name="connsiteY32" fmla="*/ 1515847 h 1653800"/>
                  <a:gd name="connsiteX33" fmla="*/ 161167 w 1205803"/>
                  <a:gd name="connsiteY33" fmla="*/ 1154688 h 1653800"/>
                  <a:gd name="connsiteX34" fmla="*/ 23447 w 1205803"/>
                  <a:gd name="connsiteY34" fmla="*/ 779814 h 1653800"/>
                  <a:gd name="connsiteX35" fmla="*/ 17 w 1205803"/>
                  <a:gd name="connsiteY35" fmla="*/ 587805 h 1653800"/>
                  <a:gd name="connsiteX36" fmla="*/ 589 w 1205803"/>
                  <a:gd name="connsiteY36" fmla="*/ 544375 h 1653800"/>
                  <a:gd name="connsiteX37" fmla="*/ 77164 w 1205803"/>
                  <a:gd name="connsiteY37" fmla="*/ 250647 h 1653800"/>
                  <a:gd name="connsiteX38" fmla="*/ 393178 w 1205803"/>
                  <a:gd name="connsiteY38" fmla="*/ 37495 h 1653800"/>
                  <a:gd name="connsiteX39" fmla="*/ 598259 w 1205803"/>
                  <a:gd name="connsiteY39" fmla="*/ 279 h 1653800"/>
                  <a:gd name="connsiteX0" fmla="*/ 1145212 w 1205803"/>
                  <a:gd name="connsiteY0" fmla="*/ 913534 h 1639479"/>
                  <a:gd name="connsiteX1" fmla="*/ 1149524 w 1205803"/>
                  <a:gd name="connsiteY1" fmla="*/ 943291 h 1639479"/>
                  <a:gd name="connsiteX2" fmla="*/ 1114092 w 1205803"/>
                  <a:gd name="connsiteY2" fmla="*/ 943291 h 1639479"/>
                  <a:gd name="connsiteX3" fmla="*/ 1130354 w 1205803"/>
                  <a:gd name="connsiteY3" fmla="*/ 927821 h 1639479"/>
                  <a:gd name="connsiteX4" fmla="*/ 1144712 w 1205803"/>
                  <a:gd name="connsiteY4" fmla="*/ 913749 h 1639479"/>
                  <a:gd name="connsiteX5" fmla="*/ 1144717 w 1205803"/>
                  <a:gd name="connsiteY5" fmla="*/ 913732 h 1639479"/>
                  <a:gd name="connsiteX6" fmla="*/ 1145212 w 1205803"/>
                  <a:gd name="connsiteY6" fmla="*/ 913534 h 1639479"/>
                  <a:gd name="connsiteX7" fmla="*/ 598259 w 1205803"/>
                  <a:gd name="connsiteY7" fmla="*/ 279 h 1639479"/>
                  <a:gd name="connsiteX8" fmla="*/ 789196 w 1205803"/>
                  <a:gd name="connsiteY8" fmla="*/ 41495 h 1639479"/>
                  <a:gd name="connsiteX9" fmla="*/ 983490 w 1205803"/>
                  <a:gd name="connsiteY9" fmla="*/ 212931 h 1639479"/>
                  <a:gd name="connsiteX10" fmla="*/ 1046350 w 1205803"/>
                  <a:gd name="connsiteY10" fmla="*/ 511802 h 1639479"/>
                  <a:gd name="connsiteX11" fmla="*/ 1094353 w 1205803"/>
                  <a:gd name="connsiteY11" fmla="*/ 473514 h 1639479"/>
                  <a:gd name="connsiteX12" fmla="*/ 1157213 w 1205803"/>
                  <a:gd name="connsiteY12" fmla="*/ 527231 h 1639479"/>
                  <a:gd name="connsiteX13" fmla="*/ 1205786 w 1205803"/>
                  <a:gd name="connsiteY13" fmla="*/ 770099 h 1639479"/>
                  <a:gd name="connsiteX14" fmla="*/ 1174927 w 1205803"/>
                  <a:gd name="connsiteY14" fmla="*/ 867246 h 1639479"/>
                  <a:gd name="connsiteX15" fmla="*/ 1146926 w 1205803"/>
                  <a:gd name="connsiteY15" fmla="*/ 910677 h 1639479"/>
                  <a:gd name="connsiteX16" fmla="*/ 1145500 w 1205803"/>
                  <a:gd name="connsiteY16" fmla="*/ 910881 h 1639479"/>
                  <a:gd name="connsiteX17" fmla="*/ 1146828 w 1205803"/>
                  <a:gd name="connsiteY17" fmla="*/ 906043 h 1639479"/>
                  <a:gd name="connsiteX18" fmla="*/ 1137212 w 1205803"/>
                  <a:gd name="connsiteY18" fmla="*/ 902677 h 1639479"/>
                  <a:gd name="connsiteX19" fmla="*/ 1054922 w 1205803"/>
                  <a:gd name="connsiteY19" fmla="*/ 983823 h 1639479"/>
                  <a:gd name="connsiteX20" fmla="*/ 1055494 w 1205803"/>
                  <a:gd name="connsiteY20" fmla="*/ 1144402 h 1639479"/>
                  <a:gd name="connsiteX21" fmla="*/ 992634 w 1205803"/>
                  <a:gd name="connsiteY21" fmla="*/ 1328410 h 1639479"/>
                  <a:gd name="connsiteX22" fmla="*/ 853770 w 1205803"/>
                  <a:gd name="connsiteY22" fmla="*/ 1488418 h 1639479"/>
                  <a:gd name="connsiteX23" fmla="*/ 651683 w 1205803"/>
                  <a:gd name="connsiteY23" fmla="*/ 1630737 h 1639479"/>
                  <a:gd name="connsiteX24" fmla="*/ 634660 w 1205803"/>
                  <a:gd name="connsiteY24" fmla="*/ 1639121 h 1639479"/>
                  <a:gd name="connsiteX25" fmla="*/ 634332 w 1205803"/>
                  <a:gd name="connsiteY25" fmla="*/ 1638710 h 1639479"/>
                  <a:gd name="connsiteX26" fmla="*/ 634903 w 1205803"/>
                  <a:gd name="connsiteY26" fmla="*/ 1634709 h 1639479"/>
                  <a:gd name="connsiteX27" fmla="*/ 550328 w 1205803"/>
                  <a:gd name="connsiteY27" fmla="*/ 1638710 h 1639479"/>
                  <a:gd name="connsiteX28" fmla="*/ 456609 w 1205803"/>
                  <a:gd name="connsiteY28" fmla="*/ 1575850 h 1639479"/>
                  <a:gd name="connsiteX29" fmla="*/ 417179 w 1205803"/>
                  <a:gd name="connsiteY29" fmla="*/ 1515847 h 1639479"/>
                  <a:gd name="connsiteX30" fmla="*/ 161167 w 1205803"/>
                  <a:gd name="connsiteY30" fmla="*/ 1154688 h 1639479"/>
                  <a:gd name="connsiteX31" fmla="*/ 23447 w 1205803"/>
                  <a:gd name="connsiteY31" fmla="*/ 779814 h 1639479"/>
                  <a:gd name="connsiteX32" fmla="*/ 17 w 1205803"/>
                  <a:gd name="connsiteY32" fmla="*/ 587805 h 1639479"/>
                  <a:gd name="connsiteX33" fmla="*/ 589 w 1205803"/>
                  <a:gd name="connsiteY33" fmla="*/ 544375 h 1639479"/>
                  <a:gd name="connsiteX34" fmla="*/ 77164 w 1205803"/>
                  <a:gd name="connsiteY34" fmla="*/ 250647 h 1639479"/>
                  <a:gd name="connsiteX35" fmla="*/ 393178 w 1205803"/>
                  <a:gd name="connsiteY35" fmla="*/ 37495 h 1639479"/>
                  <a:gd name="connsiteX36" fmla="*/ 598259 w 1205803"/>
                  <a:gd name="connsiteY36" fmla="*/ 279 h 1639479"/>
                  <a:gd name="connsiteX0" fmla="*/ 1145212 w 1205803"/>
                  <a:gd name="connsiteY0" fmla="*/ 913534 h 1639479"/>
                  <a:gd name="connsiteX1" fmla="*/ 1114092 w 1205803"/>
                  <a:gd name="connsiteY1" fmla="*/ 943291 h 1639479"/>
                  <a:gd name="connsiteX2" fmla="*/ 1130354 w 1205803"/>
                  <a:gd name="connsiteY2" fmla="*/ 927821 h 1639479"/>
                  <a:gd name="connsiteX3" fmla="*/ 1144712 w 1205803"/>
                  <a:gd name="connsiteY3" fmla="*/ 913749 h 1639479"/>
                  <a:gd name="connsiteX4" fmla="*/ 1144717 w 1205803"/>
                  <a:gd name="connsiteY4" fmla="*/ 913732 h 1639479"/>
                  <a:gd name="connsiteX5" fmla="*/ 1145212 w 1205803"/>
                  <a:gd name="connsiteY5" fmla="*/ 913534 h 1639479"/>
                  <a:gd name="connsiteX6" fmla="*/ 598259 w 1205803"/>
                  <a:gd name="connsiteY6" fmla="*/ 279 h 1639479"/>
                  <a:gd name="connsiteX7" fmla="*/ 789196 w 1205803"/>
                  <a:gd name="connsiteY7" fmla="*/ 41495 h 1639479"/>
                  <a:gd name="connsiteX8" fmla="*/ 983490 w 1205803"/>
                  <a:gd name="connsiteY8" fmla="*/ 212931 h 1639479"/>
                  <a:gd name="connsiteX9" fmla="*/ 1046350 w 1205803"/>
                  <a:gd name="connsiteY9" fmla="*/ 511802 h 1639479"/>
                  <a:gd name="connsiteX10" fmla="*/ 1094353 w 1205803"/>
                  <a:gd name="connsiteY10" fmla="*/ 473514 h 1639479"/>
                  <a:gd name="connsiteX11" fmla="*/ 1157213 w 1205803"/>
                  <a:gd name="connsiteY11" fmla="*/ 527231 h 1639479"/>
                  <a:gd name="connsiteX12" fmla="*/ 1205786 w 1205803"/>
                  <a:gd name="connsiteY12" fmla="*/ 770099 h 1639479"/>
                  <a:gd name="connsiteX13" fmla="*/ 1174927 w 1205803"/>
                  <a:gd name="connsiteY13" fmla="*/ 867246 h 1639479"/>
                  <a:gd name="connsiteX14" fmla="*/ 1146926 w 1205803"/>
                  <a:gd name="connsiteY14" fmla="*/ 910677 h 1639479"/>
                  <a:gd name="connsiteX15" fmla="*/ 1145500 w 1205803"/>
                  <a:gd name="connsiteY15" fmla="*/ 910881 h 1639479"/>
                  <a:gd name="connsiteX16" fmla="*/ 1146828 w 1205803"/>
                  <a:gd name="connsiteY16" fmla="*/ 906043 h 1639479"/>
                  <a:gd name="connsiteX17" fmla="*/ 1137212 w 1205803"/>
                  <a:gd name="connsiteY17" fmla="*/ 902677 h 1639479"/>
                  <a:gd name="connsiteX18" fmla="*/ 1054922 w 1205803"/>
                  <a:gd name="connsiteY18" fmla="*/ 983823 h 1639479"/>
                  <a:gd name="connsiteX19" fmla="*/ 1055494 w 1205803"/>
                  <a:gd name="connsiteY19" fmla="*/ 1144402 h 1639479"/>
                  <a:gd name="connsiteX20" fmla="*/ 992634 w 1205803"/>
                  <a:gd name="connsiteY20" fmla="*/ 1328410 h 1639479"/>
                  <a:gd name="connsiteX21" fmla="*/ 853770 w 1205803"/>
                  <a:gd name="connsiteY21" fmla="*/ 1488418 h 1639479"/>
                  <a:gd name="connsiteX22" fmla="*/ 651683 w 1205803"/>
                  <a:gd name="connsiteY22" fmla="*/ 1630737 h 1639479"/>
                  <a:gd name="connsiteX23" fmla="*/ 634660 w 1205803"/>
                  <a:gd name="connsiteY23" fmla="*/ 1639121 h 1639479"/>
                  <a:gd name="connsiteX24" fmla="*/ 634332 w 1205803"/>
                  <a:gd name="connsiteY24" fmla="*/ 1638710 h 1639479"/>
                  <a:gd name="connsiteX25" fmla="*/ 634903 w 1205803"/>
                  <a:gd name="connsiteY25" fmla="*/ 1634709 h 1639479"/>
                  <a:gd name="connsiteX26" fmla="*/ 550328 w 1205803"/>
                  <a:gd name="connsiteY26" fmla="*/ 1638710 h 1639479"/>
                  <a:gd name="connsiteX27" fmla="*/ 456609 w 1205803"/>
                  <a:gd name="connsiteY27" fmla="*/ 1575850 h 1639479"/>
                  <a:gd name="connsiteX28" fmla="*/ 417179 w 1205803"/>
                  <a:gd name="connsiteY28" fmla="*/ 1515847 h 1639479"/>
                  <a:gd name="connsiteX29" fmla="*/ 161167 w 1205803"/>
                  <a:gd name="connsiteY29" fmla="*/ 1154688 h 1639479"/>
                  <a:gd name="connsiteX30" fmla="*/ 23447 w 1205803"/>
                  <a:gd name="connsiteY30" fmla="*/ 779814 h 1639479"/>
                  <a:gd name="connsiteX31" fmla="*/ 17 w 1205803"/>
                  <a:gd name="connsiteY31" fmla="*/ 587805 h 1639479"/>
                  <a:gd name="connsiteX32" fmla="*/ 589 w 1205803"/>
                  <a:gd name="connsiteY32" fmla="*/ 544375 h 1639479"/>
                  <a:gd name="connsiteX33" fmla="*/ 77164 w 1205803"/>
                  <a:gd name="connsiteY33" fmla="*/ 250647 h 1639479"/>
                  <a:gd name="connsiteX34" fmla="*/ 393178 w 1205803"/>
                  <a:gd name="connsiteY34" fmla="*/ 37495 h 1639479"/>
                  <a:gd name="connsiteX35" fmla="*/ 598259 w 1205803"/>
                  <a:gd name="connsiteY35" fmla="*/ 279 h 1639479"/>
                  <a:gd name="connsiteX0" fmla="*/ 1145212 w 1205803"/>
                  <a:gd name="connsiteY0" fmla="*/ 913534 h 1639479"/>
                  <a:gd name="connsiteX1" fmla="*/ 1130354 w 1205803"/>
                  <a:gd name="connsiteY1" fmla="*/ 927821 h 1639479"/>
                  <a:gd name="connsiteX2" fmla="*/ 1144712 w 1205803"/>
                  <a:gd name="connsiteY2" fmla="*/ 913749 h 1639479"/>
                  <a:gd name="connsiteX3" fmla="*/ 1144717 w 1205803"/>
                  <a:gd name="connsiteY3" fmla="*/ 913732 h 1639479"/>
                  <a:gd name="connsiteX4" fmla="*/ 1145212 w 1205803"/>
                  <a:gd name="connsiteY4" fmla="*/ 913534 h 1639479"/>
                  <a:gd name="connsiteX5" fmla="*/ 598259 w 1205803"/>
                  <a:gd name="connsiteY5" fmla="*/ 279 h 1639479"/>
                  <a:gd name="connsiteX6" fmla="*/ 789196 w 1205803"/>
                  <a:gd name="connsiteY6" fmla="*/ 41495 h 1639479"/>
                  <a:gd name="connsiteX7" fmla="*/ 983490 w 1205803"/>
                  <a:gd name="connsiteY7" fmla="*/ 212931 h 1639479"/>
                  <a:gd name="connsiteX8" fmla="*/ 1046350 w 1205803"/>
                  <a:gd name="connsiteY8" fmla="*/ 511802 h 1639479"/>
                  <a:gd name="connsiteX9" fmla="*/ 1094353 w 1205803"/>
                  <a:gd name="connsiteY9" fmla="*/ 473514 h 1639479"/>
                  <a:gd name="connsiteX10" fmla="*/ 1157213 w 1205803"/>
                  <a:gd name="connsiteY10" fmla="*/ 527231 h 1639479"/>
                  <a:gd name="connsiteX11" fmla="*/ 1205786 w 1205803"/>
                  <a:gd name="connsiteY11" fmla="*/ 770099 h 1639479"/>
                  <a:gd name="connsiteX12" fmla="*/ 1174927 w 1205803"/>
                  <a:gd name="connsiteY12" fmla="*/ 867246 h 1639479"/>
                  <a:gd name="connsiteX13" fmla="*/ 1146926 w 1205803"/>
                  <a:gd name="connsiteY13" fmla="*/ 910677 h 1639479"/>
                  <a:gd name="connsiteX14" fmla="*/ 1145500 w 1205803"/>
                  <a:gd name="connsiteY14" fmla="*/ 910881 h 1639479"/>
                  <a:gd name="connsiteX15" fmla="*/ 1146828 w 1205803"/>
                  <a:gd name="connsiteY15" fmla="*/ 906043 h 1639479"/>
                  <a:gd name="connsiteX16" fmla="*/ 1137212 w 1205803"/>
                  <a:gd name="connsiteY16" fmla="*/ 902677 h 1639479"/>
                  <a:gd name="connsiteX17" fmla="*/ 1054922 w 1205803"/>
                  <a:gd name="connsiteY17" fmla="*/ 983823 h 1639479"/>
                  <a:gd name="connsiteX18" fmla="*/ 1055494 w 1205803"/>
                  <a:gd name="connsiteY18" fmla="*/ 1144402 h 1639479"/>
                  <a:gd name="connsiteX19" fmla="*/ 992634 w 1205803"/>
                  <a:gd name="connsiteY19" fmla="*/ 1328410 h 1639479"/>
                  <a:gd name="connsiteX20" fmla="*/ 853770 w 1205803"/>
                  <a:gd name="connsiteY20" fmla="*/ 1488418 h 1639479"/>
                  <a:gd name="connsiteX21" fmla="*/ 651683 w 1205803"/>
                  <a:gd name="connsiteY21" fmla="*/ 1630737 h 1639479"/>
                  <a:gd name="connsiteX22" fmla="*/ 634660 w 1205803"/>
                  <a:gd name="connsiteY22" fmla="*/ 1639121 h 1639479"/>
                  <a:gd name="connsiteX23" fmla="*/ 634332 w 1205803"/>
                  <a:gd name="connsiteY23" fmla="*/ 1638710 h 1639479"/>
                  <a:gd name="connsiteX24" fmla="*/ 634903 w 1205803"/>
                  <a:gd name="connsiteY24" fmla="*/ 1634709 h 1639479"/>
                  <a:gd name="connsiteX25" fmla="*/ 550328 w 1205803"/>
                  <a:gd name="connsiteY25" fmla="*/ 1638710 h 1639479"/>
                  <a:gd name="connsiteX26" fmla="*/ 456609 w 1205803"/>
                  <a:gd name="connsiteY26" fmla="*/ 1575850 h 1639479"/>
                  <a:gd name="connsiteX27" fmla="*/ 417179 w 1205803"/>
                  <a:gd name="connsiteY27" fmla="*/ 1515847 h 1639479"/>
                  <a:gd name="connsiteX28" fmla="*/ 161167 w 1205803"/>
                  <a:gd name="connsiteY28" fmla="*/ 1154688 h 1639479"/>
                  <a:gd name="connsiteX29" fmla="*/ 23447 w 1205803"/>
                  <a:gd name="connsiteY29" fmla="*/ 779814 h 1639479"/>
                  <a:gd name="connsiteX30" fmla="*/ 17 w 1205803"/>
                  <a:gd name="connsiteY30" fmla="*/ 587805 h 1639479"/>
                  <a:gd name="connsiteX31" fmla="*/ 589 w 1205803"/>
                  <a:gd name="connsiteY31" fmla="*/ 544375 h 1639479"/>
                  <a:gd name="connsiteX32" fmla="*/ 77164 w 1205803"/>
                  <a:gd name="connsiteY32" fmla="*/ 250647 h 1639479"/>
                  <a:gd name="connsiteX33" fmla="*/ 393178 w 1205803"/>
                  <a:gd name="connsiteY33" fmla="*/ 37495 h 1639479"/>
                  <a:gd name="connsiteX34" fmla="*/ 598259 w 1205803"/>
                  <a:gd name="connsiteY34"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5500 w 1205803"/>
                  <a:gd name="connsiteY13" fmla="*/ 910881 h 1639479"/>
                  <a:gd name="connsiteX14" fmla="*/ 1146828 w 1205803"/>
                  <a:gd name="connsiteY14" fmla="*/ 906043 h 1639479"/>
                  <a:gd name="connsiteX15" fmla="*/ 1137212 w 1205803"/>
                  <a:gd name="connsiteY15" fmla="*/ 902677 h 1639479"/>
                  <a:gd name="connsiteX16" fmla="*/ 1054922 w 1205803"/>
                  <a:gd name="connsiteY16" fmla="*/ 983823 h 1639479"/>
                  <a:gd name="connsiteX17" fmla="*/ 1055494 w 1205803"/>
                  <a:gd name="connsiteY17" fmla="*/ 1144402 h 1639479"/>
                  <a:gd name="connsiteX18" fmla="*/ 992634 w 1205803"/>
                  <a:gd name="connsiteY18" fmla="*/ 1328410 h 1639479"/>
                  <a:gd name="connsiteX19" fmla="*/ 853770 w 1205803"/>
                  <a:gd name="connsiteY19" fmla="*/ 1488418 h 1639479"/>
                  <a:gd name="connsiteX20" fmla="*/ 651683 w 1205803"/>
                  <a:gd name="connsiteY20" fmla="*/ 1630737 h 1639479"/>
                  <a:gd name="connsiteX21" fmla="*/ 634660 w 1205803"/>
                  <a:gd name="connsiteY21" fmla="*/ 1639121 h 1639479"/>
                  <a:gd name="connsiteX22" fmla="*/ 634332 w 1205803"/>
                  <a:gd name="connsiteY22" fmla="*/ 1638710 h 1639479"/>
                  <a:gd name="connsiteX23" fmla="*/ 634903 w 1205803"/>
                  <a:gd name="connsiteY23" fmla="*/ 1634709 h 1639479"/>
                  <a:gd name="connsiteX24" fmla="*/ 550328 w 1205803"/>
                  <a:gd name="connsiteY24" fmla="*/ 1638710 h 1639479"/>
                  <a:gd name="connsiteX25" fmla="*/ 456609 w 1205803"/>
                  <a:gd name="connsiteY25" fmla="*/ 1575850 h 1639479"/>
                  <a:gd name="connsiteX26" fmla="*/ 417179 w 1205803"/>
                  <a:gd name="connsiteY26" fmla="*/ 1515847 h 1639479"/>
                  <a:gd name="connsiteX27" fmla="*/ 161167 w 1205803"/>
                  <a:gd name="connsiteY27" fmla="*/ 1154688 h 1639479"/>
                  <a:gd name="connsiteX28" fmla="*/ 23447 w 1205803"/>
                  <a:gd name="connsiteY28" fmla="*/ 779814 h 1639479"/>
                  <a:gd name="connsiteX29" fmla="*/ 17 w 1205803"/>
                  <a:gd name="connsiteY29" fmla="*/ 587805 h 1639479"/>
                  <a:gd name="connsiteX30" fmla="*/ 589 w 1205803"/>
                  <a:gd name="connsiteY30" fmla="*/ 544375 h 1639479"/>
                  <a:gd name="connsiteX31" fmla="*/ 77164 w 1205803"/>
                  <a:gd name="connsiteY31" fmla="*/ 250647 h 1639479"/>
                  <a:gd name="connsiteX32" fmla="*/ 393178 w 1205803"/>
                  <a:gd name="connsiteY32" fmla="*/ 37495 h 1639479"/>
                  <a:gd name="connsiteX33" fmla="*/ 598259 w 1205803"/>
                  <a:gd name="connsiteY33" fmla="*/ 279 h 1639479"/>
                  <a:gd name="connsiteX0" fmla="*/ 1145212 w 1205803"/>
                  <a:gd name="connsiteY0" fmla="*/ 913534 h 1639479"/>
                  <a:gd name="connsiteX1" fmla="*/ 1144712 w 1205803"/>
                  <a:gd name="connsiteY1" fmla="*/ 913749 h 1639479"/>
                  <a:gd name="connsiteX2" fmla="*/ 1144717 w 1205803"/>
                  <a:gd name="connsiteY2" fmla="*/ 913732 h 1639479"/>
                  <a:gd name="connsiteX3" fmla="*/ 1145212 w 1205803"/>
                  <a:gd name="connsiteY3" fmla="*/ 913534 h 1639479"/>
                  <a:gd name="connsiteX4" fmla="*/ 598259 w 1205803"/>
                  <a:gd name="connsiteY4" fmla="*/ 279 h 1639479"/>
                  <a:gd name="connsiteX5" fmla="*/ 789196 w 1205803"/>
                  <a:gd name="connsiteY5" fmla="*/ 41495 h 1639479"/>
                  <a:gd name="connsiteX6" fmla="*/ 983490 w 1205803"/>
                  <a:gd name="connsiteY6" fmla="*/ 212931 h 1639479"/>
                  <a:gd name="connsiteX7" fmla="*/ 1046350 w 1205803"/>
                  <a:gd name="connsiteY7" fmla="*/ 511802 h 1639479"/>
                  <a:gd name="connsiteX8" fmla="*/ 1094353 w 1205803"/>
                  <a:gd name="connsiteY8" fmla="*/ 473514 h 1639479"/>
                  <a:gd name="connsiteX9" fmla="*/ 1157213 w 1205803"/>
                  <a:gd name="connsiteY9" fmla="*/ 527231 h 1639479"/>
                  <a:gd name="connsiteX10" fmla="*/ 1205786 w 1205803"/>
                  <a:gd name="connsiteY10" fmla="*/ 770099 h 1639479"/>
                  <a:gd name="connsiteX11" fmla="*/ 1174927 w 1205803"/>
                  <a:gd name="connsiteY11" fmla="*/ 867246 h 1639479"/>
                  <a:gd name="connsiteX12" fmla="*/ 1146926 w 1205803"/>
                  <a:gd name="connsiteY12" fmla="*/ 910677 h 1639479"/>
                  <a:gd name="connsiteX13" fmla="*/ 1146828 w 1205803"/>
                  <a:gd name="connsiteY13" fmla="*/ 906043 h 1639479"/>
                  <a:gd name="connsiteX14" fmla="*/ 1137212 w 1205803"/>
                  <a:gd name="connsiteY14" fmla="*/ 902677 h 1639479"/>
                  <a:gd name="connsiteX15" fmla="*/ 1054922 w 1205803"/>
                  <a:gd name="connsiteY15" fmla="*/ 983823 h 1639479"/>
                  <a:gd name="connsiteX16" fmla="*/ 1055494 w 1205803"/>
                  <a:gd name="connsiteY16" fmla="*/ 1144402 h 1639479"/>
                  <a:gd name="connsiteX17" fmla="*/ 992634 w 1205803"/>
                  <a:gd name="connsiteY17" fmla="*/ 1328410 h 1639479"/>
                  <a:gd name="connsiteX18" fmla="*/ 853770 w 1205803"/>
                  <a:gd name="connsiteY18" fmla="*/ 1488418 h 1639479"/>
                  <a:gd name="connsiteX19" fmla="*/ 651683 w 1205803"/>
                  <a:gd name="connsiteY19" fmla="*/ 1630737 h 1639479"/>
                  <a:gd name="connsiteX20" fmla="*/ 634660 w 1205803"/>
                  <a:gd name="connsiteY20" fmla="*/ 1639121 h 1639479"/>
                  <a:gd name="connsiteX21" fmla="*/ 634332 w 1205803"/>
                  <a:gd name="connsiteY21" fmla="*/ 1638710 h 1639479"/>
                  <a:gd name="connsiteX22" fmla="*/ 634903 w 1205803"/>
                  <a:gd name="connsiteY22" fmla="*/ 1634709 h 1639479"/>
                  <a:gd name="connsiteX23" fmla="*/ 550328 w 1205803"/>
                  <a:gd name="connsiteY23" fmla="*/ 1638710 h 1639479"/>
                  <a:gd name="connsiteX24" fmla="*/ 456609 w 1205803"/>
                  <a:gd name="connsiteY24" fmla="*/ 1575850 h 1639479"/>
                  <a:gd name="connsiteX25" fmla="*/ 417179 w 1205803"/>
                  <a:gd name="connsiteY25" fmla="*/ 1515847 h 1639479"/>
                  <a:gd name="connsiteX26" fmla="*/ 161167 w 1205803"/>
                  <a:gd name="connsiteY26" fmla="*/ 1154688 h 1639479"/>
                  <a:gd name="connsiteX27" fmla="*/ 23447 w 1205803"/>
                  <a:gd name="connsiteY27" fmla="*/ 779814 h 1639479"/>
                  <a:gd name="connsiteX28" fmla="*/ 17 w 1205803"/>
                  <a:gd name="connsiteY28" fmla="*/ 587805 h 1639479"/>
                  <a:gd name="connsiteX29" fmla="*/ 589 w 1205803"/>
                  <a:gd name="connsiteY29" fmla="*/ 544375 h 1639479"/>
                  <a:gd name="connsiteX30" fmla="*/ 77164 w 1205803"/>
                  <a:gd name="connsiteY30" fmla="*/ 250647 h 1639479"/>
                  <a:gd name="connsiteX31" fmla="*/ 393178 w 1205803"/>
                  <a:gd name="connsiteY31" fmla="*/ 37495 h 1639479"/>
                  <a:gd name="connsiteX32" fmla="*/ 598259 w 1205803"/>
                  <a:gd name="connsiteY32"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137212 w 1205803"/>
                  <a:gd name="connsiteY13" fmla="*/ 902677 h 1639479"/>
                  <a:gd name="connsiteX14" fmla="*/ 1054922 w 1205803"/>
                  <a:gd name="connsiteY14" fmla="*/ 983823 h 1639479"/>
                  <a:gd name="connsiteX15" fmla="*/ 1055494 w 1205803"/>
                  <a:gd name="connsiteY15" fmla="*/ 1144402 h 1639479"/>
                  <a:gd name="connsiteX16" fmla="*/ 992634 w 1205803"/>
                  <a:gd name="connsiteY16" fmla="*/ 1328410 h 1639479"/>
                  <a:gd name="connsiteX17" fmla="*/ 853770 w 1205803"/>
                  <a:gd name="connsiteY17" fmla="*/ 1488418 h 1639479"/>
                  <a:gd name="connsiteX18" fmla="*/ 651683 w 1205803"/>
                  <a:gd name="connsiteY18" fmla="*/ 1630737 h 1639479"/>
                  <a:gd name="connsiteX19" fmla="*/ 634660 w 1205803"/>
                  <a:gd name="connsiteY19" fmla="*/ 1639121 h 1639479"/>
                  <a:gd name="connsiteX20" fmla="*/ 634332 w 1205803"/>
                  <a:gd name="connsiteY20" fmla="*/ 1638710 h 1639479"/>
                  <a:gd name="connsiteX21" fmla="*/ 634903 w 1205803"/>
                  <a:gd name="connsiteY21" fmla="*/ 1634709 h 1639479"/>
                  <a:gd name="connsiteX22" fmla="*/ 550328 w 1205803"/>
                  <a:gd name="connsiteY22" fmla="*/ 1638710 h 1639479"/>
                  <a:gd name="connsiteX23" fmla="*/ 456609 w 1205803"/>
                  <a:gd name="connsiteY23" fmla="*/ 1575850 h 1639479"/>
                  <a:gd name="connsiteX24" fmla="*/ 417179 w 1205803"/>
                  <a:gd name="connsiteY24" fmla="*/ 1515847 h 1639479"/>
                  <a:gd name="connsiteX25" fmla="*/ 161167 w 1205803"/>
                  <a:gd name="connsiteY25" fmla="*/ 1154688 h 1639479"/>
                  <a:gd name="connsiteX26" fmla="*/ 23447 w 1205803"/>
                  <a:gd name="connsiteY26" fmla="*/ 779814 h 1639479"/>
                  <a:gd name="connsiteX27" fmla="*/ 17 w 1205803"/>
                  <a:gd name="connsiteY27" fmla="*/ 587805 h 1639479"/>
                  <a:gd name="connsiteX28" fmla="*/ 589 w 1205803"/>
                  <a:gd name="connsiteY28" fmla="*/ 544375 h 1639479"/>
                  <a:gd name="connsiteX29" fmla="*/ 77164 w 1205803"/>
                  <a:gd name="connsiteY29" fmla="*/ 250647 h 1639479"/>
                  <a:gd name="connsiteX30" fmla="*/ 393178 w 1205803"/>
                  <a:gd name="connsiteY30" fmla="*/ 37495 h 1639479"/>
                  <a:gd name="connsiteX31" fmla="*/ 598259 w 1205803"/>
                  <a:gd name="connsiteY31"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51683 w 1205803"/>
                  <a:gd name="connsiteY17" fmla="*/ 1630737 h 1639479"/>
                  <a:gd name="connsiteX18" fmla="*/ 634660 w 1205803"/>
                  <a:gd name="connsiteY18" fmla="*/ 1639121 h 1639479"/>
                  <a:gd name="connsiteX19" fmla="*/ 634332 w 1205803"/>
                  <a:gd name="connsiteY19" fmla="*/ 1638710 h 1639479"/>
                  <a:gd name="connsiteX20" fmla="*/ 634903 w 1205803"/>
                  <a:gd name="connsiteY20" fmla="*/ 1634709 h 1639479"/>
                  <a:gd name="connsiteX21" fmla="*/ 550328 w 1205803"/>
                  <a:gd name="connsiteY21" fmla="*/ 1638710 h 1639479"/>
                  <a:gd name="connsiteX22" fmla="*/ 456609 w 1205803"/>
                  <a:gd name="connsiteY22" fmla="*/ 1575850 h 1639479"/>
                  <a:gd name="connsiteX23" fmla="*/ 417179 w 1205803"/>
                  <a:gd name="connsiteY23" fmla="*/ 1515847 h 1639479"/>
                  <a:gd name="connsiteX24" fmla="*/ 161167 w 1205803"/>
                  <a:gd name="connsiteY24" fmla="*/ 1154688 h 1639479"/>
                  <a:gd name="connsiteX25" fmla="*/ 23447 w 1205803"/>
                  <a:gd name="connsiteY25" fmla="*/ 779814 h 1639479"/>
                  <a:gd name="connsiteX26" fmla="*/ 17 w 1205803"/>
                  <a:gd name="connsiteY26" fmla="*/ 587805 h 1639479"/>
                  <a:gd name="connsiteX27" fmla="*/ 589 w 1205803"/>
                  <a:gd name="connsiteY27" fmla="*/ 544375 h 1639479"/>
                  <a:gd name="connsiteX28" fmla="*/ 77164 w 1205803"/>
                  <a:gd name="connsiteY28" fmla="*/ 250647 h 1639479"/>
                  <a:gd name="connsiteX29" fmla="*/ 393178 w 1205803"/>
                  <a:gd name="connsiteY29" fmla="*/ 37495 h 1639479"/>
                  <a:gd name="connsiteX30" fmla="*/ 598259 w 1205803"/>
                  <a:gd name="connsiteY30" fmla="*/ 279 h 1639479"/>
                  <a:gd name="connsiteX0" fmla="*/ 1144717 w 1205803"/>
                  <a:gd name="connsiteY0" fmla="*/ 913732 h 1639479"/>
                  <a:gd name="connsiteX1" fmla="*/ 1144712 w 1205803"/>
                  <a:gd name="connsiteY1" fmla="*/ 913749 h 1639479"/>
                  <a:gd name="connsiteX2" fmla="*/ 1144717 w 1205803"/>
                  <a:gd name="connsiteY2" fmla="*/ 913732 h 1639479"/>
                  <a:gd name="connsiteX3" fmla="*/ 598259 w 1205803"/>
                  <a:gd name="connsiteY3" fmla="*/ 279 h 1639479"/>
                  <a:gd name="connsiteX4" fmla="*/ 789196 w 1205803"/>
                  <a:gd name="connsiteY4" fmla="*/ 41495 h 1639479"/>
                  <a:gd name="connsiteX5" fmla="*/ 983490 w 1205803"/>
                  <a:gd name="connsiteY5" fmla="*/ 212931 h 1639479"/>
                  <a:gd name="connsiteX6" fmla="*/ 1046350 w 1205803"/>
                  <a:gd name="connsiteY6" fmla="*/ 511802 h 1639479"/>
                  <a:gd name="connsiteX7" fmla="*/ 1094353 w 1205803"/>
                  <a:gd name="connsiteY7" fmla="*/ 473514 h 1639479"/>
                  <a:gd name="connsiteX8" fmla="*/ 1157213 w 1205803"/>
                  <a:gd name="connsiteY8" fmla="*/ 527231 h 1639479"/>
                  <a:gd name="connsiteX9" fmla="*/ 1205786 w 1205803"/>
                  <a:gd name="connsiteY9" fmla="*/ 770099 h 1639479"/>
                  <a:gd name="connsiteX10" fmla="*/ 1174927 w 1205803"/>
                  <a:gd name="connsiteY10" fmla="*/ 867246 h 1639479"/>
                  <a:gd name="connsiteX11" fmla="*/ 1146926 w 1205803"/>
                  <a:gd name="connsiteY11" fmla="*/ 910677 h 1639479"/>
                  <a:gd name="connsiteX12" fmla="*/ 1146828 w 1205803"/>
                  <a:gd name="connsiteY12" fmla="*/ 906043 h 1639479"/>
                  <a:gd name="connsiteX13" fmla="*/ 1054922 w 1205803"/>
                  <a:gd name="connsiteY13" fmla="*/ 983823 h 1639479"/>
                  <a:gd name="connsiteX14" fmla="*/ 1055494 w 1205803"/>
                  <a:gd name="connsiteY14" fmla="*/ 1144402 h 1639479"/>
                  <a:gd name="connsiteX15" fmla="*/ 992634 w 1205803"/>
                  <a:gd name="connsiteY15" fmla="*/ 1328410 h 1639479"/>
                  <a:gd name="connsiteX16" fmla="*/ 853770 w 1205803"/>
                  <a:gd name="connsiteY16" fmla="*/ 1488418 h 1639479"/>
                  <a:gd name="connsiteX17" fmla="*/ 634660 w 1205803"/>
                  <a:gd name="connsiteY17" fmla="*/ 1639121 h 1639479"/>
                  <a:gd name="connsiteX18" fmla="*/ 634332 w 1205803"/>
                  <a:gd name="connsiteY18" fmla="*/ 1638710 h 1639479"/>
                  <a:gd name="connsiteX19" fmla="*/ 634903 w 1205803"/>
                  <a:gd name="connsiteY19" fmla="*/ 1634709 h 1639479"/>
                  <a:gd name="connsiteX20" fmla="*/ 550328 w 1205803"/>
                  <a:gd name="connsiteY20" fmla="*/ 1638710 h 1639479"/>
                  <a:gd name="connsiteX21" fmla="*/ 456609 w 1205803"/>
                  <a:gd name="connsiteY21" fmla="*/ 1575850 h 1639479"/>
                  <a:gd name="connsiteX22" fmla="*/ 417179 w 1205803"/>
                  <a:gd name="connsiteY22" fmla="*/ 1515847 h 1639479"/>
                  <a:gd name="connsiteX23" fmla="*/ 161167 w 1205803"/>
                  <a:gd name="connsiteY23" fmla="*/ 1154688 h 1639479"/>
                  <a:gd name="connsiteX24" fmla="*/ 23447 w 1205803"/>
                  <a:gd name="connsiteY24" fmla="*/ 779814 h 1639479"/>
                  <a:gd name="connsiteX25" fmla="*/ 17 w 1205803"/>
                  <a:gd name="connsiteY25" fmla="*/ 587805 h 1639479"/>
                  <a:gd name="connsiteX26" fmla="*/ 589 w 1205803"/>
                  <a:gd name="connsiteY26" fmla="*/ 544375 h 1639479"/>
                  <a:gd name="connsiteX27" fmla="*/ 77164 w 1205803"/>
                  <a:gd name="connsiteY27" fmla="*/ 250647 h 1639479"/>
                  <a:gd name="connsiteX28" fmla="*/ 393178 w 1205803"/>
                  <a:gd name="connsiteY28" fmla="*/ 37495 h 1639479"/>
                  <a:gd name="connsiteX29" fmla="*/ 598259 w 1205803"/>
                  <a:gd name="connsiteY29" fmla="*/ 279 h 1639479"/>
                  <a:gd name="connsiteX0" fmla="*/ 1144717 w 1205803"/>
                  <a:gd name="connsiteY0" fmla="*/ 913732 h 1643351"/>
                  <a:gd name="connsiteX1" fmla="*/ 1144712 w 1205803"/>
                  <a:gd name="connsiteY1" fmla="*/ 913749 h 1643351"/>
                  <a:gd name="connsiteX2" fmla="*/ 1144717 w 1205803"/>
                  <a:gd name="connsiteY2" fmla="*/ 913732 h 1643351"/>
                  <a:gd name="connsiteX3" fmla="*/ 598259 w 1205803"/>
                  <a:gd name="connsiteY3" fmla="*/ 279 h 1643351"/>
                  <a:gd name="connsiteX4" fmla="*/ 789196 w 1205803"/>
                  <a:gd name="connsiteY4" fmla="*/ 41495 h 1643351"/>
                  <a:gd name="connsiteX5" fmla="*/ 983490 w 1205803"/>
                  <a:gd name="connsiteY5" fmla="*/ 212931 h 1643351"/>
                  <a:gd name="connsiteX6" fmla="*/ 1046350 w 1205803"/>
                  <a:gd name="connsiteY6" fmla="*/ 511802 h 1643351"/>
                  <a:gd name="connsiteX7" fmla="*/ 1094353 w 1205803"/>
                  <a:gd name="connsiteY7" fmla="*/ 473514 h 1643351"/>
                  <a:gd name="connsiteX8" fmla="*/ 1157213 w 1205803"/>
                  <a:gd name="connsiteY8" fmla="*/ 527231 h 1643351"/>
                  <a:gd name="connsiteX9" fmla="*/ 1205786 w 1205803"/>
                  <a:gd name="connsiteY9" fmla="*/ 770099 h 1643351"/>
                  <a:gd name="connsiteX10" fmla="*/ 1174927 w 1205803"/>
                  <a:gd name="connsiteY10" fmla="*/ 867246 h 1643351"/>
                  <a:gd name="connsiteX11" fmla="*/ 1146926 w 1205803"/>
                  <a:gd name="connsiteY11" fmla="*/ 910677 h 1643351"/>
                  <a:gd name="connsiteX12" fmla="*/ 1146828 w 1205803"/>
                  <a:gd name="connsiteY12" fmla="*/ 906043 h 1643351"/>
                  <a:gd name="connsiteX13" fmla="*/ 1054922 w 1205803"/>
                  <a:gd name="connsiteY13" fmla="*/ 983823 h 1643351"/>
                  <a:gd name="connsiteX14" fmla="*/ 1055494 w 1205803"/>
                  <a:gd name="connsiteY14" fmla="*/ 1144402 h 1643351"/>
                  <a:gd name="connsiteX15" fmla="*/ 992634 w 1205803"/>
                  <a:gd name="connsiteY15" fmla="*/ 1328410 h 1643351"/>
                  <a:gd name="connsiteX16" fmla="*/ 853770 w 1205803"/>
                  <a:gd name="connsiteY16" fmla="*/ 1488418 h 1643351"/>
                  <a:gd name="connsiteX17" fmla="*/ 634660 w 1205803"/>
                  <a:gd name="connsiteY17" fmla="*/ 1639121 h 1643351"/>
                  <a:gd name="connsiteX18" fmla="*/ 634332 w 1205803"/>
                  <a:gd name="connsiteY18" fmla="*/ 1638710 h 1643351"/>
                  <a:gd name="connsiteX19" fmla="*/ 550328 w 1205803"/>
                  <a:gd name="connsiteY19" fmla="*/ 1638710 h 1643351"/>
                  <a:gd name="connsiteX20" fmla="*/ 456609 w 1205803"/>
                  <a:gd name="connsiteY20" fmla="*/ 1575850 h 1643351"/>
                  <a:gd name="connsiteX21" fmla="*/ 417179 w 1205803"/>
                  <a:gd name="connsiteY21" fmla="*/ 1515847 h 1643351"/>
                  <a:gd name="connsiteX22" fmla="*/ 161167 w 1205803"/>
                  <a:gd name="connsiteY22" fmla="*/ 1154688 h 1643351"/>
                  <a:gd name="connsiteX23" fmla="*/ 23447 w 1205803"/>
                  <a:gd name="connsiteY23" fmla="*/ 779814 h 1643351"/>
                  <a:gd name="connsiteX24" fmla="*/ 17 w 1205803"/>
                  <a:gd name="connsiteY24" fmla="*/ 587805 h 1643351"/>
                  <a:gd name="connsiteX25" fmla="*/ 589 w 1205803"/>
                  <a:gd name="connsiteY25" fmla="*/ 544375 h 1643351"/>
                  <a:gd name="connsiteX26" fmla="*/ 77164 w 1205803"/>
                  <a:gd name="connsiteY26" fmla="*/ 250647 h 1643351"/>
                  <a:gd name="connsiteX27" fmla="*/ 393178 w 1205803"/>
                  <a:gd name="connsiteY27" fmla="*/ 37495 h 1643351"/>
                  <a:gd name="connsiteX28" fmla="*/ 598259 w 1205803"/>
                  <a:gd name="connsiteY28" fmla="*/ 279 h 1643351"/>
                  <a:gd name="connsiteX0" fmla="*/ 1144717 w 1205803"/>
                  <a:gd name="connsiteY0" fmla="*/ 913732 h 1639121"/>
                  <a:gd name="connsiteX1" fmla="*/ 1144712 w 1205803"/>
                  <a:gd name="connsiteY1" fmla="*/ 913749 h 1639121"/>
                  <a:gd name="connsiteX2" fmla="*/ 1144717 w 1205803"/>
                  <a:gd name="connsiteY2" fmla="*/ 913732 h 1639121"/>
                  <a:gd name="connsiteX3" fmla="*/ 598259 w 1205803"/>
                  <a:gd name="connsiteY3" fmla="*/ 279 h 1639121"/>
                  <a:gd name="connsiteX4" fmla="*/ 789196 w 1205803"/>
                  <a:gd name="connsiteY4" fmla="*/ 41495 h 1639121"/>
                  <a:gd name="connsiteX5" fmla="*/ 983490 w 1205803"/>
                  <a:gd name="connsiteY5" fmla="*/ 212931 h 1639121"/>
                  <a:gd name="connsiteX6" fmla="*/ 1046350 w 1205803"/>
                  <a:gd name="connsiteY6" fmla="*/ 511802 h 1639121"/>
                  <a:gd name="connsiteX7" fmla="*/ 1094353 w 1205803"/>
                  <a:gd name="connsiteY7" fmla="*/ 473514 h 1639121"/>
                  <a:gd name="connsiteX8" fmla="*/ 1157213 w 1205803"/>
                  <a:gd name="connsiteY8" fmla="*/ 527231 h 1639121"/>
                  <a:gd name="connsiteX9" fmla="*/ 1205786 w 1205803"/>
                  <a:gd name="connsiteY9" fmla="*/ 770099 h 1639121"/>
                  <a:gd name="connsiteX10" fmla="*/ 1174927 w 1205803"/>
                  <a:gd name="connsiteY10" fmla="*/ 867246 h 1639121"/>
                  <a:gd name="connsiteX11" fmla="*/ 1146926 w 1205803"/>
                  <a:gd name="connsiteY11" fmla="*/ 910677 h 1639121"/>
                  <a:gd name="connsiteX12" fmla="*/ 1146828 w 1205803"/>
                  <a:gd name="connsiteY12" fmla="*/ 906043 h 1639121"/>
                  <a:gd name="connsiteX13" fmla="*/ 1054922 w 1205803"/>
                  <a:gd name="connsiteY13" fmla="*/ 983823 h 1639121"/>
                  <a:gd name="connsiteX14" fmla="*/ 1055494 w 1205803"/>
                  <a:gd name="connsiteY14" fmla="*/ 1144402 h 1639121"/>
                  <a:gd name="connsiteX15" fmla="*/ 992634 w 1205803"/>
                  <a:gd name="connsiteY15" fmla="*/ 1328410 h 1639121"/>
                  <a:gd name="connsiteX16" fmla="*/ 853770 w 1205803"/>
                  <a:gd name="connsiteY16" fmla="*/ 1488418 h 1639121"/>
                  <a:gd name="connsiteX17" fmla="*/ 634660 w 1205803"/>
                  <a:gd name="connsiteY17" fmla="*/ 1639121 h 1639121"/>
                  <a:gd name="connsiteX18" fmla="*/ 550328 w 1205803"/>
                  <a:gd name="connsiteY18" fmla="*/ 1638710 h 1639121"/>
                  <a:gd name="connsiteX19" fmla="*/ 456609 w 1205803"/>
                  <a:gd name="connsiteY19" fmla="*/ 1575850 h 1639121"/>
                  <a:gd name="connsiteX20" fmla="*/ 417179 w 1205803"/>
                  <a:gd name="connsiteY20" fmla="*/ 1515847 h 1639121"/>
                  <a:gd name="connsiteX21" fmla="*/ 161167 w 1205803"/>
                  <a:gd name="connsiteY21" fmla="*/ 1154688 h 1639121"/>
                  <a:gd name="connsiteX22" fmla="*/ 23447 w 1205803"/>
                  <a:gd name="connsiteY22" fmla="*/ 779814 h 1639121"/>
                  <a:gd name="connsiteX23" fmla="*/ 17 w 1205803"/>
                  <a:gd name="connsiteY23" fmla="*/ 587805 h 1639121"/>
                  <a:gd name="connsiteX24" fmla="*/ 589 w 1205803"/>
                  <a:gd name="connsiteY24" fmla="*/ 544375 h 1639121"/>
                  <a:gd name="connsiteX25" fmla="*/ 77164 w 1205803"/>
                  <a:gd name="connsiteY25" fmla="*/ 250647 h 1639121"/>
                  <a:gd name="connsiteX26" fmla="*/ 393178 w 1205803"/>
                  <a:gd name="connsiteY26" fmla="*/ 37495 h 1639121"/>
                  <a:gd name="connsiteX27" fmla="*/ 598259 w 1205803"/>
                  <a:gd name="connsiteY27" fmla="*/ 279 h 1639121"/>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 name="connsiteX0" fmla="*/ 1144717 w 1205803"/>
                  <a:gd name="connsiteY0" fmla="*/ 913732 h 1638710"/>
                  <a:gd name="connsiteX1" fmla="*/ 1144712 w 1205803"/>
                  <a:gd name="connsiteY1" fmla="*/ 913749 h 1638710"/>
                  <a:gd name="connsiteX2" fmla="*/ 1144717 w 1205803"/>
                  <a:gd name="connsiteY2" fmla="*/ 913732 h 1638710"/>
                  <a:gd name="connsiteX3" fmla="*/ 598259 w 1205803"/>
                  <a:gd name="connsiteY3" fmla="*/ 279 h 1638710"/>
                  <a:gd name="connsiteX4" fmla="*/ 789196 w 1205803"/>
                  <a:gd name="connsiteY4" fmla="*/ 41495 h 1638710"/>
                  <a:gd name="connsiteX5" fmla="*/ 983490 w 1205803"/>
                  <a:gd name="connsiteY5" fmla="*/ 212931 h 1638710"/>
                  <a:gd name="connsiteX6" fmla="*/ 1046350 w 1205803"/>
                  <a:gd name="connsiteY6" fmla="*/ 511802 h 1638710"/>
                  <a:gd name="connsiteX7" fmla="*/ 1094353 w 1205803"/>
                  <a:gd name="connsiteY7" fmla="*/ 473514 h 1638710"/>
                  <a:gd name="connsiteX8" fmla="*/ 1157213 w 1205803"/>
                  <a:gd name="connsiteY8" fmla="*/ 527231 h 1638710"/>
                  <a:gd name="connsiteX9" fmla="*/ 1205786 w 1205803"/>
                  <a:gd name="connsiteY9" fmla="*/ 770099 h 1638710"/>
                  <a:gd name="connsiteX10" fmla="*/ 1174927 w 1205803"/>
                  <a:gd name="connsiteY10" fmla="*/ 867246 h 1638710"/>
                  <a:gd name="connsiteX11" fmla="*/ 1146926 w 1205803"/>
                  <a:gd name="connsiteY11" fmla="*/ 910677 h 1638710"/>
                  <a:gd name="connsiteX12" fmla="*/ 1146828 w 1205803"/>
                  <a:gd name="connsiteY12" fmla="*/ 906043 h 1638710"/>
                  <a:gd name="connsiteX13" fmla="*/ 1054922 w 1205803"/>
                  <a:gd name="connsiteY13" fmla="*/ 983823 h 1638710"/>
                  <a:gd name="connsiteX14" fmla="*/ 1055494 w 1205803"/>
                  <a:gd name="connsiteY14" fmla="*/ 1144402 h 1638710"/>
                  <a:gd name="connsiteX15" fmla="*/ 992634 w 1205803"/>
                  <a:gd name="connsiteY15" fmla="*/ 1328410 h 1638710"/>
                  <a:gd name="connsiteX16" fmla="*/ 853770 w 1205803"/>
                  <a:gd name="connsiteY16" fmla="*/ 1488418 h 1638710"/>
                  <a:gd name="connsiteX17" fmla="*/ 550328 w 1205803"/>
                  <a:gd name="connsiteY17" fmla="*/ 1638710 h 1638710"/>
                  <a:gd name="connsiteX18" fmla="*/ 456609 w 1205803"/>
                  <a:gd name="connsiteY18" fmla="*/ 1575850 h 1638710"/>
                  <a:gd name="connsiteX19" fmla="*/ 417179 w 1205803"/>
                  <a:gd name="connsiteY19" fmla="*/ 1515847 h 1638710"/>
                  <a:gd name="connsiteX20" fmla="*/ 161167 w 1205803"/>
                  <a:gd name="connsiteY20" fmla="*/ 1154688 h 1638710"/>
                  <a:gd name="connsiteX21" fmla="*/ 23447 w 1205803"/>
                  <a:gd name="connsiteY21" fmla="*/ 779814 h 1638710"/>
                  <a:gd name="connsiteX22" fmla="*/ 17 w 1205803"/>
                  <a:gd name="connsiteY22" fmla="*/ 587805 h 1638710"/>
                  <a:gd name="connsiteX23" fmla="*/ 589 w 1205803"/>
                  <a:gd name="connsiteY23" fmla="*/ 544375 h 1638710"/>
                  <a:gd name="connsiteX24" fmla="*/ 77164 w 1205803"/>
                  <a:gd name="connsiteY24" fmla="*/ 250647 h 1638710"/>
                  <a:gd name="connsiteX25" fmla="*/ 393178 w 1205803"/>
                  <a:gd name="connsiteY25" fmla="*/ 37495 h 1638710"/>
                  <a:gd name="connsiteX26" fmla="*/ 598259 w 1205803"/>
                  <a:gd name="connsiteY26" fmla="*/ 279 h 1638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05803" h="1638710">
                    <a:moveTo>
                      <a:pt x="1144717" y="913732"/>
                    </a:moveTo>
                    <a:lnTo>
                      <a:pt x="1144712" y="913749"/>
                    </a:lnTo>
                    <a:cubicBezTo>
                      <a:pt x="1144714" y="913743"/>
                      <a:pt x="1144715" y="913738"/>
                      <a:pt x="1144717" y="913732"/>
                    </a:cubicBezTo>
                    <a:close/>
                    <a:moveTo>
                      <a:pt x="598259" y="279"/>
                    </a:moveTo>
                    <a:cubicBezTo>
                      <a:pt x="665333" y="2493"/>
                      <a:pt x="730051" y="17780"/>
                      <a:pt x="789196" y="41495"/>
                    </a:cubicBezTo>
                    <a:cubicBezTo>
                      <a:pt x="916630" y="92926"/>
                      <a:pt x="983490" y="212931"/>
                      <a:pt x="983490" y="212931"/>
                    </a:cubicBezTo>
                    <a:cubicBezTo>
                      <a:pt x="1040636" y="292935"/>
                      <a:pt x="1027492" y="544946"/>
                      <a:pt x="1046350" y="511802"/>
                    </a:cubicBezTo>
                    <a:cubicBezTo>
                      <a:pt x="1059494" y="494658"/>
                      <a:pt x="1070351" y="475800"/>
                      <a:pt x="1094353" y="473514"/>
                    </a:cubicBezTo>
                    <a:cubicBezTo>
                      <a:pt x="1126925" y="477514"/>
                      <a:pt x="1148069" y="495801"/>
                      <a:pt x="1157213" y="527231"/>
                    </a:cubicBezTo>
                    <a:cubicBezTo>
                      <a:pt x="1180071" y="606663"/>
                      <a:pt x="1205214" y="685524"/>
                      <a:pt x="1205786" y="770099"/>
                    </a:cubicBezTo>
                    <a:cubicBezTo>
                      <a:pt x="1206357" y="807815"/>
                      <a:pt x="1192642" y="836959"/>
                      <a:pt x="1174927" y="867246"/>
                    </a:cubicBezTo>
                    <a:cubicBezTo>
                      <a:pt x="1165784" y="881533"/>
                      <a:pt x="1156070" y="895819"/>
                      <a:pt x="1146926" y="910677"/>
                    </a:cubicBezTo>
                    <a:cubicBezTo>
                      <a:pt x="1146893" y="909132"/>
                      <a:pt x="1146861" y="907588"/>
                      <a:pt x="1146828" y="906043"/>
                    </a:cubicBezTo>
                    <a:cubicBezTo>
                      <a:pt x="1131494" y="918234"/>
                      <a:pt x="1070144" y="944096"/>
                      <a:pt x="1054922" y="983823"/>
                    </a:cubicBezTo>
                    <a:cubicBezTo>
                      <a:pt x="1054922" y="1037540"/>
                      <a:pt x="1053779" y="1090685"/>
                      <a:pt x="1055494" y="1144402"/>
                    </a:cubicBezTo>
                    <a:cubicBezTo>
                      <a:pt x="1057208" y="1214120"/>
                      <a:pt x="1029778" y="1272408"/>
                      <a:pt x="992634" y="1328410"/>
                    </a:cubicBezTo>
                    <a:cubicBezTo>
                      <a:pt x="953203" y="1387842"/>
                      <a:pt x="927488" y="1436701"/>
                      <a:pt x="853770" y="1488418"/>
                    </a:cubicBezTo>
                    <a:cubicBezTo>
                      <a:pt x="780052" y="1540135"/>
                      <a:pt x="719629" y="1618712"/>
                      <a:pt x="550328" y="1638710"/>
                    </a:cubicBezTo>
                    <a:cubicBezTo>
                      <a:pt x="505755" y="1638138"/>
                      <a:pt x="475467" y="1616994"/>
                      <a:pt x="456609" y="1575850"/>
                    </a:cubicBezTo>
                    <a:cubicBezTo>
                      <a:pt x="446894" y="1554134"/>
                      <a:pt x="434894" y="1531276"/>
                      <a:pt x="417179" y="1515847"/>
                    </a:cubicBezTo>
                    <a:cubicBezTo>
                      <a:pt x="304603" y="1414128"/>
                      <a:pt x="227456" y="1288980"/>
                      <a:pt x="161167" y="1154688"/>
                    </a:cubicBezTo>
                    <a:cubicBezTo>
                      <a:pt x="155453" y="1141544"/>
                      <a:pt x="32590" y="795814"/>
                      <a:pt x="23447" y="779814"/>
                    </a:cubicBezTo>
                    <a:cubicBezTo>
                      <a:pt x="13161" y="716382"/>
                      <a:pt x="-554" y="652951"/>
                      <a:pt x="17" y="587805"/>
                    </a:cubicBezTo>
                    <a:cubicBezTo>
                      <a:pt x="17" y="573519"/>
                      <a:pt x="17" y="559232"/>
                      <a:pt x="589" y="544375"/>
                    </a:cubicBezTo>
                    <a:cubicBezTo>
                      <a:pt x="6875" y="455799"/>
                      <a:pt x="23447" y="321507"/>
                      <a:pt x="77164" y="250647"/>
                    </a:cubicBezTo>
                    <a:cubicBezTo>
                      <a:pt x="134881" y="174644"/>
                      <a:pt x="273173" y="87211"/>
                      <a:pt x="393178" y="37495"/>
                    </a:cubicBezTo>
                    <a:cubicBezTo>
                      <a:pt x="461753" y="8922"/>
                      <a:pt x="531184" y="-1936"/>
                      <a:pt x="598259" y="279"/>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674920B3-F8C2-4D2F-8C70-29B81FE15D6A}"/>
                  </a:ext>
                </a:extLst>
              </p:cNvPr>
              <p:cNvSpPr/>
              <p:nvPr/>
            </p:nvSpPr>
            <p:spPr>
              <a:xfrm>
                <a:off x="8541253" y="6031525"/>
                <a:ext cx="1146418" cy="636246"/>
              </a:xfrm>
              <a:custGeom>
                <a:avLst/>
                <a:gdLst>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180662 w 1167884"/>
                  <a:gd name="connsiteY25" fmla="*/ 39594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50052 w 1167884"/>
                  <a:gd name="connsiteY28" fmla="*/ 10364 h 651968"/>
                  <a:gd name="connsiteX29" fmla="*/ 609751 w 1167884"/>
                  <a:gd name="connsiteY29" fmla="*/ 138 h 651968"/>
                  <a:gd name="connsiteX30" fmla="*/ 609586 w 1167884"/>
                  <a:gd name="connsiteY30"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51942 w 1167884"/>
                  <a:gd name="connsiteY27" fmla="*/ 10204 h 651968"/>
                  <a:gd name="connsiteX28" fmla="*/ 609751 w 1167884"/>
                  <a:gd name="connsiteY28" fmla="*/ 138 h 651968"/>
                  <a:gd name="connsiteX29" fmla="*/ 609586 w 1167884"/>
                  <a:gd name="connsiteY29" fmla="*/ 0 h 651968"/>
                  <a:gd name="connsiteX0" fmla="*/ 436121 w 1167884"/>
                  <a:gd name="connsiteY0" fmla="*/ 9766 h 651968"/>
                  <a:gd name="connsiteX1" fmla="*/ 435279 w 1167884"/>
                  <a:gd name="connsiteY1" fmla="*/ 11299 h 651968"/>
                  <a:gd name="connsiteX2" fmla="*/ 534712 w 1167884"/>
                  <a:gd name="connsiteY2" fmla="*/ 11870 h 651968"/>
                  <a:gd name="connsiteX3" fmla="*/ 637574 w 1167884"/>
                  <a:gd name="connsiteY3" fmla="*/ 34157 h 651968"/>
                  <a:gd name="connsiteX4" fmla="*/ 766723 w 1167884"/>
                  <a:gd name="connsiteY4" fmla="*/ 101017 h 651968"/>
                  <a:gd name="connsiteX5" fmla="*/ 847869 w 1167884"/>
                  <a:gd name="connsiteY5" fmla="*/ 146733 h 651968"/>
                  <a:gd name="connsiteX6" fmla="*/ 966732 w 1167884"/>
                  <a:gd name="connsiteY6" fmla="*/ 190736 h 651968"/>
                  <a:gd name="connsiteX7" fmla="*/ 1167884 w 1167884"/>
                  <a:gd name="connsiteY7" fmla="*/ 226166 h 651968"/>
                  <a:gd name="connsiteX8" fmla="*/ 1109595 w 1167884"/>
                  <a:gd name="connsiteY8" fmla="*/ 251310 h 651968"/>
                  <a:gd name="connsiteX9" fmla="*/ 990733 w 1167884"/>
                  <a:gd name="connsiteY9" fmla="*/ 491892 h 651968"/>
                  <a:gd name="connsiteX10" fmla="*/ 1039307 w 1167884"/>
                  <a:gd name="connsiteY10" fmla="*/ 646756 h 651968"/>
                  <a:gd name="connsiteX11" fmla="*/ 1024449 w 1167884"/>
                  <a:gd name="connsiteY11" fmla="*/ 650185 h 651968"/>
                  <a:gd name="connsiteX12" fmla="*/ 889585 w 1167884"/>
                  <a:gd name="connsiteY12" fmla="*/ 567324 h 651968"/>
                  <a:gd name="connsiteX13" fmla="*/ 759294 w 1167884"/>
                  <a:gd name="connsiteY13" fmla="*/ 547895 h 651968"/>
                  <a:gd name="connsiteX14" fmla="*/ 566714 w 1167884"/>
                  <a:gd name="connsiteY14" fmla="*/ 489035 h 651968"/>
                  <a:gd name="connsiteX15" fmla="*/ 210126 w 1167884"/>
                  <a:gd name="connsiteY15" fmla="*/ 308455 h 651968"/>
                  <a:gd name="connsiteX16" fmla="*/ 186697 w 1167884"/>
                  <a:gd name="connsiteY16" fmla="*/ 296455 h 651968"/>
                  <a:gd name="connsiteX17" fmla="*/ 124408 w 1167884"/>
                  <a:gd name="connsiteY17" fmla="*/ 323313 h 651968"/>
                  <a:gd name="connsiteX18" fmla="*/ 96978 w 1167884"/>
                  <a:gd name="connsiteY18" fmla="*/ 387316 h 651968"/>
                  <a:gd name="connsiteX19" fmla="*/ 56977 w 1167884"/>
                  <a:gd name="connsiteY19" fmla="*/ 410745 h 651968"/>
                  <a:gd name="connsiteX20" fmla="*/ 18118 w 1167884"/>
                  <a:gd name="connsiteY20" fmla="*/ 373601 h 651968"/>
                  <a:gd name="connsiteX21" fmla="*/ 7260 w 1167884"/>
                  <a:gd name="connsiteY21" fmla="*/ 286169 h 651968"/>
                  <a:gd name="connsiteX22" fmla="*/ 122122 w 1167884"/>
                  <a:gd name="connsiteY22" fmla="*/ 90160 h 651968"/>
                  <a:gd name="connsiteX23" fmla="*/ 147838 w 1167884"/>
                  <a:gd name="connsiteY23" fmla="*/ 71873 h 651968"/>
                  <a:gd name="connsiteX24" fmla="*/ 179482 w 1167884"/>
                  <a:gd name="connsiteY24" fmla="*/ 47944 h 651968"/>
                  <a:gd name="connsiteX25" fmla="*/ 436121 w 1167884"/>
                  <a:gd name="connsiteY25" fmla="*/ 9766 h 651968"/>
                  <a:gd name="connsiteX26" fmla="*/ 609586 w 1167884"/>
                  <a:gd name="connsiteY26" fmla="*/ 0 h 651968"/>
                  <a:gd name="connsiteX27" fmla="*/ 609751 w 1167884"/>
                  <a:gd name="connsiteY27" fmla="*/ 138 h 651968"/>
                  <a:gd name="connsiteX28" fmla="*/ 609586 w 1167884"/>
                  <a:gd name="connsiteY28" fmla="*/ 0 h 651968"/>
                  <a:gd name="connsiteX0" fmla="*/ 436121 w 1167884"/>
                  <a:gd name="connsiteY0" fmla="*/ 9766 h 648160"/>
                  <a:gd name="connsiteX1" fmla="*/ 435279 w 1167884"/>
                  <a:gd name="connsiteY1" fmla="*/ 11299 h 648160"/>
                  <a:gd name="connsiteX2" fmla="*/ 534712 w 1167884"/>
                  <a:gd name="connsiteY2" fmla="*/ 11870 h 648160"/>
                  <a:gd name="connsiteX3" fmla="*/ 637574 w 1167884"/>
                  <a:gd name="connsiteY3" fmla="*/ 34157 h 648160"/>
                  <a:gd name="connsiteX4" fmla="*/ 766723 w 1167884"/>
                  <a:gd name="connsiteY4" fmla="*/ 101017 h 648160"/>
                  <a:gd name="connsiteX5" fmla="*/ 847869 w 1167884"/>
                  <a:gd name="connsiteY5" fmla="*/ 146733 h 648160"/>
                  <a:gd name="connsiteX6" fmla="*/ 966732 w 1167884"/>
                  <a:gd name="connsiteY6" fmla="*/ 190736 h 648160"/>
                  <a:gd name="connsiteX7" fmla="*/ 1167884 w 1167884"/>
                  <a:gd name="connsiteY7" fmla="*/ 226166 h 648160"/>
                  <a:gd name="connsiteX8" fmla="*/ 1109595 w 1167884"/>
                  <a:gd name="connsiteY8" fmla="*/ 251310 h 648160"/>
                  <a:gd name="connsiteX9" fmla="*/ 990733 w 1167884"/>
                  <a:gd name="connsiteY9" fmla="*/ 491892 h 648160"/>
                  <a:gd name="connsiteX10" fmla="*/ 1039307 w 1167884"/>
                  <a:gd name="connsiteY10" fmla="*/ 646756 h 648160"/>
                  <a:gd name="connsiteX11" fmla="*/ 889585 w 1167884"/>
                  <a:gd name="connsiteY11" fmla="*/ 567324 h 648160"/>
                  <a:gd name="connsiteX12" fmla="*/ 759294 w 1167884"/>
                  <a:gd name="connsiteY12" fmla="*/ 547895 h 648160"/>
                  <a:gd name="connsiteX13" fmla="*/ 566714 w 1167884"/>
                  <a:gd name="connsiteY13" fmla="*/ 489035 h 648160"/>
                  <a:gd name="connsiteX14" fmla="*/ 210126 w 1167884"/>
                  <a:gd name="connsiteY14" fmla="*/ 308455 h 648160"/>
                  <a:gd name="connsiteX15" fmla="*/ 186697 w 1167884"/>
                  <a:gd name="connsiteY15" fmla="*/ 296455 h 648160"/>
                  <a:gd name="connsiteX16" fmla="*/ 124408 w 1167884"/>
                  <a:gd name="connsiteY16" fmla="*/ 323313 h 648160"/>
                  <a:gd name="connsiteX17" fmla="*/ 96978 w 1167884"/>
                  <a:gd name="connsiteY17" fmla="*/ 387316 h 648160"/>
                  <a:gd name="connsiteX18" fmla="*/ 56977 w 1167884"/>
                  <a:gd name="connsiteY18" fmla="*/ 410745 h 648160"/>
                  <a:gd name="connsiteX19" fmla="*/ 18118 w 1167884"/>
                  <a:gd name="connsiteY19" fmla="*/ 373601 h 648160"/>
                  <a:gd name="connsiteX20" fmla="*/ 7260 w 1167884"/>
                  <a:gd name="connsiteY20" fmla="*/ 286169 h 648160"/>
                  <a:gd name="connsiteX21" fmla="*/ 122122 w 1167884"/>
                  <a:gd name="connsiteY21" fmla="*/ 90160 h 648160"/>
                  <a:gd name="connsiteX22" fmla="*/ 147838 w 1167884"/>
                  <a:gd name="connsiteY22" fmla="*/ 71873 h 648160"/>
                  <a:gd name="connsiteX23" fmla="*/ 179482 w 1167884"/>
                  <a:gd name="connsiteY23" fmla="*/ 47944 h 648160"/>
                  <a:gd name="connsiteX24" fmla="*/ 436121 w 1167884"/>
                  <a:gd name="connsiteY24" fmla="*/ 9766 h 648160"/>
                  <a:gd name="connsiteX25" fmla="*/ 609586 w 1167884"/>
                  <a:gd name="connsiteY25" fmla="*/ 0 h 648160"/>
                  <a:gd name="connsiteX26" fmla="*/ 609751 w 1167884"/>
                  <a:gd name="connsiteY26" fmla="*/ 138 h 648160"/>
                  <a:gd name="connsiteX27" fmla="*/ 609586 w 1167884"/>
                  <a:gd name="connsiteY27" fmla="*/ 0 h 648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67884" h="648160">
                    <a:moveTo>
                      <a:pt x="436121" y="9766"/>
                    </a:moveTo>
                    <a:lnTo>
                      <a:pt x="435279" y="11299"/>
                    </a:lnTo>
                    <a:cubicBezTo>
                      <a:pt x="470138" y="7299"/>
                      <a:pt x="502139" y="17585"/>
                      <a:pt x="534712" y="11870"/>
                    </a:cubicBezTo>
                    <a:cubicBezTo>
                      <a:pt x="571285" y="5585"/>
                      <a:pt x="606144" y="13585"/>
                      <a:pt x="637574" y="34157"/>
                    </a:cubicBezTo>
                    <a:cubicBezTo>
                      <a:pt x="678147" y="61587"/>
                      <a:pt x="722149" y="82159"/>
                      <a:pt x="766723" y="101017"/>
                    </a:cubicBezTo>
                    <a:cubicBezTo>
                      <a:pt x="795295" y="113018"/>
                      <a:pt x="822154" y="129019"/>
                      <a:pt x="847869" y="146733"/>
                    </a:cubicBezTo>
                    <a:cubicBezTo>
                      <a:pt x="883871" y="171306"/>
                      <a:pt x="923873" y="185021"/>
                      <a:pt x="966732" y="190736"/>
                    </a:cubicBezTo>
                    <a:cubicBezTo>
                      <a:pt x="1014734" y="197593"/>
                      <a:pt x="1135882" y="216451"/>
                      <a:pt x="1167884" y="226166"/>
                    </a:cubicBezTo>
                    <a:cubicBezTo>
                      <a:pt x="1160455" y="238738"/>
                      <a:pt x="1121596" y="245595"/>
                      <a:pt x="1109595" y="251310"/>
                    </a:cubicBezTo>
                    <a:cubicBezTo>
                      <a:pt x="1031306" y="289597"/>
                      <a:pt x="982733" y="402174"/>
                      <a:pt x="990733" y="491892"/>
                    </a:cubicBezTo>
                    <a:cubicBezTo>
                      <a:pt x="998733" y="549037"/>
                      <a:pt x="1005591" y="599325"/>
                      <a:pt x="1039307" y="646756"/>
                    </a:cubicBezTo>
                    <a:cubicBezTo>
                      <a:pt x="1022449" y="659328"/>
                      <a:pt x="936254" y="583801"/>
                      <a:pt x="889585" y="567324"/>
                    </a:cubicBezTo>
                    <a:cubicBezTo>
                      <a:pt x="842916" y="550847"/>
                      <a:pt x="803867" y="546180"/>
                      <a:pt x="759294" y="547895"/>
                    </a:cubicBezTo>
                    <a:cubicBezTo>
                      <a:pt x="693577" y="533037"/>
                      <a:pt x="627859" y="519893"/>
                      <a:pt x="566714" y="489035"/>
                    </a:cubicBezTo>
                    <a:cubicBezTo>
                      <a:pt x="447851" y="428461"/>
                      <a:pt x="319274" y="388459"/>
                      <a:pt x="210126" y="308455"/>
                    </a:cubicBezTo>
                    <a:cubicBezTo>
                      <a:pt x="202697" y="303312"/>
                      <a:pt x="195268" y="299884"/>
                      <a:pt x="186697" y="296455"/>
                    </a:cubicBezTo>
                    <a:cubicBezTo>
                      <a:pt x="151838" y="281597"/>
                      <a:pt x="137552" y="288454"/>
                      <a:pt x="124408" y="323313"/>
                    </a:cubicBezTo>
                    <a:cubicBezTo>
                      <a:pt x="116408" y="345028"/>
                      <a:pt x="110122" y="367315"/>
                      <a:pt x="96978" y="387316"/>
                    </a:cubicBezTo>
                    <a:cubicBezTo>
                      <a:pt x="87264" y="402174"/>
                      <a:pt x="75834" y="413603"/>
                      <a:pt x="56977" y="410745"/>
                    </a:cubicBezTo>
                    <a:cubicBezTo>
                      <a:pt x="38118" y="408460"/>
                      <a:pt x="24404" y="374173"/>
                      <a:pt x="18118" y="373601"/>
                    </a:cubicBezTo>
                    <a:cubicBezTo>
                      <a:pt x="-7598" y="346743"/>
                      <a:pt x="-740" y="315313"/>
                      <a:pt x="7260" y="286169"/>
                    </a:cubicBezTo>
                    <a:cubicBezTo>
                      <a:pt x="28404" y="210736"/>
                      <a:pt x="72977" y="149019"/>
                      <a:pt x="122122" y="90160"/>
                    </a:cubicBezTo>
                    <a:cubicBezTo>
                      <a:pt x="128408" y="82159"/>
                      <a:pt x="138123" y="75302"/>
                      <a:pt x="147838" y="71873"/>
                    </a:cubicBezTo>
                    <a:cubicBezTo>
                      <a:pt x="164125" y="66730"/>
                      <a:pt x="173982" y="58587"/>
                      <a:pt x="179482" y="47944"/>
                    </a:cubicBezTo>
                    <a:lnTo>
                      <a:pt x="436121" y="9766"/>
                    </a:lnTo>
                    <a:close/>
                    <a:moveTo>
                      <a:pt x="609586" y="0"/>
                    </a:moveTo>
                    <a:lnTo>
                      <a:pt x="609751" y="138"/>
                    </a:lnTo>
                    <a:lnTo>
                      <a:pt x="609586" y="0"/>
                    </a:ln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Shape 13">
                <a:extLst>
                  <a:ext uri="{FF2B5EF4-FFF2-40B4-BE49-F238E27FC236}">
                    <a16:creationId xmlns:a16="http://schemas.microsoft.com/office/drawing/2014/main" id="{180BBC82-E2AB-432B-AEA9-FA377BAA4932}"/>
                  </a:ext>
                </a:extLst>
              </p:cNvPr>
              <p:cNvSpPr/>
              <p:nvPr/>
            </p:nvSpPr>
            <p:spPr>
              <a:xfrm>
                <a:off x="10350957" y="4165378"/>
                <a:ext cx="723606" cy="1487139"/>
              </a:xfrm>
              <a:custGeom>
                <a:avLst/>
                <a:gdLst>
                  <a:gd name="connsiteX0" fmla="*/ 300151 w 737155"/>
                  <a:gd name="connsiteY0" fmla="*/ 966960 h 1514985"/>
                  <a:gd name="connsiteX1" fmla="*/ 419585 w 737155"/>
                  <a:gd name="connsiteY1" fmla="*/ 780095 h 1514985"/>
                  <a:gd name="connsiteX2" fmla="*/ 424156 w 737155"/>
                  <a:gd name="connsiteY2" fmla="*/ 760094 h 1514985"/>
                  <a:gd name="connsiteX3" fmla="*/ 276149 w 737155"/>
                  <a:gd name="connsiteY3" fmla="*/ 687519 h 1514985"/>
                  <a:gd name="connsiteX4" fmla="*/ 253291 w 737155"/>
                  <a:gd name="connsiteY4" fmla="*/ 682948 h 1514985"/>
                  <a:gd name="connsiteX5" fmla="*/ 233290 w 737155"/>
                  <a:gd name="connsiteY5" fmla="*/ 651518 h 1514985"/>
                  <a:gd name="connsiteX6" fmla="*/ 231576 w 737155"/>
                  <a:gd name="connsiteY6" fmla="*/ 627516 h 1514985"/>
                  <a:gd name="connsiteX7" fmla="*/ 205289 w 737155"/>
                  <a:gd name="connsiteY7" fmla="*/ 620088 h 1514985"/>
                  <a:gd name="connsiteX8" fmla="*/ 164716 w 737155"/>
                  <a:gd name="connsiteY8" fmla="*/ 670947 h 1514985"/>
                  <a:gd name="connsiteX9" fmla="*/ 117285 w 737155"/>
                  <a:gd name="connsiteY9" fmla="*/ 926387 h 1514985"/>
                  <a:gd name="connsiteX10" fmla="*/ 61283 w 737155"/>
                  <a:gd name="connsiteY10" fmla="*/ 1217829 h 1514985"/>
                  <a:gd name="connsiteX11" fmla="*/ 30996 w 737155"/>
                  <a:gd name="connsiteY11" fmla="*/ 1514985 h 1514985"/>
                  <a:gd name="connsiteX12" fmla="*/ 25281 w 737155"/>
                  <a:gd name="connsiteY12" fmla="*/ 1468697 h 1514985"/>
                  <a:gd name="connsiteX13" fmla="*/ 30424 w 737155"/>
                  <a:gd name="connsiteY13" fmla="*/ 1346406 h 1514985"/>
                  <a:gd name="connsiteX14" fmla="*/ 14995 w 737155"/>
                  <a:gd name="connsiteY14" fmla="*/ 1180113 h 1514985"/>
                  <a:gd name="connsiteX15" fmla="*/ 17852 w 737155"/>
                  <a:gd name="connsiteY15" fmla="*/ 1001248 h 1514985"/>
                  <a:gd name="connsiteX16" fmla="*/ 107570 w 737155"/>
                  <a:gd name="connsiteY16" fmla="*/ 772094 h 1514985"/>
                  <a:gd name="connsiteX17" fmla="*/ 133858 w 737155"/>
                  <a:gd name="connsiteY17" fmla="*/ 481224 h 1514985"/>
                  <a:gd name="connsiteX18" fmla="*/ 228719 w 737155"/>
                  <a:gd name="connsiteY18" fmla="*/ 593229 h 1514985"/>
                  <a:gd name="connsiteX19" fmla="*/ 261863 w 737155"/>
                  <a:gd name="connsiteY19" fmla="*/ 596658 h 1514985"/>
                  <a:gd name="connsiteX20" fmla="*/ 464158 w 737155"/>
                  <a:gd name="connsiteY20" fmla="*/ 356647 h 1514985"/>
                  <a:gd name="connsiteX21" fmla="*/ 544733 w 737155"/>
                  <a:gd name="connsiteY21" fmla="*/ 274929 h 1514985"/>
                  <a:gd name="connsiteX22" fmla="*/ 705883 w 737155"/>
                  <a:gd name="connsiteY22" fmla="*/ 60634 h 1514985"/>
                  <a:gd name="connsiteX23" fmla="*/ 713312 w 737155"/>
                  <a:gd name="connsiteY23" fmla="*/ 60 h 1514985"/>
                  <a:gd name="connsiteX24" fmla="*/ 733313 w 737155"/>
                  <a:gd name="connsiteY24" fmla="*/ 34347 h 1514985"/>
                  <a:gd name="connsiteX25" fmla="*/ 638452 w 737155"/>
                  <a:gd name="connsiteY25" fmla="*/ 264072 h 1514985"/>
                  <a:gd name="connsiteX26" fmla="*/ 276721 w 737155"/>
                  <a:gd name="connsiteY26" fmla="*/ 1244687 h 1514985"/>
                  <a:gd name="connsiteX27" fmla="*/ 282436 w 737155"/>
                  <a:gd name="connsiteY27" fmla="*/ 1140683 h 1514985"/>
                  <a:gd name="connsiteX28" fmla="*/ 301294 w 737155"/>
                  <a:gd name="connsiteY28" fmla="*/ 1050393 h 1514985"/>
                  <a:gd name="connsiteX29" fmla="*/ 300151 w 737155"/>
                  <a:gd name="connsiteY29" fmla="*/ 966960 h 1514985"/>
                  <a:gd name="connsiteX30" fmla="*/ 300151 w 737155"/>
                  <a:gd name="connsiteY30" fmla="*/ 966960 h 151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37155" h="1514985">
                    <a:moveTo>
                      <a:pt x="300151" y="966960"/>
                    </a:moveTo>
                    <a:cubicBezTo>
                      <a:pt x="328152" y="897243"/>
                      <a:pt x="353296" y="825240"/>
                      <a:pt x="419585" y="780095"/>
                    </a:cubicBezTo>
                    <a:cubicBezTo>
                      <a:pt x="426442" y="775523"/>
                      <a:pt x="440728" y="768094"/>
                      <a:pt x="424156" y="760094"/>
                    </a:cubicBezTo>
                    <a:cubicBezTo>
                      <a:pt x="374440" y="736093"/>
                      <a:pt x="328152" y="706377"/>
                      <a:pt x="276149" y="687519"/>
                    </a:cubicBezTo>
                    <a:cubicBezTo>
                      <a:pt x="269292" y="684662"/>
                      <a:pt x="261292" y="682948"/>
                      <a:pt x="253291" y="682948"/>
                    </a:cubicBezTo>
                    <a:cubicBezTo>
                      <a:pt x="227576" y="683519"/>
                      <a:pt x="215004" y="677804"/>
                      <a:pt x="233290" y="651518"/>
                    </a:cubicBezTo>
                    <a:cubicBezTo>
                      <a:pt x="238434" y="644089"/>
                      <a:pt x="239005" y="634945"/>
                      <a:pt x="231576" y="627516"/>
                    </a:cubicBezTo>
                    <a:cubicBezTo>
                      <a:pt x="224719" y="620659"/>
                      <a:pt x="215575" y="617230"/>
                      <a:pt x="205289" y="620088"/>
                    </a:cubicBezTo>
                    <a:cubicBezTo>
                      <a:pt x="179002" y="626945"/>
                      <a:pt x="168716" y="646375"/>
                      <a:pt x="164716" y="670947"/>
                    </a:cubicBezTo>
                    <a:cubicBezTo>
                      <a:pt x="148715" y="756094"/>
                      <a:pt x="116142" y="838954"/>
                      <a:pt x="117285" y="926387"/>
                    </a:cubicBezTo>
                    <a:cubicBezTo>
                      <a:pt x="118428" y="1028106"/>
                      <a:pt x="81284" y="1121253"/>
                      <a:pt x="61283" y="1217829"/>
                    </a:cubicBezTo>
                    <a:cubicBezTo>
                      <a:pt x="41282" y="1315548"/>
                      <a:pt x="34996" y="1414981"/>
                      <a:pt x="30996" y="1514985"/>
                    </a:cubicBezTo>
                    <a:cubicBezTo>
                      <a:pt x="16138" y="1501270"/>
                      <a:pt x="25281" y="1484127"/>
                      <a:pt x="25281" y="1468697"/>
                    </a:cubicBezTo>
                    <a:cubicBezTo>
                      <a:pt x="26424" y="1428124"/>
                      <a:pt x="26424" y="1387551"/>
                      <a:pt x="30424" y="1346406"/>
                    </a:cubicBezTo>
                    <a:cubicBezTo>
                      <a:pt x="35567" y="1290403"/>
                      <a:pt x="35567" y="1234401"/>
                      <a:pt x="14995" y="1180113"/>
                    </a:cubicBezTo>
                    <a:cubicBezTo>
                      <a:pt x="-7863" y="1120110"/>
                      <a:pt x="-2720" y="1060679"/>
                      <a:pt x="17852" y="1001248"/>
                    </a:cubicBezTo>
                    <a:cubicBezTo>
                      <a:pt x="44139" y="923530"/>
                      <a:pt x="74997" y="846955"/>
                      <a:pt x="107570" y="772094"/>
                    </a:cubicBezTo>
                    <a:cubicBezTo>
                      <a:pt x="147001" y="681805"/>
                      <a:pt x="153858" y="581229"/>
                      <a:pt x="133858" y="481224"/>
                    </a:cubicBezTo>
                    <a:cubicBezTo>
                      <a:pt x="159001" y="515511"/>
                      <a:pt x="204146" y="558371"/>
                      <a:pt x="228719" y="593229"/>
                    </a:cubicBezTo>
                    <a:cubicBezTo>
                      <a:pt x="239577" y="608087"/>
                      <a:pt x="247577" y="618373"/>
                      <a:pt x="261863" y="596658"/>
                    </a:cubicBezTo>
                    <a:cubicBezTo>
                      <a:pt x="319580" y="508654"/>
                      <a:pt x="393869" y="434365"/>
                      <a:pt x="464158" y="356647"/>
                    </a:cubicBezTo>
                    <a:cubicBezTo>
                      <a:pt x="497302" y="335503"/>
                      <a:pt x="521303" y="304073"/>
                      <a:pt x="544733" y="274929"/>
                    </a:cubicBezTo>
                    <a:cubicBezTo>
                      <a:pt x="600735" y="206926"/>
                      <a:pt x="656167" y="133208"/>
                      <a:pt x="705883" y="60634"/>
                    </a:cubicBezTo>
                    <a:cubicBezTo>
                      <a:pt x="722455" y="36633"/>
                      <a:pt x="716741" y="22918"/>
                      <a:pt x="713312" y="60"/>
                    </a:cubicBezTo>
                    <a:cubicBezTo>
                      <a:pt x="741313" y="-1083"/>
                      <a:pt x="739599" y="14346"/>
                      <a:pt x="733313" y="34347"/>
                    </a:cubicBezTo>
                    <a:cubicBezTo>
                      <a:pt x="705883" y="112636"/>
                      <a:pt x="669310" y="187497"/>
                      <a:pt x="638452" y="264072"/>
                    </a:cubicBezTo>
                    <a:cubicBezTo>
                      <a:pt x="511017" y="576657"/>
                      <a:pt x="276721" y="1241258"/>
                      <a:pt x="276721" y="1244687"/>
                    </a:cubicBezTo>
                    <a:cubicBezTo>
                      <a:pt x="279007" y="1200685"/>
                      <a:pt x="277292" y="1161255"/>
                      <a:pt x="282436" y="1140683"/>
                    </a:cubicBezTo>
                    <a:cubicBezTo>
                      <a:pt x="289864" y="1110967"/>
                      <a:pt x="295579" y="1080680"/>
                      <a:pt x="301294" y="1050393"/>
                    </a:cubicBezTo>
                    <a:cubicBezTo>
                      <a:pt x="305865" y="1021249"/>
                      <a:pt x="308722" y="993819"/>
                      <a:pt x="300151" y="966960"/>
                    </a:cubicBezTo>
                    <a:lnTo>
                      <a:pt x="300151" y="966960"/>
                    </a:lnTo>
                    <a:close/>
                  </a:path>
                </a:pathLst>
              </a:custGeom>
              <a:solidFill>
                <a:schemeClr val="tx1"/>
              </a:solidFill>
              <a:ln w="5709"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4016554B-B147-4DF8-8D94-636F38D1FDF0}"/>
                  </a:ext>
                </a:extLst>
              </p:cNvPr>
              <p:cNvSpPr/>
              <p:nvPr/>
            </p:nvSpPr>
            <p:spPr>
              <a:xfrm>
                <a:off x="10372408" y="4765099"/>
                <a:ext cx="405256" cy="1554211"/>
              </a:xfrm>
              <a:custGeom>
                <a:avLst/>
                <a:gdLst>
                  <a:gd name="connsiteX0" fmla="*/ 233725 w 412844"/>
                  <a:gd name="connsiteY0" fmla="*/ 725742 h 1583313"/>
                  <a:gd name="connsiteX1" fmla="*/ 186294 w 412844"/>
                  <a:gd name="connsiteY1" fmla="*/ 1021755 h 1583313"/>
                  <a:gd name="connsiteX2" fmla="*/ 161150 w 412844"/>
                  <a:gd name="connsiteY2" fmla="*/ 1522921 h 1583313"/>
                  <a:gd name="connsiteX3" fmla="*/ 127434 w 412844"/>
                  <a:gd name="connsiteY3" fmla="*/ 1579495 h 1583313"/>
                  <a:gd name="connsiteX4" fmla="*/ 64003 w 412844"/>
                  <a:gd name="connsiteY4" fmla="*/ 1550922 h 1583313"/>
                  <a:gd name="connsiteX5" fmla="*/ 0 w 412844"/>
                  <a:gd name="connsiteY5" fmla="*/ 907464 h 1583313"/>
                  <a:gd name="connsiteX6" fmla="*/ 53145 w 412844"/>
                  <a:gd name="connsiteY6" fmla="*/ 500017 h 1583313"/>
                  <a:gd name="connsiteX7" fmla="*/ 84575 w 412844"/>
                  <a:gd name="connsiteY7" fmla="*/ 290865 h 1583313"/>
                  <a:gd name="connsiteX8" fmla="*/ 120577 w 412844"/>
                  <a:gd name="connsiteY8" fmla="*/ 111428 h 1583313"/>
                  <a:gd name="connsiteX9" fmla="*/ 132006 w 412844"/>
                  <a:gd name="connsiteY9" fmla="*/ 51426 h 1583313"/>
                  <a:gd name="connsiteX10" fmla="*/ 163436 w 412844"/>
                  <a:gd name="connsiteY10" fmla="*/ 7424 h 1583313"/>
                  <a:gd name="connsiteX11" fmla="*/ 217153 w 412844"/>
                  <a:gd name="connsiteY11" fmla="*/ 36568 h 1583313"/>
                  <a:gd name="connsiteX12" fmla="*/ 238297 w 412844"/>
                  <a:gd name="connsiteY12" fmla="*/ 63426 h 1583313"/>
                  <a:gd name="connsiteX13" fmla="*/ 397161 w 412844"/>
                  <a:gd name="connsiteY13" fmla="*/ 136572 h 1583313"/>
                  <a:gd name="connsiteX14" fmla="*/ 404590 w 412844"/>
                  <a:gd name="connsiteY14" fmla="*/ 171431 h 1583313"/>
                  <a:gd name="connsiteX15" fmla="*/ 281727 w 412844"/>
                  <a:gd name="connsiteY15" fmla="*/ 356582 h 1583313"/>
                  <a:gd name="connsiteX16" fmla="*/ 233725 w 412844"/>
                  <a:gd name="connsiteY16" fmla="*/ 725742 h 1583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12844" h="1583313">
                    <a:moveTo>
                      <a:pt x="233725" y="725742"/>
                    </a:moveTo>
                    <a:cubicBezTo>
                      <a:pt x="202866" y="821175"/>
                      <a:pt x="197723" y="922322"/>
                      <a:pt x="186294" y="1021755"/>
                    </a:cubicBezTo>
                    <a:cubicBezTo>
                      <a:pt x="168579" y="1178334"/>
                      <a:pt x="159436" y="1512634"/>
                      <a:pt x="161150" y="1522921"/>
                    </a:cubicBezTo>
                    <a:cubicBezTo>
                      <a:pt x="166865" y="1556636"/>
                      <a:pt x="160007" y="1568637"/>
                      <a:pt x="127434" y="1579495"/>
                    </a:cubicBezTo>
                    <a:cubicBezTo>
                      <a:pt x="97147" y="1589209"/>
                      <a:pt x="76575" y="1580638"/>
                      <a:pt x="64003" y="1550922"/>
                    </a:cubicBezTo>
                    <a:cubicBezTo>
                      <a:pt x="47431" y="1512634"/>
                      <a:pt x="0" y="1093187"/>
                      <a:pt x="0" y="907464"/>
                    </a:cubicBezTo>
                    <a:cubicBezTo>
                      <a:pt x="0" y="769744"/>
                      <a:pt x="8572" y="632595"/>
                      <a:pt x="53145" y="500017"/>
                    </a:cubicBezTo>
                    <a:cubicBezTo>
                      <a:pt x="76003" y="432586"/>
                      <a:pt x="78861" y="361726"/>
                      <a:pt x="84575" y="290865"/>
                    </a:cubicBezTo>
                    <a:cubicBezTo>
                      <a:pt x="89147" y="230291"/>
                      <a:pt x="97147" y="169145"/>
                      <a:pt x="120577" y="111428"/>
                    </a:cubicBezTo>
                    <a:cubicBezTo>
                      <a:pt x="128006" y="92570"/>
                      <a:pt x="126292" y="71427"/>
                      <a:pt x="132006" y="51426"/>
                    </a:cubicBezTo>
                    <a:cubicBezTo>
                      <a:pt x="137721" y="32568"/>
                      <a:pt x="146293" y="17138"/>
                      <a:pt x="163436" y="7424"/>
                    </a:cubicBezTo>
                    <a:cubicBezTo>
                      <a:pt x="191437" y="-9720"/>
                      <a:pt x="218296" y="3995"/>
                      <a:pt x="217153" y="36568"/>
                    </a:cubicBezTo>
                    <a:cubicBezTo>
                      <a:pt x="216581" y="54283"/>
                      <a:pt x="221724" y="59998"/>
                      <a:pt x="238297" y="63426"/>
                    </a:cubicBezTo>
                    <a:cubicBezTo>
                      <a:pt x="296013" y="76570"/>
                      <a:pt x="345159" y="109714"/>
                      <a:pt x="397161" y="136572"/>
                    </a:cubicBezTo>
                    <a:cubicBezTo>
                      <a:pt x="412590" y="144573"/>
                      <a:pt x="419448" y="160002"/>
                      <a:pt x="404590" y="171431"/>
                    </a:cubicBezTo>
                    <a:cubicBezTo>
                      <a:pt x="341730" y="219433"/>
                      <a:pt x="316014" y="290294"/>
                      <a:pt x="281727" y="356582"/>
                    </a:cubicBezTo>
                    <a:cubicBezTo>
                      <a:pt x="253726" y="409156"/>
                      <a:pt x="289156" y="552020"/>
                      <a:pt x="233725" y="725742"/>
                    </a:cubicBezTo>
                    <a:close/>
                  </a:path>
                </a:pathLst>
              </a:custGeom>
              <a:solidFill>
                <a:srgbClr val="C00000"/>
              </a:solidFill>
              <a:ln w="5709"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8C7FEC5E-0388-41C0-A3BA-01E705603EDC}"/>
                  </a:ext>
                </a:extLst>
              </p:cNvPr>
              <p:cNvSpPr/>
              <p:nvPr/>
            </p:nvSpPr>
            <p:spPr>
              <a:xfrm>
                <a:off x="10485118" y="4877159"/>
                <a:ext cx="179183" cy="976178"/>
              </a:xfrm>
              <a:custGeom>
                <a:avLst/>
                <a:gdLst>
                  <a:gd name="connsiteX0" fmla="*/ 160049 w 182538"/>
                  <a:gd name="connsiteY0" fmla="*/ 241852 h 994457"/>
                  <a:gd name="connsiteX1" fmla="*/ 176049 w 182538"/>
                  <a:gd name="connsiteY1" fmla="*/ 281283 h 994457"/>
                  <a:gd name="connsiteX2" fmla="*/ 64616 w 182538"/>
                  <a:gd name="connsiteY2" fmla="*/ 756161 h 994457"/>
                  <a:gd name="connsiteX3" fmla="*/ 18328 w 182538"/>
                  <a:gd name="connsiteY3" fmla="*/ 994458 h 994457"/>
                  <a:gd name="connsiteX4" fmla="*/ 41 w 182538"/>
                  <a:gd name="connsiteY4" fmla="*/ 499007 h 994457"/>
                  <a:gd name="connsiteX5" fmla="*/ 28042 w 182538"/>
                  <a:gd name="connsiteY5" fmla="*/ 216708 h 994457"/>
                  <a:gd name="connsiteX6" fmla="*/ 129761 w 182538"/>
                  <a:gd name="connsiteY6" fmla="*/ 12699 h 994457"/>
                  <a:gd name="connsiteX7" fmla="*/ 165763 w 182538"/>
                  <a:gd name="connsiteY7" fmla="*/ 2413 h 994457"/>
                  <a:gd name="connsiteX8" fmla="*/ 182335 w 182538"/>
                  <a:gd name="connsiteY8" fmla="*/ 32700 h 994457"/>
                  <a:gd name="connsiteX9" fmla="*/ 149191 w 182538"/>
                  <a:gd name="connsiteY9" fmla="*/ 124704 h 994457"/>
                  <a:gd name="connsiteX10" fmla="*/ 120047 w 182538"/>
                  <a:gd name="connsiteY10" fmla="*/ 181278 h 994457"/>
                  <a:gd name="connsiteX11" fmla="*/ 114332 w 182538"/>
                  <a:gd name="connsiteY11" fmla="*/ 197279 h 994457"/>
                  <a:gd name="connsiteX12" fmla="*/ 85760 w 182538"/>
                  <a:gd name="connsiteY12" fmla="*/ 243567 h 994457"/>
                  <a:gd name="connsiteX13" fmla="*/ 77188 w 182538"/>
                  <a:gd name="connsiteY13" fmla="*/ 256139 h 994457"/>
                  <a:gd name="connsiteX14" fmla="*/ 160049 w 182538"/>
                  <a:gd name="connsiteY14" fmla="*/ 241852 h 994457"/>
                  <a:gd name="connsiteX15" fmla="*/ 160049 w 182538"/>
                  <a:gd name="connsiteY15" fmla="*/ 241852 h 994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2538" h="994457">
                    <a:moveTo>
                      <a:pt x="160049" y="241852"/>
                    </a:moveTo>
                    <a:cubicBezTo>
                      <a:pt x="176621" y="250424"/>
                      <a:pt x="180050" y="266425"/>
                      <a:pt x="176049" y="281283"/>
                    </a:cubicBezTo>
                    <a:cubicBezTo>
                      <a:pt x="160620" y="341857"/>
                      <a:pt x="108046" y="563581"/>
                      <a:pt x="64616" y="756161"/>
                    </a:cubicBezTo>
                    <a:cubicBezTo>
                      <a:pt x="36043" y="883024"/>
                      <a:pt x="21757" y="992743"/>
                      <a:pt x="18328" y="994458"/>
                    </a:cubicBezTo>
                    <a:cubicBezTo>
                      <a:pt x="9756" y="936741"/>
                      <a:pt x="613" y="607012"/>
                      <a:pt x="41" y="499007"/>
                    </a:cubicBezTo>
                    <a:cubicBezTo>
                      <a:pt x="-530" y="403574"/>
                      <a:pt x="4613" y="309284"/>
                      <a:pt x="28042" y="216708"/>
                    </a:cubicBezTo>
                    <a:cubicBezTo>
                      <a:pt x="46900" y="141276"/>
                      <a:pt x="90331" y="77845"/>
                      <a:pt x="129761" y="12699"/>
                    </a:cubicBezTo>
                    <a:cubicBezTo>
                      <a:pt x="137762" y="-1016"/>
                      <a:pt x="152619" y="-2159"/>
                      <a:pt x="165763" y="2413"/>
                    </a:cubicBezTo>
                    <a:cubicBezTo>
                      <a:pt x="180050" y="6984"/>
                      <a:pt x="183478" y="18985"/>
                      <a:pt x="182335" y="32700"/>
                    </a:cubicBezTo>
                    <a:cubicBezTo>
                      <a:pt x="180621" y="66987"/>
                      <a:pt x="164049" y="95560"/>
                      <a:pt x="149191" y="124704"/>
                    </a:cubicBezTo>
                    <a:cubicBezTo>
                      <a:pt x="139476" y="143562"/>
                      <a:pt x="129190" y="162420"/>
                      <a:pt x="120047" y="181278"/>
                    </a:cubicBezTo>
                    <a:cubicBezTo>
                      <a:pt x="117190" y="186421"/>
                      <a:pt x="112618" y="194421"/>
                      <a:pt x="114332" y="197279"/>
                    </a:cubicBezTo>
                    <a:cubicBezTo>
                      <a:pt x="137762" y="234423"/>
                      <a:pt x="98903" y="230423"/>
                      <a:pt x="85760" y="243567"/>
                    </a:cubicBezTo>
                    <a:cubicBezTo>
                      <a:pt x="82902" y="246995"/>
                      <a:pt x="76616" y="246995"/>
                      <a:pt x="77188" y="256139"/>
                    </a:cubicBezTo>
                    <a:cubicBezTo>
                      <a:pt x="105760" y="254996"/>
                      <a:pt x="133190" y="252138"/>
                      <a:pt x="160049" y="241852"/>
                    </a:cubicBezTo>
                    <a:lnTo>
                      <a:pt x="160049" y="241852"/>
                    </a:lnTo>
                    <a:close/>
                  </a:path>
                </a:pathLst>
              </a:custGeom>
              <a:solidFill>
                <a:srgbClr val="C00000"/>
              </a:solidFill>
              <a:ln w="5709"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id="{5707F59B-0A26-4FC0-975B-3FF7461962BE}"/>
                  </a:ext>
                </a:extLst>
              </p:cNvPr>
              <p:cNvSpPr/>
              <p:nvPr/>
            </p:nvSpPr>
            <p:spPr>
              <a:xfrm>
                <a:off x="8711679" y="5673542"/>
                <a:ext cx="918047" cy="398294"/>
              </a:xfrm>
              <a:custGeom>
                <a:avLst/>
                <a:gdLst>
                  <a:gd name="connsiteX0" fmla="*/ 386561 w 935237"/>
                  <a:gd name="connsiteY0" fmla="*/ 199 h 405752"/>
                  <a:gd name="connsiteX1" fmla="*/ 423768 w 935237"/>
                  <a:gd name="connsiteY1" fmla="*/ 7155 h 405752"/>
                  <a:gd name="connsiteX2" fmla="*/ 660921 w 935237"/>
                  <a:gd name="connsiteY2" fmla="*/ 77444 h 405752"/>
                  <a:gd name="connsiteX3" fmla="*/ 808357 w 935237"/>
                  <a:gd name="connsiteY3" fmla="*/ 80872 h 405752"/>
                  <a:gd name="connsiteX4" fmla="*/ 924933 w 935237"/>
                  <a:gd name="connsiteY4" fmla="*/ 150018 h 405752"/>
                  <a:gd name="connsiteX5" fmla="*/ 924933 w 935237"/>
                  <a:gd name="connsiteY5" fmla="*/ 263166 h 405752"/>
                  <a:gd name="connsiteX6" fmla="*/ 828358 w 935237"/>
                  <a:gd name="connsiteY6" fmla="*/ 368314 h 405752"/>
                  <a:gd name="connsiteX7" fmla="*/ 690066 w 935237"/>
                  <a:gd name="connsiteY7" fmla="*/ 386600 h 405752"/>
                  <a:gd name="connsiteX8" fmla="*/ 596919 w 935237"/>
                  <a:gd name="connsiteY8" fmla="*/ 382029 h 405752"/>
                  <a:gd name="connsiteX9" fmla="*/ 512343 w 935237"/>
                  <a:gd name="connsiteY9" fmla="*/ 372885 h 405752"/>
                  <a:gd name="connsiteX10" fmla="*/ 483592 w 935237"/>
                  <a:gd name="connsiteY10" fmla="*/ 376332 h 405752"/>
                  <a:gd name="connsiteX11" fmla="*/ 468581 w 935237"/>
                  <a:gd name="connsiteY11" fmla="*/ 375712 h 405752"/>
                  <a:gd name="connsiteX12" fmla="*/ 428925 w 935237"/>
                  <a:gd name="connsiteY12" fmla="*/ 366158 h 405752"/>
                  <a:gd name="connsiteX13" fmla="*/ 405481 w 935237"/>
                  <a:gd name="connsiteY13" fmla="*/ 346598 h 405752"/>
                  <a:gd name="connsiteX14" fmla="*/ 394052 w 935237"/>
                  <a:gd name="connsiteY14" fmla="*/ 279738 h 405752"/>
                  <a:gd name="connsiteX15" fmla="*/ 402624 w 935237"/>
                  <a:gd name="connsiteY15" fmla="*/ 269452 h 405752"/>
                  <a:gd name="connsiteX16" fmla="*/ 366051 w 935237"/>
                  <a:gd name="connsiteY16" fmla="*/ 263166 h 405752"/>
                  <a:gd name="connsiteX17" fmla="*/ 273475 w 935237"/>
                  <a:gd name="connsiteY17" fmla="*/ 347741 h 405752"/>
                  <a:gd name="connsiteX18" fmla="*/ 263832 w 935237"/>
                  <a:gd name="connsiteY18" fmla="*/ 360671 h 405752"/>
                  <a:gd name="connsiteX19" fmla="*/ 255459 w 935237"/>
                  <a:gd name="connsiteY19" fmla="*/ 375924 h 405752"/>
                  <a:gd name="connsiteX20" fmla="*/ 0 w 935237"/>
                  <a:gd name="connsiteY20" fmla="*/ 405752 h 405752"/>
                  <a:gd name="connsiteX21" fmla="*/ 4320 w 935237"/>
                  <a:gd name="connsiteY21" fmla="*/ 375171 h 405752"/>
                  <a:gd name="connsiteX22" fmla="*/ 4892 w 935237"/>
                  <a:gd name="connsiteY22" fmla="*/ 314597 h 405752"/>
                  <a:gd name="connsiteX23" fmla="*/ 35750 w 935237"/>
                  <a:gd name="connsiteY23" fmla="*/ 204306 h 405752"/>
                  <a:gd name="connsiteX24" fmla="*/ 91753 w 935237"/>
                  <a:gd name="connsiteY24" fmla="*/ 115731 h 405752"/>
                  <a:gd name="connsiteX25" fmla="*/ 160899 w 935237"/>
                  <a:gd name="connsiteY25" fmla="*/ 82586 h 405752"/>
                  <a:gd name="connsiteX26" fmla="*/ 284904 w 935237"/>
                  <a:gd name="connsiteY26" fmla="*/ 24870 h 405752"/>
                  <a:gd name="connsiteX27" fmla="*/ 386561 w 935237"/>
                  <a:gd name="connsiteY27" fmla="*/ 199 h 4057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935237" h="405752">
                    <a:moveTo>
                      <a:pt x="386561" y="199"/>
                    </a:moveTo>
                    <a:cubicBezTo>
                      <a:pt x="398553" y="833"/>
                      <a:pt x="410910" y="3012"/>
                      <a:pt x="423768" y="7155"/>
                    </a:cubicBezTo>
                    <a:cubicBezTo>
                      <a:pt x="502057" y="32870"/>
                      <a:pt x="578632" y="63729"/>
                      <a:pt x="660921" y="77444"/>
                    </a:cubicBezTo>
                    <a:cubicBezTo>
                      <a:pt x="696923" y="83729"/>
                      <a:pt x="795213" y="81443"/>
                      <a:pt x="808357" y="80872"/>
                    </a:cubicBezTo>
                    <a:cubicBezTo>
                      <a:pt x="868359" y="71729"/>
                      <a:pt x="906075" y="94016"/>
                      <a:pt x="924933" y="150018"/>
                    </a:cubicBezTo>
                    <a:cubicBezTo>
                      <a:pt x="937505" y="187734"/>
                      <a:pt x="939791" y="225450"/>
                      <a:pt x="924933" y="263166"/>
                    </a:cubicBezTo>
                    <a:cubicBezTo>
                      <a:pt x="920362" y="274024"/>
                      <a:pt x="835786" y="369457"/>
                      <a:pt x="828358" y="368314"/>
                    </a:cubicBezTo>
                    <a:cubicBezTo>
                      <a:pt x="790642" y="363171"/>
                      <a:pt x="726067" y="371171"/>
                      <a:pt x="690066" y="386600"/>
                    </a:cubicBezTo>
                    <a:cubicBezTo>
                      <a:pt x="659778" y="399172"/>
                      <a:pt x="627206" y="395743"/>
                      <a:pt x="596919" y="382029"/>
                    </a:cubicBezTo>
                    <a:cubicBezTo>
                      <a:pt x="569489" y="369457"/>
                      <a:pt x="542059" y="367742"/>
                      <a:pt x="512343" y="372885"/>
                    </a:cubicBezTo>
                    <a:cubicBezTo>
                      <a:pt x="502771" y="374457"/>
                      <a:pt x="493128" y="375778"/>
                      <a:pt x="483592" y="376332"/>
                    </a:cubicBezTo>
                    <a:lnTo>
                      <a:pt x="468581" y="375712"/>
                    </a:lnTo>
                    <a:lnTo>
                      <a:pt x="428925" y="366158"/>
                    </a:lnTo>
                    <a:lnTo>
                      <a:pt x="405481" y="346598"/>
                    </a:lnTo>
                    <a:cubicBezTo>
                      <a:pt x="385480" y="327169"/>
                      <a:pt x="389480" y="303168"/>
                      <a:pt x="394052" y="279738"/>
                    </a:cubicBezTo>
                    <a:cubicBezTo>
                      <a:pt x="395195" y="274595"/>
                      <a:pt x="398052" y="270595"/>
                      <a:pt x="402624" y="269452"/>
                    </a:cubicBezTo>
                    <a:cubicBezTo>
                      <a:pt x="395195" y="252308"/>
                      <a:pt x="382052" y="254023"/>
                      <a:pt x="366051" y="263166"/>
                    </a:cubicBezTo>
                    <a:cubicBezTo>
                      <a:pt x="328906" y="284310"/>
                      <a:pt x="294048" y="308311"/>
                      <a:pt x="273475" y="347741"/>
                    </a:cubicBezTo>
                    <a:cubicBezTo>
                      <a:pt x="270618" y="352027"/>
                      <a:pt x="267189" y="356028"/>
                      <a:pt x="263832" y="360671"/>
                    </a:cubicBezTo>
                    <a:lnTo>
                      <a:pt x="255459" y="375924"/>
                    </a:lnTo>
                    <a:lnTo>
                      <a:pt x="0" y="405752"/>
                    </a:lnTo>
                    <a:lnTo>
                      <a:pt x="4320" y="375171"/>
                    </a:lnTo>
                    <a:cubicBezTo>
                      <a:pt x="3177" y="355170"/>
                      <a:pt x="4320" y="334598"/>
                      <a:pt x="4892" y="314597"/>
                    </a:cubicBezTo>
                    <a:cubicBezTo>
                      <a:pt x="15178" y="277453"/>
                      <a:pt x="25464" y="241451"/>
                      <a:pt x="35750" y="204306"/>
                    </a:cubicBezTo>
                    <a:cubicBezTo>
                      <a:pt x="46036" y="169448"/>
                      <a:pt x="61466" y="136875"/>
                      <a:pt x="91753" y="115731"/>
                    </a:cubicBezTo>
                    <a:cubicBezTo>
                      <a:pt x="112897" y="101444"/>
                      <a:pt x="136326" y="89444"/>
                      <a:pt x="160899" y="82586"/>
                    </a:cubicBezTo>
                    <a:cubicBezTo>
                      <a:pt x="205472" y="69443"/>
                      <a:pt x="243188" y="43728"/>
                      <a:pt x="284904" y="24870"/>
                    </a:cubicBezTo>
                    <a:cubicBezTo>
                      <a:pt x="317906" y="10298"/>
                      <a:pt x="350586" y="-1703"/>
                      <a:pt x="386561" y="199"/>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Shape 24">
                <a:extLst>
                  <a:ext uri="{FF2B5EF4-FFF2-40B4-BE49-F238E27FC236}">
                    <a16:creationId xmlns:a16="http://schemas.microsoft.com/office/drawing/2014/main" id="{BA81443F-4918-4BA5-8A40-CC011E79028C}"/>
                  </a:ext>
                </a:extLst>
              </p:cNvPr>
              <p:cNvSpPr/>
              <p:nvPr/>
            </p:nvSpPr>
            <p:spPr>
              <a:xfrm>
                <a:off x="10428262" y="3872083"/>
                <a:ext cx="645715" cy="909260"/>
              </a:xfrm>
              <a:custGeom>
                <a:avLst/>
                <a:gdLst>
                  <a:gd name="connsiteX0" fmla="*/ 0 w 512822"/>
                  <a:gd name="connsiteY0" fmla="*/ 736605 h 919256"/>
                  <a:gd name="connsiteX1" fmla="*/ 219438 w 512822"/>
                  <a:gd name="connsiteY1" fmla="*/ 585741 h 919256"/>
                  <a:gd name="connsiteX2" fmla="*/ 358302 w 512822"/>
                  <a:gd name="connsiteY2" fmla="*/ 425733 h 919256"/>
                  <a:gd name="connsiteX3" fmla="*/ 421162 w 512822"/>
                  <a:gd name="connsiteY3" fmla="*/ 241725 h 919256"/>
                  <a:gd name="connsiteX4" fmla="*/ 420590 w 512822"/>
                  <a:gd name="connsiteY4" fmla="*/ 81146 h 919256"/>
                  <a:gd name="connsiteX5" fmla="*/ 502880 w 512822"/>
                  <a:gd name="connsiteY5" fmla="*/ 0 h 919256"/>
                  <a:gd name="connsiteX6" fmla="*/ 496022 w 512822"/>
                  <a:gd name="connsiteY6" fmla="*/ 25144 h 919256"/>
                  <a:gd name="connsiteX7" fmla="*/ 462306 w 512822"/>
                  <a:gd name="connsiteY7" fmla="*/ 123434 h 919256"/>
                  <a:gd name="connsiteX8" fmla="*/ 464021 w 512822"/>
                  <a:gd name="connsiteY8" fmla="*/ 476021 h 919256"/>
                  <a:gd name="connsiteX9" fmla="*/ 405733 w 512822"/>
                  <a:gd name="connsiteY9" fmla="*/ 625171 h 919256"/>
                  <a:gd name="connsiteX10" fmla="*/ 256011 w 512822"/>
                  <a:gd name="connsiteY10" fmla="*/ 779464 h 919256"/>
                  <a:gd name="connsiteX11" fmla="*/ 169150 w 512822"/>
                  <a:gd name="connsiteY11" fmla="*/ 900041 h 919256"/>
                  <a:gd name="connsiteX12" fmla="*/ 126291 w 512822"/>
                  <a:gd name="connsiteY12" fmla="*/ 899469 h 919256"/>
                  <a:gd name="connsiteX13" fmla="*/ 0 w 512822"/>
                  <a:gd name="connsiteY13" fmla="*/ 736605 h 919256"/>
                  <a:gd name="connsiteX14" fmla="*/ 0 w 512822"/>
                  <a:gd name="connsiteY14" fmla="*/ 736605 h 919256"/>
                  <a:gd name="connsiteX0" fmla="*/ 0 w 519739"/>
                  <a:gd name="connsiteY0" fmla="*/ 731179 h 913830"/>
                  <a:gd name="connsiteX1" fmla="*/ 219438 w 519739"/>
                  <a:gd name="connsiteY1" fmla="*/ 580315 h 913830"/>
                  <a:gd name="connsiteX2" fmla="*/ 358302 w 519739"/>
                  <a:gd name="connsiteY2" fmla="*/ 420307 h 913830"/>
                  <a:gd name="connsiteX3" fmla="*/ 421162 w 519739"/>
                  <a:gd name="connsiteY3" fmla="*/ 236299 h 913830"/>
                  <a:gd name="connsiteX4" fmla="*/ 420590 w 519739"/>
                  <a:gd name="connsiteY4" fmla="*/ 75720 h 913830"/>
                  <a:gd name="connsiteX5" fmla="*/ 511020 w 519739"/>
                  <a:gd name="connsiteY5" fmla="*/ 0 h 913830"/>
                  <a:gd name="connsiteX6" fmla="*/ 496022 w 519739"/>
                  <a:gd name="connsiteY6" fmla="*/ 19718 h 913830"/>
                  <a:gd name="connsiteX7" fmla="*/ 462306 w 519739"/>
                  <a:gd name="connsiteY7" fmla="*/ 118008 h 913830"/>
                  <a:gd name="connsiteX8" fmla="*/ 464021 w 519739"/>
                  <a:gd name="connsiteY8" fmla="*/ 470595 h 913830"/>
                  <a:gd name="connsiteX9" fmla="*/ 405733 w 519739"/>
                  <a:gd name="connsiteY9" fmla="*/ 619745 h 913830"/>
                  <a:gd name="connsiteX10" fmla="*/ 256011 w 519739"/>
                  <a:gd name="connsiteY10" fmla="*/ 774038 h 913830"/>
                  <a:gd name="connsiteX11" fmla="*/ 169150 w 519739"/>
                  <a:gd name="connsiteY11" fmla="*/ 894615 h 913830"/>
                  <a:gd name="connsiteX12" fmla="*/ 126291 w 519739"/>
                  <a:gd name="connsiteY12" fmla="*/ 894043 h 913830"/>
                  <a:gd name="connsiteX13" fmla="*/ 0 w 519739"/>
                  <a:gd name="connsiteY13" fmla="*/ 731179 h 913830"/>
                  <a:gd name="connsiteX14" fmla="*/ 0 w 519739"/>
                  <a:gd name="connsiteY14" fmla="*/ 731179 h 913830"/>
                  <a:gd name="connsiteX0" fmla="*/ 0 w 511708"/>
                  <a:gd name="connsiteY0" fmla="*/ 732001 h 914652"/>
                  <a:gd name="connsiteX1" fmla="*/ 219438 w 511708"/>
                  <a:gd name="connsiteY1" fmla="*/ 581137 h 914652"/>
                  <a:gd name="connsiteX2" fmla="*/ 358302 w 511708"/>
                  <a:gd name="connsiteY2" fmla="*/ 421129 h 914652"/>
                  <a:gd name="connsiteX3" fmla="*/ 421162 w 511708"/>
                  <a:gd name="connsiteY3" fmla="*/ 237121 h 914652"/>
                  <a:gd name="connsiteX4" fmla="*/ 420590 w 511708"/>
                  <a:gd name="connsiteY4" fmla="*/ 76542 h 914652"/>
                  <a:gd name="connsiteX5" fmla="*/ 511020 w 511708"/>
                  <a:gd name="connsiteY5" fmla="*/ 822 h 914652"/>
                  <a:gd name="connsiteX6" fmla="*/ 462306 w 511708"/>
                  <a:gd name="connsiteY6" fmla="*/ 118830 h 914652"/>
                  <a:gd name="connsiteX7" fmla="*/ 464021 w 511708"/>
                  <a:gd name="connsiteY7" fmla="*/ 471417 h 914652"/>
                  <a:gd name="connsiteX8" fmla="*/ 405733 w 511708"/>
                  <a:gd name="connsiteY8" fmla="*/ 620567 h 914652"/>
                  <a:gd name="connsiteX9" fmla="*/ 256011 w 511708"/>
                  <a:gd name="connsiteY9" fmla="*/ 774860 h 914652"/>
                  <a:gd name="connsiteX10" fmla="*/ 169150 w 511708"/>
                  <a:gd name="connsiteY10" fmla="*/ 895437 h 914652"/>
                  <a:gd name="connsiteX11" fmla="*/ 126291 w 511708"/>
                  <a:gd name="connsiteY11" fmla="*/ 894865 h 914652"/>
                  <a:gd name="connsiteX12" fmla="*/ 0 w 511708"/>
                  <a:gd name="connsiteY12" fmla="*/ 732001 h 914652"/>
                  <a:gd name="connsiteX13" fmla="*/ 0 w 511708"/>
                  <a:gd name="connsiteY13" fmla="*/ 732001 h 914652"/>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0344"/>
                  <a:gd name="connsiteY0" fmla="*/ 743213 h 925864"/>
                  <a:gd name="connsiteX1" fmla="*/ 219438 w 620344"/>
                  <a:gd name="connsiteY1" fmla="*/ 592349 h 925864"/>
                  <a:gd name="connsiteX2" fmla="*/ 358302 w 620344"/>
                  <a:gd name="connsiteY2" fmla="*/ 432341 h 925864"/>
                  <a:gd name="connsiteX3" fmla="*/ 421162 w 620344"/>
                  <a:gd name="connsiteY3" fmla="*/ 248333 h 925864"/>
                  <a:gd name="connsiteX4" fmla="*/ 420590 w 620344"/>
                  <a:gd name="connsiteY4" fmla="*/ 87754 h 925864"/>
                  <a:gd name="connsiteX5" fmla="*/ 511020 w 620344"/>
                  <a:gd name="connsiteY5" fmla="*/ 12034 h 925864"/>
                  <a:gd name="connsiteX6" fmla="*/ 619681 w 620344"/>
                  <a:gd name="connsiteY6" fmla="*/ 333543 h 925864"/>
                  <a:gd name="connsiteX7" fmla="*/ 464021 w 620344"/>
                  <a:gd name="connsiteY7" fmla="*/ 482629 h 925864"/>
                  <a:gd name="connsiteX8" fmla="*/ 405733 w 620344"/>
                  <a:gd name="connsiteY8" fmla="*/ 631779 h 925864"/>
                  <a:gd name="connsiteX9" fmla="*/ 256011 w 620344"/>
                  <a:gd name="connsiteY9" fmla="*/ 786072 h 925864"/>
                  <a:gd name="connsiteX10" fmla="*/ 169150 w 620344"/>
                  <a:gd name="connsiteY10" fmla="*/ 906649 h 925864"/>
                  <a:gd name="connsiteX11" fmla="*/ 126291 w 620344"/>
                  <a:gd name="connsiteY11" fmla="*/ 906077 h 925864"/>
                  <a:gd name="connsiteX12" fmla="*/ 0 w 620344"/>
                  <a:gd name="connsiteY12" fmla="*/ 743213 h 925864"/>
                  <a:gd name="connsiteX13" fmla="*/ 0 w 620344"/>
                  <a:gd name="connsiteY13" fmla="*/ 743213 h 925864"/>
                  <a:gd name="connsiteX0" fmla="*/ 0 w 623047"/>
                  <a:gd name="connsiteY0" fmla="*/ 743213 h 925864"/>
                  <a:gd name="connsiteX1" fmla="*/ 219438 w 623047"/>
                  <a:gd name="connsiteY1" fmla="*/ 592349 h 925864"/>
                  <a:gd name="connsiteX2" fmla="*/ 358302 w 623047"/>
                  <a:gd name="connsiteY2" fmla="*/ 432341 h 925864"/>
                  <a:gd name="connsiteX3" fmla="*/ 421162 w 623047"/>
                  <a:gd name="connsiteY3" fmla="*/ 248333 h 925864"/>
                  <a:gd name="connsiteX4" fmla="*/ 420590 w 623047"/>
                  <a:gd name="connsiteY4" fmla="*/ 87754 h 925864"/>
                  <a:gd name="connsiteX5" fmla="*/ 511020 w 623047"/>
                  <a:gd name="connsiteY5" fmla="*/ 12034 h 925864"/>
                  <a:gd name="connsiteX6" fmla="*/ 622395 w 623047"/>
                  <a:gd name="connsiteY6" fmla="*/ 306409 h 925864"/>
                  <a:gd name="connsiteX7" fmla="*/ 464021 w 623047"/>
                  <a:gd name="connsiteY7" fmla="*/ 482629 h 925864"/>
                  <a:gd name="connsiteX8" fmla="*/ 405733 w 623047"/>
                  <a:gd name="connsiteY8" fmla="*/ 631779 h 925864"/>
                  <a:gd name="connsiteX9" fmla="*/ 256011 w 623047"/>
                  <a:gd name="connsiteY9" fmla="*/ 786072 h 925864"/>
                  <a:gd name="connsiteX10" fmla="*/ 169150 w 623047"/>
                  <a:gd name="connsiteY10" fmla="*/ 906649 h 925864"/>
                  <a:gd name="connsiteX11" fmla="*/ 126291 w 623047"/>
                  <a:gd name="connsiteY11" fmla="*/ 906077 h 925864"/>
                  <a:gd name="connsiteX12" fmla="*/ 0 w 623047"/>
                  <a:gd name="connsiteY12" fmla="*/ 743213 h 925864"/>
                  <a:gd name="connsiteX13" fmla="*/ 0 w 623047"/>
                  <a:gd name="connsiteY13" fmla="*/ 743213 h 925864"/>
                  <a:gd name="connsiteX0" fmla="*/ 0 w 622395"/>
                  <a:gd name="connsiteY0" fmla="*/ 743213 h 925864"/>
                  <a:gd name="connsiteX1" fmla="*/ 219438 w 622395"/>
                  <a:gd name="connsiteY1" fmla="*/ 592349 h 925864"/>
                  <a:gd name="connsiteX2" fmla="*/ 358302 w 622395"/>
                  <a:gd name="connsiteY2" fmla="*/ 432341 h 925864"/>
                  <a:gd name="connsiteX3" fmla="*/ 421162 w 622395"/>
                  <a:gd name="connsiteY3" fmla="*/ 248333 h 925864"/>
                  <a:gd name="connsiteX4" fmla="*/ 420590 w 622395"/>
                  <a:gd name="connsiteY4" fmla="*/ 87754 h 925864"/>
                  <a:gd name="connsiteX5" fmla="*/ 511020 w 622395"/>
                  <a:gd name="connsiteY5" fmla="*/ 12034 h 925864"/>
                  <a:gd name="connsiteX6" fmla="*/ 622395 w 622395"/>
                  <a:gd name="connsiteY6" fmla="*/ 306409 h 925864"/>
                  <a:gd name="connsiteX7" fmla="*/ 405733 w 622395"/>
                  <a:gd name="connsiteY7" fmla="*/ 631779 h 925864"/>
                  <a:gd name="connsiteX8" fmla="*/ 256011 w 622395"/>
                  <a:gd name="connsiteY8" fmla="*/ 786072 h 925864"/>
                  <a:gd name="connsiteX9" fmla="*/ 169150 w 622395"/>
                  <a:gd name="connsiteY9" fmla="*/ 906649 h 925864"/>
                  <a:gd name="connsiteX10" fmla="*/ 126291 w 622395"/>
                  <a:gd name="connsiteY10" fmla="*/ 906077 h 925864"/>
                  <a:gd name="connsiteX11" fmla="*/ 0 w 622395"/>
                  <a:gd name="connsiteY11" fmla="*/ 743213 h 925864"/>
                  <a:gd name="connsiteX12" fmla="*/ 0 w 622395"/>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25108"/>
                  <a:gd name="connsiteY0" fmla="*/ 743213 h 925864"/>
                  <a:gd name="connsiteX1" fmla="*/ 219438 w 625108"/>
                  <a:gd name="connsiteY1" fmla="*/ 592349 h 925864"/>
                  <a:gd name="connsiteX2" fmla="*/ 358302 w 625108"/>
                  <a:gd name="connsiteY2" fmla="*/ 432341 h 925864"/>
                  <a:gd name="connsiteX3" fmla="*/ 421162 w 625108"/>
                  <a:gd name="connsiteY3" fmla="*/ 248333 h 925864"/>
                  <a:gd name="connsiteX4" fmla="*/ 420590 w 625108"/>
                  <a:gd name="connsiteY4" fmla="*/ 87754 h 925864"/>
                  <a:gd name="connsiteX5" fmla="*/ 511020 w 625108"/>
                  <a:gd name="connsiteY5" fmla="*/ 12034 h 925864"/>
                  <a:gd name="connsiteX6" fmla="*/ 625108 w 625108"/>
                  <a:gd name="connsiteY6" fmla="*/ 333543 h 925864"/>
                  <a:gd name="connsiteX7" fmla="*/ 405733 w 625108"/>
                  <a:gd name="connsiteY7" fmla="*/ 631779 h 925864"/>
                  <a:gd name="connsiteX8" fmla="*/ 256011 w 625108"/>
                  <a:gd name="connsiteY8" fmla="*/ 786072 h 925864"/>
                  <a:gd name="connsiteX9" fmla="*/ 169150 w 625108"/>
                  <a:gd name="connsiteY9" fmla="*/ 906649 h 925864"/>
                  <a:gd name="connsiteX10" fmla="*/ 126291 w 625108"/>
                  <a:gd name="connsiteY10" fmla="*/ 906077 h 925864"/>
                  <a:gd name="connsiteX11" fmla="*/ 0 w 625108"/>
                  <a:gd name="connsiteY11" fmla="*/ 743213 h 925864"/>
                  <a:gd name="connsiteX12" fmla="*/ 0 w 625108"/>
                  <a:gd name="connsiteY12" fmla="*/ 743213 h 925864"/>
                  <a:gd name="connsiteX0" fmla="*/ 0 w 630897"/>
                  <a:gd name="connsiteY0" fmla="*/ 710234 h 925864"/>
                  <a:gd name="connsiteX1" fmla="*/ 225227 w 630897"/>
                  <a:gd name="connsiteY1" fmla="*/ 592349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64091 w 630897"/>
                  <a:gd name="connsiteY2" fmla="*/ 432341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26951 w 630897"/>
                  <a:gd name="connsiteY3" fmla="*/ 248333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10234 h 925864"/>
                  <a:gd name="connsiteX1" fmla="*/ 219439 w 630897"/>
                  <a:gd name="connsiteY1" fmla="*/ 580356 h 925864"/>
                  <a:gd name="connsiteX2" fmla="*/ 352514 w 630897"/>
                  <a:gd name="connsiteY2" fmla="*/ 423347 h 925864"/>
                  <a:gd name="connsiteX3" fmla="*/ 418267 w 630897"/>
                  <a:gd name="connsiteY3" fmla="*/ 242336 h 925864"/>
                  <a:gd name="connsiteX4" fmla="*/ 426379 w 630897"/>
                  <a:gd name="connsiteY4" fmla="*/ 87754 h 925864"/>
                  <a:gd name="connsiteX5" fmla="*/ 516809 w 630897"/>
                  <a:gd name="connsiteY5" fmla="*/ 12034 h 925864"/>
                  <a:gd name="connsiteX6" fmla="*/ 630897 w 630897"/>
                  <a:gd name="connsiteY6" fmla="*/ 333543 h 925864"/>
                  <a:gd name="connsiteX7" fmla="*/ 411522 w 630897"/>
                  <a:gd name="connsiteY7" fmla="*/ 631779 h 925864"/>
                  <a:gd name="connsiteX8" fmla="*/ 261800 w 630897"/>
                  <a:gd name="connsiteY8" fmla="*/ 786072 h 925864"/>
                  <a:gd name="connsiteX9" fmla="*/ 174939 w 630897"/>
                  <a:gd name="connsiteY9" fmla="*/ 906649 h 925864"/>
                  <a:gd name="connsiteX10" fmla="*/ 132080 w 630897"/>
                  <a:gd name="connsiteY10" fmla="*/ 906077 h 925864"/>
                  <a:gd name="connsiteX11" fmla="*/ 5789 w 630897"/>
                  <a:gd name="connsiteY11" fmla="*/ 743213 h 925864"/>
                  <a:gd name="connsiteX12" fmla="*/ 0 w 630897"/>
                  <a:gd name="connsiteY12" fmla="*/ 710234 h 925864"/>
                  <a:gd name="connsiteX0" fmla="*/ 0 w 630897"/>
                  <a:gd name="connsiteY0" fmla="*/ 709914 h 925544"/>
                  <a:gd name="connsiteX1" fmla="*/ 219439 w 630897"/>
                  <a:gd name="connsiteY1" fmla="*/ 580036 h 925544"/>
                  <a:gd name="connsiteX2" fmla="*/ 352514 w 630897"/>
                  <a:gd name="connsiteY2" fmla="*/ 423027 h 925544"/>
                  <a:gd name="connsiteX3" fmla="*/ 418267 w 630897"/>
                  <a:gd name="connsiteY3" fmla="*/ 242016 h 925544"/>
                  <a:gd name="connsiteX4" fmla="*/ 417696 w 630897"/>
                  <a:gd name="connsiteY4" fmla="*/ 90432 h 925544"/>
                  <a:gd name="connsiteX5" fmla="*/ 516809 w 630897"/>
                  <a:gd name="connsiteY5" fmla="*/ 11714 h 925544"/>
                  <a:gd name="connsiteX6" fmla="*/ 630897 w 630897"/>
                  <a:gd name="connsiteY6" fmla="*/ 333223 h 925544"/>
                  <a:gd name="connsiteX7" fmla="*/ 411522 w 630897"/>
                  <a:gd name="connsiteY7" fmla="*/ 631459 h 925544"/>
                  <a:gd name="connsiteX8" fmla="*/ 261800 w 630897"/>
                  <a:gd name="connsiteY8" fmla="*/ 785752 h 925544"/>
                  <a:gd name="connsiteX9" fmla="*/ 174939 w 630897"/>
                  <a:gd name="connsiteY9" fmla="*/ 906329 h 925544"/>
                  <a:gd name="connsiteX10" fmla="*/ 132080 w 630897"/>
                  <a:gd name="connsiteY10" fmla="*/ 905757 h 925544"/>
                  <a:gd name="connsiteX11" fmla="*/ 5789 w 630897"/>
                  <a:gd name="connsiteY11" fmla="*/ 742893 h 925544"/>
                  <a:gd name="connsiteX12" fmla="*/ 0 w 630897"/>
                  <a:gd name="connsiteY12" fmla="*/ 709914 h 925544"/>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5789 w 630897"/>
                  <a:gd name="connsiteY11" fmla="*/ 737556 h 920207"/>
                  <a:gd name="connsiteX12" fmla="*/ 0 w 630897"/>
                  <a:gd name="connsiteY12" fmla="*/ 704577 h 920207"/>
                  <a:gd name="connsiteX0" fmla="*/ 0 w 625108"/>
                  <a:gd name="connsiteY0" fmla="*/ 737556 h 920207"/>
                  <a:gd name="connsiteX1" fmla="*/ 213650 w 625108"/>
                  <a:gd name="connsiteY1" fmla="*/ 574699 h 920207"/>
                  <a:gd name="connsiteX2" fmla="*/ 346725 w 625108"/>
                  <a:gd name="connsiteY2" fmla="*/ 417690 h 920207"/>
                  <a:gd name="connsiteX3" fmla="*/ 412478 w 625108"/>
                  <a:gd name="connsiteY3" fmla="*/ 236679 h 920207"/>
                  <a:gd name="connsiteX4" fmla="*/ 411907 w 625108"/>
                  <a:gd name="connsiteY4" fmla="*/ 85095 h 920207"/>
                  <a:gd name="connsiteX5" fmla="*/ 499443 w 625108"/>
                  <a:gd name="connsiteY5" fmla="*/ 12373 h 920207"/>
                  <a:gd name="connsiteX6" fmla="*/ 625108 w 625108"/>
                  <a:gd name="connsiteY6" fmla="*/ 327886 h 920207"/>
                  <a:gd name="connsiteX7" fmla="*/ 405733 w 625108"/>
                  <a:gd name="connsiteY7" fmla="*/ 626122 h 920207"/>
                  <a:gd name="connsiteX8" fmla="*/ 256011 w 625108"/>
                  <a:gd name="connsiteY8" fmla="*/ 780415 h 920207"/>
                  <a:gd name="connsiteX9" fmla="*/ 169150 w 625108"/>
                  <a:gd name="connsiteY9" fmla="*/ 900992 h 920207"/>
                  <a:gd name="connsiteX10" fmla="*/ 126291 w 625108"/>
                  <a:gd name="connsiteY10" fmla="*/ 900420 h 920207"/>
                  <a:gd name="connsiteX11" fmla="*/ 0 w 625108"/>
                  <a:gd name="connsiteY11" fmla="*/ 737556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 name="connsiteX0" fmla="*/ 0 w 630897"/>
                  <a:gd name="connsiteY0" fmla="*/ 704577 h 920207"/>
                  <a:gd name="connsiteX1" fmla="*/ 219439 w 630897"/>
                  <a:gd name="connsiteY1" fmla="*/ 574699 h 920207"/>
                  <a:gd name="connsiteX2" fmla="*/ 352514 w 630897"/>
                  <a:gd name="connsiteY2" fmla="*/ 417690 h 920207"/>
                  <a:gd name="connsiteX3" fmla="*/ 418267 w 630897"/>
                  <a:gd name="connsiteY3" fmla="*/ 236679 h 920207"/>
                  <a:gd name="connsiteX4" fmla="*/ 417696 w 630897"/>
                  <a:gd name="connsiteY4" fmla="*/ 85095 h 920207"/>
                  <a:gd name="connsiteX5" fmla="*/ 505232 w 630897"/>
                  <a:gd name="connsiteY5" fmla="*/ 12373 h 920207"/>
                  <a:gd name="connsiteX6" fmla="*/ 630897 w 630897"/>
                  <a:gd name="connsiteY6" fmla="*/ 327886 h 920207"/>
                  <a:gd name="connsiteX7" fmla="*/ 411522 w 630897"/>
                  <a:gd name="connsiteY7" fmla="*/ 626122 h 920207"/>
                  <a:gd name="connsiteX8" fmla="*/ 261800 w 630897"/>
                  <a:gd name="connsiteY8" fmla="*/ 780415 h 920207"/>
                  <a:gd name="connsiteX9" fmla="*/ 174939 w 630897"/>
                  <a:gd name="connsiteY9" fmla="*/ 900992 h 920207"/>
                  <a:gd name="connsiteX10" fmla="*/ 132080 w 630897"/>
                  <a:gd name="connsiteY10" fmla="*/ 900420 h 920207"/>
                  <a:gd name="connsiteX11" fmla="*/ 0 w 630897"/>
                  <a:gd name="connsiteY11" fmla="*/ 704577 h 920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0897" h="920207">
                    <a:moveTo>
                      <a:pt x="0" y="704577"/>
                    </a:moveTo>
                    <a:cubicBezTo>
                      <a:pt x="87618" y="688266"/>
                      <a:pt x="160687" y="622513"/>
                      <a:pt x="219439" y="574699"/>
                    </a:cubicBezTo>
                    <a:cubicBezTo>
                      <a:pt x="278191" y="526885"/>
                      <a:pt x="319376" y="474027"/>
                      <a:pt x="352514" y="417690"/>
                    </a:cubicBezTo>
                    <a:cubicBezTo>
                      <a:pt x="385652" y="361353"/>
                      <a:pt x="419981" y="306397"/>
                      <a:pt x="418267" y="236679"/>
                    </a:cubicBezTo>
                    <a:cubicBezTo>
                      <a:pt x="416552" y="182962"/>
                      <a:pt x="417696" y="138812"/>
                      <a:pt x="417696" y="85095"/>
                    </a:cubicBezTo>
                    <a:cubicBezTo>
                      <a:pt x="418268" y="41665"/>
                      <a:pt x="472050" y="-28592"/>
                      <a:pt x="505232" y="12373"/>
                    </a:cubicBezTo>
                    <a:cubicBezTo>
                      <a:pt x="516707" y="96752"/>
                      <a:pt x="592603" y="208754"/>
                      <a:pt x="630897" y="327886"/>
                    </a:cubicBezTo>
                    <a:cubicBezTo>
                      <a:pt x="602496" y="423037"/>
                      <a:pt x="473038" y="550701"/>
                      <a:pt x="411522" y="626122"/>
                    </a:cubicBezTo>
                    <a:cubicBezTo>
                      <a:pt x="350006" y="701543"/>
                      <a:pt x="301231" y="734698"/>
                      <a:pt x="261800" y="780415"/>
                    </a:cubicBezTo>
                    <a:cubicBezTo>
                      <a:pt x="232085" y="815273"/>
                      <a:pt x="201798" y="863847"/>
                      <a:pt x="174939" y="900992"/>
                    </a:cubicBezTo>
                    <a:cubicBezTo>
                      <a:pt x="156081" y="926707"/>
                      <a:pt x="150367" y="926707"/>
                      <a:pt x="132080" y="900420"/>
                    </a:cubicBezTo>
                    <a:cubicBezTo>
                      <a:pt x="108651" y="865561"/>
                      <a:pt x="17144" y="722863"/>
                      <a:pt x="0" y="704577"/>
                    </a:cubicBezTo>
                    <a:close/>
                  </a:path>
                </a:pathLst>
              </a:custGeom>
              <a:gradFill>
                <a:gsLst>
                  <a:gs pos="41000">
                    <a:srgbClr val="F6D6BA"/>
                  </a:gs>
                  <a:gs pos="0">
                    <a:schemeClr val="bg1">
                      <a:lumMod val="95000"/>
                    </a:schemeClr>
                  </a:gs>
                  <a:gs pos="100000">
                    <a:srgbClr val="EABB8B"/>
                  </a:gs>
                </a:gsLst>
                <a:lin ang="9000000" scaled="0"/>
              </a:gra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BD0DDF16-0CE4-4AB4-848B-6BB76885416C}"/>
                  </a:ext>
                </a:extLst>
              </p:cNvPr>
              <p:cNvSpPr/>
              <p:nvPr/>
            </p:nvSpPr>
            <p:spPr>
              <a:xfrm>
                <a:off x="9722967" y="2819156"/>
                <a:ext cx="1170564" cy="1037049"/>
              </a:xfrm>
              <a:custGeom>
                <a:avLst/>
                <a:gdLst>
                  <a:gd name="connsiteX0" fmla="*/ 1175339 w 1192482"/>
                  <a:gd name="connsiteY0" fmla="*/ 576597 h 1056467"/>
                  <a:gd name="connsiteX1" fmla="*/ 1038761 w 1192482"/>
                  <a:gd name="connsiteY1" fmla="*/ 284013 h 1056467"/>
                  <a:gd name="connsiteX2" fmla="*/ 690746 w 1192482"/>
                  <a:gd name="connsiteY2" fmla="*/ 24001 h 1056467"/>
                  <a:gd name="connsiteX3" fmla="*/ 619314 w 1192482"/>
                  <a:gd name="connsiteY3" fmla="*/ 0 h 1056467"/>
                  <a:gd name="connsiteX4" fmla="*/ 644458 w 1192482"/>
                  <a:gd name="connsiteY4" fmla="*/ 29144 h 1056467"/>
                  <a:gd name="connsiteX5" fmla="*/ 664458 w 1192482"/>
                  <a:gd name="connsiteY5" fmla="*/ 61146 h 1056467"/>
                  <a:gd name="connsiteX6" fmla="*/ 625028 w 1192482"/>
                  <a:gd name="connsiteY6" fmla="*/ 64574 h 1056467"/>
                  <a:gd name="connsiteX7" fmla="*/ 500451 w 1192482"/>
                  <a:gd name="connsiteY7" fmla="*/ 36002 h 1056467"/>
                  <a:gd name="connsiteX8" fmla="*/ 395875 w 1192482"/>
                  <a:gd name="connsiteY8" fmla="*/ 62860 h 1056467"/>
                  <a:gd name="connsiteX9" fmla="*/ 307871 w 1192482"/>
                  <a:gd name="connsiteY9" fmla="*/ 134863 h 1056467"/>
                  <a:gd name="connsiteX10" fmla="*/ 278727 w 1192482"/>
                  <a:gd name="connsiteY10" fmla="*/ 143435 h 1056467"/>
                  <a:gd name="connsiteX11" fmla="*/ 280441 w 1192482"/>
                  <a:gd name="connsiteY11" fmla="*/ 111434 h 1056467"/>
                  <a:gd name="connsiteX12" fmla="*/ 311871 w 1192482"/>
                  <a:gd name="connsiteY12" fmla="*/ 47431 h 1056467"/>
                  <a:gd name="connsiteX13" fmla="*/ 206152 w 1192482"/>
                  <a:gd name="connsiteY13" fmla="*/ 157721 h 1056467"/>
                  <a:gd name="connsiteX14" fmla="*/ 221581 w 1192482"/>
                  <a:gd name="connsiteY14" fmla="*/ 57717 h 1056467"/>
                  <a:gd name="connsiteX15" fmla="*/ 133006 w 1192482"/>
                  <a:gd name="connsiteY15" fmla="*/ 250297 h 1056467"/>
                  <a:gd name="connsiteX16" fmla="*/ 103290 w 1192482"/>
                  <a:gd name="connsiteY16" fmla="*/ 122291 h 1056467"/>
                  <a:gd name="connsiteX17" fmla="*/ 82146 w 1192482"/>
                  <a:gd name="connsiteY17" fmla="*/ 148578 h 1056467"/>
                  <a:gd name="connsiteX18" fmla="*/ 23858 w 1192482"/>
                  <a:gd name="connsiteY18" fmla="*/ 275441 h 1056467"/>
                  <a:gd name="connsiteX19" fmla="*/ 25001 w 1192482"/>
                  <a:gd name="connsiteY19" fmla="*/ 517166 h 1056467"/>
                  <a:gd name="connsiteX20" fmla="*/ 54145 w 1192482"/>
                  <a:gd name="connsiteY20" fmla="*/ 687460 h 1056467"/>
                  <a:gd name="connsiteX21" fmla="*/ 129577 w 1192482"/>
                  <a:gd name="connsiteY21" fmla="*/ 948614 h 1056467"/>
                  <a:gd name="connsiteX22" fmla="*/ 131863 w 1192482"/>
                  <a:gd name="connsiteY22" fmla="*/ 906898 h 1056467"/>
                  <a:gd name="connsiteX23" fmla="*/ 115291 w 1192482"/>
                  <a:gd name="connsiteY23" fmla="*/ 736033 h 1056467"/>
                  <a:gd name="connsiteX24" fmla="*/ 254154 w 1192482"/>
                  <a:gd name="connsiteY24" fmla="*/ 574883 h 1056467"/>
                  <a:gd name="connsiteX25" fmla="*/ 365017 w 1192482"/>
                  <a:gd name="connsiteY25" fmla="*/ 556025 h 1056467"/>
                  <a:gd name="connsiteX26" fmla="*/ 473593 w 1192482"/>
                  <a:gd name="connsiteY26" fmla="*/ 509166 h 1056467"/>
                  <a:gd name="connsiteX27" fmla="*/ 556454 w 1192482"/>
                  <a:gd name="connsiteY27" fmla="*/ 454878 h 1056467"/>
                  <a:gd name="connsiteX28" fmla="*/ 699317 w 1192482"/>
                  <a:gd name="connsiteY28" fmla="*/ 414876 h 1056467"/>
                  <a:gd name="connsiteX29" fmla="*/ 798750 w 1192482"/>
                  <a:gd name="connsiteY29" fmla="*/ 489165 h 1056467"/>
                  <a:gd name="connsiteX30" fmla="*/ 823323 w 1192482"/>
                  <a:gd name="connsiteY30" fmla="*/ 554311 h 1056467"/>
                  <a:gd name="connsiteX31" fmla="*/ 961615 w 1192482"/>
                  <a:gd name="connsiteY31" fmla="*/ 729747 h 1056467"/>
                  <a:gd name="connsiteX32" fmla="*/ 1021617 w 1192482"/>
                  <a:gd name="connsiteY32" fmla="*/ 850895 h 1056467"/>
                  <a:gd name="connsiteX33" fmla="*/ 1078192 w 1192482"/>
                  <a:gd name="connsiteY33" fmla="*/ 1028046 h 1056467"/>
                  <a:gd name="connsiteX34" fmla="*/ 1105621 w 1192482"/>
                  <a:gd name="connsiteY34" fmla="*/ 1056048 h 1056467"/>
                  <a:gd name="connsiteX35" fmla="*/ 1117622 w 1192482"/>
                  <a:gd name="connsiteY35" fmla="*/ 1021760 h 1056467"/>
                  <a:gd name="connsiteX36" fmla="*/ 1093049 w 1192482"/>
                  <a:gd name="connsiteY36" fmla="*/ 913184 h 1056467"/>
                  <a:gd name="connsiteX37" fmla="*/ 1097049 w 1192482"/>
                  <a:gd name="connsiteY37" fmla="*/ 776606 h 1056467"/>
                  <a:gd name="connsiteX38" fmla="*/ 1151909 w 1192482"/>
                  <a:gd name="connsiteY38" fmla="*/ 682316 h 1056467"/>
                  <a:gd name="connsiteX39" fmla="*/ 1192482 w 1192482"/>
                  <a:gd name="connsiteY39" fmla="*/ 640600 h 1056467"/>
                  <a:gd name="connsiteX40" fmla="*/ 1175339 w 1192482"/>
                  <a:gd name="connsiteY40" fmla="*/ 576597 h 105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192482" h="1056467">
                    <a:moveTo>
                      <a:pt x="1175339" y="576597"/>
                    </a:moveTo>
                    <a:cubicBezTo>
                      <a:pt x="1145052" y="472021"/>
                      <a:pt x="1118193" y="364016"/>
                      <a:pt x="1038761" y="284013"/>
                    </a:cubicBezTo>
                    <a:cubicBezTo>
                      <a:pt x="935899" y="180580"/>
                      <a:pt x="821037" y="91433"/>
                      <a:pt x="690746" y="24001"/>
                    </a:cubicBezTo>
                    <a:cubicBezTo>
                      <a:pt x="669030" y="12572"/>
                      <a:pt x="646172" y="2286"/>
                      <a:pt x="619314" y="0"/>
                    </a:cubicBezTo>
                    <a:cubicBezTo>
                      <a:pt x="623885" y="14858"/>
                      <a:pt x="636457" y="20001"/>
                      <a:pt x="644458" y="29144"/>
                    </a:cubicBezTo>
                    <a:cubicBezTo>
                      <a:pt x="653029" y="38859"/>
                      <a:pt x="670745" y="48574"/>
                      <a:pt x="664458" y="61146"/>
                    </a:cubicBezTo>
                    <a:cubicBezTo>
                      <a:pt x="657030" y="76003"/>
                      <a:pt x="638172" y="67432"/>
                      <a:pt x="625028" y="64574"/>
                    </a:cubicBezTo>
                    <a:cubicBezTo>
                      <a:pt x="583312" y="55431"/>
                      <a:pt x="542167" y="45716"/>
                      <a:pt x="500451" y="36002"/>
                    </a:cubicBezTo>
                    <a:cubicBezTo>
                      <a:pt x="460449" y="26287"/>
                      <a:pt x="426162" y="34287"/>
                      <a:pt x="395875" y="62860"/>
                    </a:cubicBezTo>
                    <a:cubicBezTo>
                      <a:pt x="368445" y="88575"/>
                      <a:pt x="339872" y="114291"/>
                      <a:pt x="307871" y="134863"/>
                    </a:cubicBezTo>
                    <a:cubicBezTo>
                      <a:pt x="299299" y="140578"/>
                      <a:pt x="288442" y="150292"/>
                      <a:pt x="278727" y="143435"/>
                    </a:cubicBezTo>
                    <a:cubicBezTo>
                      <a:pt x="266726" y="134863"/>
                      <a:pt x="275869" y="121720"/>
                      <a:pt x="280441" y="111434"/>
                    </a:cubicBezTo>
                    <a:cubicBezTo>
                      <a:pt x="290156" y="89718"/>
                      <a:pt x="301585" y="69146"/>
                      <a:pt x="311871" y="47431"/>
                    </a:cubicBezTo>
                    <a:cubicBezTo>
                      <a:pt x="266726" y="73146"/>
                      <a:pt x="239297" y="116005"/>
                      <a:pt x="206152" y="157721"/>
                    </a:cubicBezTo>
                    <a:cubicBezTo>
                      <a:pt x="198723" y="120005"/>
                      <a:pt x="214152" y="92576"/>
                      <a:pt x="221581" y="57717"/>
                    </a:cubicBezTo>
                    <a:cubicBezTo>
                      <a:pt x="165579" y="111434"/>
                      <a:pt x="139863" y="173151"/>
                      <a:pt x="133006" y="250297"/>
                    </a:cubicBezTo>
                    <a:cubicBezTo>
                      <a:pt x="97576" y="208581"/>
                      <a:pt x="117005" y="162293"/>
                      <a:pt x="103290" y="122291"/>
                    </a:cubicBezTo>
                    <a:cubicBezTo>
                      <a:pt x="91861" y="129720"/>
                      <a:pt x="87290" y="139435"/>
                      <a:pt x="82146" y="148578"/>
                    </a:cubicBezTo>
                    <a:cubicBezTo>
                      <a:pt x="59860" y="189723"/>
                      <a:pt x="40430" y="232010"/>
                      <a:pt x="23858" y="275441"/>
                    </a:cubicBezTo>
                    <a:cubicBezTo>
                      <a:pt x="-7572" y="356016"/>
                      <a:pt x="-8715" y="437163"/>
                      <a:pt x="25001" y="517166"/>
                    </a:cubicBezTo>
                    <a:cubicBezTo>
                      <a:pt x="48431" y="572026"/>
                      <a:pt x="58717" y="628028"/>
                      <a:pt x="54145" y="687460"/>
                    </a:cubicBezTo>
                    <a:cubicBezTo>
                      <a:pt x="47288" y="783464"/>
                      <a:pt x="76432" y="869753"/>
                      <a:pt x="129577" y="948614"/>
                    </a:cubicBezTo>
                    <a:cubicBezTo>
                      <a:pt x="140435" y="935471"/>
                      <a:pt x="134149" y="920613"/>
                      <a:pt x="131863" y="906898"/>
                    </a:cubicBezTo>
                    <a:cubicBezTo>
                      <a:pt x="122148" y="850324"/>
                      <a:pt x="114719" y="793750"/>
                      <a:pt x="115291" y="736033"/>
                    </a:cubicBezTo>
                    <a:cubicBezTo>
                      <a:pt x="116434" y="630314"/>
                      <a:pt x="150721" y="590312"/>
                      <a:pt x="254154" y="574883"/>
                    </a:cubicBezTo>
                    <a:cubicBezTo>
                      <a:pt x="291299" y="569169"/>
                      <a:pt x="329015" y="566883"/>
                      <a:pt x="365017" y="556025"/>
                    </a:cubicBezTo>
                    <a:cubicBezTo>
                      <a:pt x="404447" y="547453"/>
                      <a:pt x="439877" y="530881"/>
                      <a:pt x="473593" y="509166"/>
                    </a:cubicBezTo>
                    <a:cubicBezTo>
                      <a:pt x="501023" y="491451"/>
                      <a:pt x="528452" y="472593"/>
                      <a:pt x="556454" y="454878"/>
                    </a:cubicBezTo>
                    <a:cubicBezTo>
                      <a:pt x="599884" y="426305"/>
                      <a:pt x="646743" y="413161"/>
                      <a:pt x="699317" y="414876"/>
                    </a:cubicBezTo>
                    <a:cubicBezTo>
                      <a:pt x="757605" y="417162"/>
                      <a:pt x="781035" y="432591"/>
                      <a:pt x="798750" y="489165"/>
                    </a:cubicBezTo>
                    <a:cubicBezTo>
                      <a:pt x="805608" y="511452"/>
                      <a:pt x="811894" y="533738"/>
                      <a:pt x="823323" y="554311"/>
                    </a:cubicBezTo>
                    <a:cubicBezTo>
                      <a:pt x="860467" y="620028"/>
                      <a:pt x="916470" y="670887"/>
                      <a:pt x="961615" y="729747"/>
                    </a:cubicBezTo>
                    <a:cubicBezTo>
                      <a:pt x="962758" y="731462"/>
                      <a:pt x="1016475" y="838895"/>
                      <a:pt x="1021617" y="850895"/>
                    </a:cubicBezTo>
                    <a:cubicBezTo>
                      <a:pt x="1045619" y="908612"/>
                      <a:pt x="1059334" y="969187"/>
                      <a:pt x="1078192" y="1028046"/>
                    </a:cubicBezTo>
                    <a:cubicBezTo>
                      <a:pt x="1082192" y="1041190"/>
                      <a:pt x="1087335" y="1059476"/>
                      <a:pt x="1105621" y="1056048"/>
                    </a:cubicBezTo>
                    <a:cubicBezTo>
                      <a:pt x="1122194" y="1053190"/>
                      <a:pt x="1118765" y="1034332"/>
                      <a:pt x="1117622" y="1021760"/>
                    </a:cubicBezTo>
                    <a:cubicBezTo>
                      <a:pt x="1115336" y="984044"/>
                      <a:pt x="1104478" y="948614"/>
                      <a:pt x="1093049" y="913184"/>
                    </a:cubicBezTo>
                    <a:cubicBezTo>
                      <a:pt x="1080477" y="872039"/>
                      <a:pt x="1078763" y="820037"/>
                      <a:pt x="1097049" y="776606"/>
                    </a:cubicBezTo>
                    <a:cubicBezTo>
                      <a:pt x="1096478" y="776606"/>
                      <a:pt x="1138766" y="705175"/>
                      <a:pt x="1151909" y="682316"/>
                    </a:cubicBezTo>
                    <a:cubicBezTo>
                      <a:pt x="1161052" y="664030"/>
                      <a:pt x="1179339" y="655458"/>
                      <a:pt x="1192482" y="640600"/>
                    </a:cubicBezTo>
                    <a:cubicBezTo>
                      <a:pt x="1187339" y="619457"/>
                      <a:pt x="1181053" y="598313"/>
                      <a:pt x="1175339" y="576597"/>
                    </a:cubicBezTo>
                    <a:close/>
                  </a:path>
                </a:pathLst>
              </a:custGeom>
              <a:solidFill>
                <a:srgbClr val="765640"/>
              </a:solidFill>
              <a:ln w="5709"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B469C865-859E-4B6F-A15F-302E4FB8D025}"/>
                  </a:ext>
                </a:extLst>
              </p:cNvPr>
              <p:cNvSpPr/>
              <p:nvPr/>
            </p:nvSpPr>
            <p:spPr>
              <a:xfrm>
                <a:off x="9744587" y="3486687"/>
                <a:ext cx="1110799" cy="599993"/>
              </a:xfrm>
              <a:custGeom>
                <a:avLst/>
                <a:gdLst>
                  <a:gd name="connsiteX0" fmla="*/ 1079596 w 1131598"/>
                  <a:gd name="connsiteY0" fmla="*/ 7429 h 611228"/>
                  <a:gd name="connsiteX1" fmla="*/ 1131599 w 1131598"/>
                  <a:gd name="connsiteY1" fmla="*/ 0 h 611228"/>
                  <a:gd name="connsiteX2" fmla="*/ 1073882 w 1131598"/>
                  <a:gd name="connsiteY2" fmla="*/ 102862 h 611228"/>
                  <a:gd name="connsiteX3" fmla="*/ 983592 w 1131598"/>
                  <a:gd name="connsiteY3" fmla="*/ 124006 h 611228"/>
                  <a:gd name="connsiteX4" fmla="*/ 867587 w 1131598"/>
                  <a:gd name="connsiteY4" fmla="*/ 158864 h 611228"/>
                  <a:gd name="connsiteX5" fmla="*/ 840728 w 1131598"/>
                  <a:gd name="connsiteY5" fmla="*/ 212581 h 611228"/>
                  <a:gd name="connsiteX6" fmla="*/ 847586 w 1131598"/>
                  <a:gd name="connsiteY6" fmla="*/ 314300 h 611228"/>
                  <a:gd name="connsiteX7" fmla="*/ 788726 w 1131598"/>
                  <a:gd name="connsiteY7" fmla="*/ 425162 h 611228"/>
                  <a:gd name="connsiteX8" fmla="*/ 653863 w 1131598"/>
                  <a:gd name="connsiteY8" fmla="*/ 466878 h 611228"/>
                  <a:gd name="connsiteX9" fmla="*/ 533286 w 1131598"/>
                  <a:gd name="connsiteY9" fmla="*/ 425733 h 611228"/>
                  <a:gd name="connsiteX10" fmla="*/ 452139 w 1131598"/>
                  <a:gd name="connsiteY10" fmla="*/ 354873 h 611228"/>
                  <a:gd name="connsiteX11" fmla="*/ 383565 w 1131598"/>
                  <a:gd name="connsiteY11" fmla="*/ 381732 h 611228"/>
                  <a:gd name="connsiteX12" fmla="*/ 378993 w 1131598"/>
                  <a:gd name="connsiteY12" fmla="*/ 448592 h 611228"/>
                  <a:gd name="connsiteX13" fmla="*/ 357849 w 1131598"/>
                  <a:gd name="connsiteY13" fmla="*/ 542310 h 611228"/>
                  <a:gd name="connsiteX14" fmla="*/ 327562 w 1131598"/>
                  <a:gd name="connsiteY14" fmla="*/ 578883 h 611228"/>
                  <a:gd name="connsiteX15" fmla="*/ 216700 w 1131598"/>
                  <a:gd name="connsiteY15" fmla="*/ 609742 h 611228"/>
                  <a:gd name="connsiteX16" fmla="*/ 82980 w 1131598"/>
                  <a:gd name="connsiteY16" fmla="*/ 508594 h 611228"/>
                  <a:gd name="connsiteX17" fmla="*/ 18406 w 1131598"/>
                  <a:gd name="connsiteY17" fmla="*/ 432591 h 611228"/>
                  <a:gd name="connsiteX18" fmla="*/ 20691 w 1131598"/>
                  <a:gd name="connsiteY18" fmla="*/ 368588 h 611228"/>
                  <a:gd name="connsiteX19" fmla="*/ 138982 w 1131598"/>
                  <a:gd name="connsiteY19" fmla="*/ 308585 h 611228"/>
                  <a:gd name="connsiteX20" fmla="*/ 253845 w 1131598"/>
                  <a:gd name="connsiteY20" fmla="*/ 277727 h 611228"/>
                  <a:gd name="connsiteX21" fmla="*/ 482998 w 1131598"/>
                  <a:gd name="connsiteY21" fmla="*/ 202295 h 611228"/>
                  <a:gd name="connsiteX22" fmla="*/ 762439 w 1131598"/>
                  <a:gd name="connsiteY22" fmla="*/ 105148 h 611228"/>
                  <a:gd name="connsiteX23" fmla="*/ 902445 w 1131598"/>
                  <a:gd name="connsiteY23" fmla="*/ 57717 h 611228"/>
                  <a:gd name="connsiteX24" fmla="*/ 1079596 w 1131598"/>
                  <a:gd name="connsiteY24" fmla="*/ 7429 h 611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131598" h="611228">
                    <a:moveTo>
                      <a:pt x="1079596" y="7429"/>
                    </a:moveTo>
                    <a:cubicBezTo>
                      <a:pt x="1096740" y="5143"/>
                      <a:pt x="1114455" y="2286"/>
                      <a:pt x="1131599" y="0"/>
                    </a:cubicBezTo>
                    <a:cubicBezTo>
                      <a:pt x="1109883" y="36002"/>
                      <a:pt x="1096169" y="58860"/>
                      <a:pt x="1073882" y="102862"/>
                    </a:cubicBezTo>
                    <a:cubicBezTo>
                      <a:pt x="1051595" y="108005"/>
                      <a:pt x="1020736" y="115434"/>
                      <a:pt x="983592" y="124006"/>
                    </a:cubicBezTo>
                    <a:cubicBezTo>
                      <a:pt x="943590" y="133149"/>
                      <a:pt x="904731" y="142292"/>
                      <a:pt x="867587" y="158864"/>
                    </a:cubicBezTo>
                    <a:cubicBezTo>
                      <a:pt x="844729" y="168579"/>
                      <a:pt x="839585" y="189723"/>
                      <a:pt x="840728" y="212581"/>
                    </a:cubicBezTo>
                    <a:cubicBezTo>
                      <a:pt x="842443" y="246868"/>
                      <a:pt x="844729" y="280584"/>
                      <a:pt x="847586" y="314300"/>
                    </a:cubicBezTo>
                    <a:cubicBezTo>
                      <a:pt x="852729" y="365159"/>
                      <a:pt x="832157" y="400590"/>
                      <a:pt x="788726" y="425162"/>
                    </a:cubicBezTo>
                    <a:cubicBezTo>
                      <a:pt x="747010" y="448592"/>
                      <a:pt x="701865" y="462878"/>
                      <a:pt x="653863" y="466878"/>
                    </a:cubicBezTo>
                    <a:cubicBezTo>
                      <a:pt x="608146" y="470878"/>
                      <a:pt x="568145" y="455449"/>
                      <a:pt x="533286" y="425733"/>
                    </a:cubicBezTo>
                    <a:cubicBezTo>
                      <a:pt x="505856" y="402304"/>
                      <a:pt x="480141" y="377160"/>
                      <a:pt x="452139" y="354873"/>
                    </a:cubicBezTo>
                    <a:cubicBezTo>
                      <a:pt x="413852" y="324015"/>
                      <a:pt x="390422" y="333729"/>
                      <a:pt x="383565" y="381732"/>
                    </a:cubicBezTo>
                    <a:cubicBezTo>
                      <a:pt x="380708" y="404018"/>
                      <a:pt x="378993" y="426305"/>
                      <a:pt x="378993" y="448592"/>
                    </a:cubicBezTo>
                    <a:cubicBezTo>
                      <a:pt x="378993" y="482307"/>
                      <a:pt x="374422" y="503451"/>
                      <a:pt x="357849" y="542310"/>
                    </a:cubicBezTo>
                    <a:cubicBezTo>
                      <a:pt x="350992" y="558882"/>
                      <a:pt x="340134" y="570311"/>
                      <a:pt x="327562" y="578883"/>
                    </a:cubicBezTo>
                    <a:cubicBezTo>
                      <a:pt x="294418" y="601741"/>
                      <a:pt x="258416" y="616028"/>
                      <a:pt x="216700" y="609742"/>
                    </a:cubicBezTo>
                    <a:cubicBezTo>
                      <a:pt x="148126" y="608027"/>
                      <a:pt x="113838" y="560597"/>
                      <a:pt x="82980" y="508594"/>
                    </a:cubicBezTo>
                    <a:cubicBezTo>
                      <a:pt x="65836" y="479450"/>
                      <a:pt x="49836" y="451449"/>
                      <a:pt x="18406" y="432591"/>
                    </a:cubicBezTo>
                    <a:cubicBezTo>
                      <a:pt x="-7881" y="416590"/>
                      <a:pt x="-5024" y="384589"/>
                      <a:pt x="20691" y="368588"/>
                    </a:cubicBezTo>
                    <a:cubicBezTo>
                      <a:pt x="58407" y="345158"/>
                      <a:pt x="98409" y="326872"/>
                      <a:pt x="138982" y="308585"/>
                    </a:cubicBezTo>
                    <a:cubicBezTo>
                      <a:pt x="185842" y="287442"/>
                      <a:pt x="214415" y="283441"/>
                      <a:pt x="253845" y="277727"/>
                    </a:cubicBezTo>
                    <a:cubicBezTo>
                      <a:pt x="336134" y="271441"/>
                      <a:pt x="412138" y="246868"/>
                      <a:pt x="482998" y="202295"/>
                    </a:cubicBezTo>
                    <a:cubicBezTo>
                      <a:pt x="567573" y="149150"/>
                      <a:pt x="664720" y="125148"/>
                      <a:pt x="762439" y="105148"/>
                    </a:cubicBezTo>
                    <a:cubicBezTo>
                      <a:pt x="811013" y="95433"/>
                      <a:pt x="857872" y="79432"/>
                      <a:pt x="902445" y="57717"/>
                    </a:cubicBezTo>
                    <a:cubicBezTo>
                      <a:pt x="915589" y="50859"/>
                      <a:pt x="1032737" y="13715"/>
                      <a:pt x="1079596" y="7429"/>
                    </a:cubicBezTo>
                    <a:close/>
                  </a:path>
                </a:pathLst>
              </a:custGeom>
              <a:solidFill>
                <a:schemeClr val="accent6">
                  <a:lumMod val="75000"/>
                </a:schemeClr>
              </a:solidFill>
              <a:ln w="5709"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8" name="Freeform: Shape 27">
                <a:extLst>
                  <a:ext uri="{FF2B5EF4-FFF2-40B4-BE49-F238E27FC236}">
                    <a16:creationId xmlns:a16="http://schemas.microsoft.com/office/drawing/2014/main" id="{51B6B6A7-DDE5-4515-A67C-AD1851A7F8C1}"/>
                  </a:ext>
                </a:extLst>
              </p:cNvPr>
              <p:cNvSpPr/>
              <p:nvPr/>
            </p:nvSpPr>
            <p:spPr>
              <a:xfrm>
                <a:off x="10204893" y="3638127"/>
                <a:ext cx="353189" cy="291710"/>
              </a:xfrm>
              <a:custGeom>
                <a:avLst/>
                <a:gdLst>
                  <a:gd name="connsiteX0" fmla="*/ 191795 w 359802"/>
                  <a:gd name="connsiteY0" fmla="*/ 297173 h 297172"/>
                  <a:gd name="connsiteX1" fmla="*/ 5501 w 359802"/>
                  <a:gd name="connsiteY1" fmla="*/ 166310 h 297172"/>
                  <a:gd name="connsiteX2" fmla="*/ 28930 w 359802"/>
                  <a:gd name="connsiteY2" fmla="*/ 82877 h 297172"/>
                  <a:gd name="connsiteX3" fmla="*/ 274084 w 359802"/>
                  <a:gd name="connsiteY3" fmla="*/ 17 h 297172"/>
                  <a:gd name="connsiteX4" fmla="*/ 327230 w 359802"/>
                  <a:gd name="connsiteY4" fmla="*/ 35447 h 297172"/>
                  <a:gd name="connsiteX5" fmla="*/ 359802 w 359802"/>
                  <a:gd name="connsiteY5" fmla="*/ 185739 h 297172"/>
                  <a:gd name="connsiteX6" fmla="*/ 325515 w 359802"/>
                  <a:gd name="connsiteY6" fmla="*/ 247456 h 297172"/>
                  <a:gd name="connsiteX7" fmla="*/ 191795 w 359802"/>
                  <a:gd name="connsiteY7" fmla="*/ 297173 h 297172"/>
                  <a:gd name="connsiteX8" fmla="*/ 191795 w 359802"/>
                  <a:gd name="connsiteY8" fmla="*/ 297173 h 297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9802" h="297172">
                    <a:moveTo>
                      <a:pt x="191795" y="297173"/>
                    </a:moveTo>
                    <a:cubicBezTo>
                      <a:pt x="107791" y="296601"/>
                      <a:pt x="30073" y="239456"/>
                      <a:pt x="5501" y="166310"/>
                    </a:cubicBezTo>
                    <a:cubicBezTo>
                      <a:pt x="-5928" y="130880"/>
                      <a:pt x="-214" y="105736"/>
                      <a:pt x="28930" y="82877"/>
                    </a:cubicBezTo>
                    <a:cubicBezTo>
                      <a:pt x="100362" y="26303"/>
                      <a:pt x="183794" y="1731"/>
                      <a:pt x="274084" y="17"/>
                    </a:cubicBezTo>
                    <a:cubicBezTo>
                      <a:pt x="299228" y="-555"/>
                      <a:pt x="316372" y="13731"/>
                      <a:pt x="327230" y="35447"/>
                    </a:cubicBezTo>
                    <a:cubicBezTo>
                      <a:pt x="351802" y="82877"/>
                      <a:pt x="359231" y="133737"/>
                      <a:pt x="359802" y="185739"/>
                    </a:cubicBezTo>
                    <a:cubicBezTo>
                      <a:pt x="359802" y="211455"/>
                      <a:pt x="346087" y="232027"/>
                      <a:pt x="325515" y="247456"/>
                    </a:cubicBezTo>
                    <a:cubicBezTo>
                      <a:pt x="283799" y="279458"/>
                      <a:pt x="235797" y="293744"/>
                      <a:pt x="191795" y="297173"/>
                    </a:cubicBezTo>
                    <a:lnTo>
                      <a:pt x="191795" y="297173"/>
                    </a:lnTo>
                    <a:close/>
                  </a:path>
                </a:pathLst>
              </a:custGeom>
              <a:solidFill>
                <a:schemeClr val="accent6">
                  <a:lumMod val="75000"/>
                </a:schemeClr>
              </a:solidFill>
              <a:ln w="5709"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9" name="Freeform: Shape 28">
                <a:extLst>
                  <a:ext uri="{FF2B5EF4-FFF2-40B4-BE49-F238E27FC236}">
                    <a16:creationId xmlns:a16="http://schemas.microsoft.com/office/drawing/2014/main" id="{B736CF9F-90DC-4EF9-AD7C-F42195218DCE}"/>
                  </a:ext>
                </a:extLst>
              </p:cNvPr>
              <p:cNvSpPr/>
              <p:nvPr/>
            </p:nvSpPr>
            <p:spPr>
              <a:xfrm>
                <a:off x="9812204" y="3789264"/>
                <a:ext cx="289931" cy="269206"/>
              </a:xfrm>
              <a:custGeom>
                <a:avLst/>
                <a:gdLst>
                  <a:gd name="connsiteX0" fmla="*/ 295252 w 295360"/>
                  <a:gd name="connsiteY0" fmla="*/ 139777 h 274247"/>
                  <a:gd name="connsiteX1" fmla="*/ 134674 w 295360"/>
                  <a:gd name="connsiteY1" fmla="*/ 272926 h 274247"/>
                  <a:gd name="connsiteX2" fmla="*/ 83243 w 295360"/>
                  <a:gd name="connsiteY2" fmla="*/ 253497 h 274247"/>
                  <a:gd name="connsiteX3" fmla="*/ 954 w 295360"/>
                  <a:gd name="connsiteY3" fmla="*/ 107776 h 274247"/>
                  <a:gd name="connsiteX4" fmla="*/ 34098 w 295360"/>
                  <a:gd name="connsiteY4" fmla="*/ 42630 h 274247"/>
                  <a:gd name="connsiteX5" fmla="*/ 260965 w 295360"/>
                  <a:gd name="connsiteY5" fmla="*/ 2057 h 274247"/>
                  <a:gd name="connsiteX6" fmla="*/ 290681 w 295360"/>
                  <a:gd name="connsiteY6" fmla="*/ 32915 h 274247"/>
                  <a:gd name="connsiteX7" fmla="*/ 295252 w 295360"/>
                  <a:gd name="connsiteY7" fmla="*/ 139777 h 274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5360" h="274247">
                    <a:moveTo>
                      <a:pt x="295252" y="139777"/>
                    </a:moveTo>
                    <a:cubicBezTo>
                      <a:pt x="290109" y="232924"/>
                      <a:pt x="230107" y="283212"/>
                      <a:pt x="134674" y="272926"/>
                    </a:cubicBezTo>
                    <a:cubicBezTo>
                      <a:pt x="115816" y="271212"/>
                      <a:pt x="96958" y="266069"/>
                      <a:pt x="83243" y="253497"/>
                    </a:cubicBezTo>
                    <a:cubicBezTo>
                      <a:pt x="39241" y="214066"/>
                      <a:pt x="9525" y="166064"/>
                      <a:pt x="954" y="107776"/>
                    </a:cubicBezTo>
                    <a:cubicBezTo>
                      <a:pt x="-3618" y="79203"/>
                      <a:pt x="8382" y="58059"/>
                      <a:pt x="34098" y="42630"/>
                    </a:cubicBezTo>
                    <a:cubicBezTo>
                      <a:pt x="104387" y="343"/>
                      <a:pt x="182104" y="-3658"/>
                      <a:pt x="260965" y="2057"/>
                    </a:cubicBezTo>
                    <a:cubicBezTo>
                      <a:pt x="278680" y="3200"/>
                      <a:pt x="288966" y="15772"/>
                      <a:pt x="290681" y="32915"/>
                    </a:cubicBezTo>
                    <a:cubicBezTo>
                      <a:pt x="294110" y="55774"/>
                      <a:pt x="295824" y="127777"/>
                      <a:pt x="295252" y="139777"/>
                    </a:cubicBezTo>
                    <a:close/>
                  </a:path>
                </a:pathLst>
              </a:custGeom>
              <a:solidFill>
                <a:schemeClr val="accent6">
                  <a:lumMod val="75000"/>
                </a:schemeClr>
              </a:solidFill>
              <a:ln w="5709"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0" name="Freeform: Shape 29">
                <a:extLst>
                  <a:ext uri="{FF2B5EF4-FFF2-40B4-BE49-F238E27FC236}">
                    <a16:creationId xmlns:a16="http://schemas.microsoft.com/office/drawing/2014/main" id="{18512AC0-CDD7-4666-8590-B92D14B33A65}"/>
                  </a:ext>
                </a:extLst>
              </p:cNvPr>
              <p:cNvSpPr/>
              <p:nvPr/>
            </p:nvSpPr>
            <p:spPr>
              <a:xfrm>
                <a:off x="9480259" y="5736099"/>
                <a:ext cx="275042" cy="325357"/>
              </a:xfrm>
              <a:custGeom>
                <a:avLst/>
                <a:gdLst>
                  <a:gd name="connsiteX0" fmla="*/ 62530 w 280192"/>
                  <a:gd name="connsiteY0" fmla="*/ 21715 h 331449"/>
                  <a:gd name="connsiteX1" fmla="*/ 25957 w 280192"/>
                  <a:gd name="connsiteY1" fmla="*/ 17715 h 331449"/>
                  <a:gd name="connsiteX2" fmla="*/ 141391 w 280192"/>
                  <a:gd name="connsiteY2" fmla="*/ 0 h 331449"/>
                  <a:gd name="connsiteX3" fmla="*/ 279111 w 280192"/>
                  <a:gd name="connsiteY3" fmla="*/ 140006 h 331449"/>
                  <a:gd name="connsiteX4" fmla="*/ 265968 w 280192"/>
                  <a:gd name="connsiteY4" fmla="*/ 266298 h 331449"/>
                  <a:gd name="connsiteX5" fmla="*/ 211679 w 280192"/>
                  <a:gd name="connsiteY5" fmla="*/ 331444 h 331449"/>
                  <a:gd name="connsiteX6" fmla="*/ 49386 w 280192"/>
                  <a:gd name="connsiteY6" fmla="*/ 318300 h 331449"/>
                  <a:gd name="connsiteX7" fmla="*/ 5384 w 280192"/>
                  <a:gd name="connsiteY7" fmla="*/ 294299 h 331449"/>
                  <a:gd name="connsiteX8" fmla="*/ 813 w 280192"/>
                  <a:gd name="connsiteY8" fmla="*/ 278870 h 331449"/>
                  <a:gd name="connsiteX9" fmla="*/ 77959 w 280192"/>
                  <a:gd name="connsiteY9" fmla="*/ 268584 h 331449"/>
                  <a:gd name="connsiteX10" fmla="*/ 62530 w 280192"/>
                  <a:gd name="connsiteY10" fmla="*/ 21715 h 33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192" h="331449">
                    <a:moveTo>
                      <a:pt x="62530" y="21715"/>
                    </a:moveTo>
                    <a:cubicBezTo>
                      <a:pt x="50529" y="17715"/>
                      <a:pt x="38529" y="18287"/>
                      <a:pt x="25957" y="17715"/>
                    </a:cubicBezTo>
                    <a:cubicBezTo>
                      <a:pt x="63673" y="6858"/>
                      <a:pt x="103103" y="7429"/>
                      <a:pt x="141391" y="0"/>
                    </a:cubicBezTo>
                    <a:cubicBezTo>
                      <a:pt x="232252" y="6286"/>
                      <a:pt x="272825" y="47431"/>
                      <a:pt x="279111" y="140006"/>
                    </a:cubicBezTo>
                    <a:cubicBezTo>
                      <a:pt x="281968" y="182865"/>
                      <a:pt x="279683" y="225153"/>
                      <a:pt x="265968" y="266298"/>
                    </a:cubicBezTo>
                    <a:cubicBezTo>
                      <a:pt x="259110" y="288013"/>
                      <a:pt x="226537" y="332015"/>
                      <a:pt x="211679" y="331444"/>
                    </a:cubicBezTo>
                    <a:cubicBezTo>
                      <a:pt x="166535" y="329729"/>
                      <a:pt x="94531" y="327443"/>
                      <a:pt x="49386" y="318300"/>
                    </a:cubicBezTo>
                    <a:cubicBezTo>
                      <a:pt x="33386" y="312586"/>
                      <a:pt x="17385" y="306871"/>
                      <a:pt x="5384" y="294299"/>
                    </a:cubicBezTo>
                    <a:cubicBezTo>
                      <a:pt x="1384" y="289727"/>
                      <a:pt x="-1473" y="284584"/>
                      <a:pt x="813" y="278870"/>
                    </a:cubicBezTo>
                    <a:cubicBezTo>
                      <a:pt x="3099" y="273155"/>
                      <a:pt x="30528" y="311443"/>
                      <a:pt x="77959" y="268584"/>
                    </a:cubicBezTo>
                    <a:cubicBezTo>
                      <a:pt x="177392" y="181151"/>
                      <a:pt x="138533" y="46288"/>
                      <a:pt x="62530" y="21715"/>
                    </a:cubicBezTo>
                    <a:close/>
                  </a:path>
                </a:pathLst>
              </a:custGeom>
              <a:solidFill>
                <a:schemeClr val="tx1"/>
              </a:solidFill>
              <a:ln w="5709"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723418CB-8F7B-4A05-B95C-85DDD11ADB9F}"/>
                  </a:ext>
                </a:extLst>
              </p:cNvPr>
              <p:cNvSpPr/>
              <p:nvPr/>
            </p:nvSpPr>
            <p:spPr>
              <a:xfrm>
                <a:off x="9498409" y="6253769"/>
                <a:ext cx="380922" cy="480822"/>
              </a:xfrm>
              <a:custGeom>
                <a:avLst/>
                <a:gdLst>
                  <a:gd name="connsiteX0" fmla="*/ 388056 w 388055"/>
                  <a:gd name="connsiteY0" fmla="*/ 11519 h 489825"/>
                  <a:gd name="connsiteX1" fmla="*/ 199476 w 388055"/>
                  <a:gd name="connsiteY1" fmla="*/ 280102 h 489825"/>
                  <a:gd name="connsiteX2" fmla="*/ 170903 w 388055"/>
                  <a:gd name="connsiteY2" fmla="*/ 444110 h 489825"/>
                  <a:gd name="connsiteX3" fmla="*/ 173760 w 388055"/>
                  <a:gd name="connsiteY3" fmla="*/ 489826 h 489825"/>
                  <a:gd name="connsiteX4" fmla="*/ 58898 w 388055"/>
                  <a:gd name="connsiteY4" fmla="*/ 419537 h 489825"/>
                  <a:gd name="connsiteX5" fmla="*/ 38 w 388055"/>
                  <a:gd name="connsiteY5" fmla="*/ 262958 h 489825"/>
                  <a:gd name="connsiteX6" fmla="*/ 23468 w 388055"/>
                  <a:gd name="connsiteY6" fmla="*/ 119524 h 489825"/>
                  <a:gd name="connsiteX7" fmla="*/ 158331 w 388055"/>
                  <a:gd name="connsiteY7" fmla="*/ 6376 h 489825"/>
                  <a:gd name="connsiteX8" fmla="*/ 185761 w 388055"/>
                  <a:gd name="connsiteY8" fmla="*/ 661 h 489825"/>
                  <a:gd name="connsiteX9" fmla="*/ 388056 w 388055"/>
                  <a:gd name="connsiteY9" fmla="*/ 11519 h 489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8055" h="489825">
                    <a:moveTo>
                      <a:pt x="388056" y="11519"/>
                    </a:moveTo>
                    <a:cubicBezTo>
                      <a:pt x="290908" y="76664"/>
                      <a:pt x="217762" y="159525"/>
                      <a:pt x="199476" y="280102"/>
                    </a:cubicBezTo>
                    <a:cubicBezTo>
                      <a:pt x="190332" y="340105"/>
                      <a:pt x="177189" y="383535"/>
                      <a:pt x="170903" y="444110"/>
                    </a:cubicBezTo>
                    <a:cubicBezTo>
                      <a:pt x="170332" y="453824"/>
                      <a:pt x="165760" y="482968"/>
                      <a:pt x="173760" y="489826"/>
                    </a:cubicBezTo>
                    <a:cubicBezTo>
                      <a:pt x="134902" y="458396"/>
                      <a:pt x="98328" y="441252"/>
                      <a:pt x="58898" y="419537"/>
                    </a:cubicBezTo>
                    <a:cubicBezTo>
                      <a:pt x="23468" y="400107"/>
                      <a:pt x="-1105" y="327533"/>
                      <a:pt x="38" y="262958"/>
                    </a:cubicBezTo>
                    <a:cubicBezTo>
                      <a:pt x="610" y="213242"/>
                      <a:pt x="1181" y="164668"/>
                      <a:pt x="23468" y="119524"/>
                    </a:cubicBezTo>
                    <a:cubicBezTo>
                      <a:pt x="51469" y="61235"/>
                      <a:pt x="98900" y="26377"/>
                      <a:pt x="158331" y="6376"/>
                    </a:cubicBezTo>
                    <a:cubicBezTo>
                      <a:pt x="167474" y="4661"/>
                      <a:pt x="176618" y="2947"/>
                      <a:pt x="185761" y="661"/>
                    </a:cubicBezTo>
                    <a:cubicBezTo>
                      <a:pt x="205190" y="-2768"/>
                      <a:pt x="341768" y="8090"/>
                      <a:pt x="388056" y="11519"/>
                    </a:cubicBezTo>
                    <a:close/>
                  </a:path>
                </a:pathLst>
              </a:custGeom>
              <a:solidFill>
                <a:schemeClr val="tx1"/>
              </a:solidFill>
              <a:ln w="5709" cap="flat">
                <a:noFill/>
                <a:prstDash val="solid"/>
                <a:miter/>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cxnSp>
        <p:nvCxnSpPr>
          <p:cNvPr id="39" name="Straight Connector 38">
            <a:extLst>
              <a:ext uri="{FF2B5EF4-FFF2-40B4-BE49-F238E27FC236}">
                <a16:creationId xmlns:a16="http://schemas.microsoft.com/office/drawing/2014/main" id="{EEAA79CD-D427-20DE-4751-30AA4919101A}"/>
              </a:ext>
            </a:extLst>
          </p:cNvPr>
          <p:cNvCxnSpPr>
            <a:cxnSpLocks/>
          </p:cNvCxnSpPr>
          <p:nvPr/>
        </p:nvCxnSpPr>
        <p:spPr>
          <a:xfrm>
            <a:off x="680805" y="6177932"/>
            <a:ext cx="10804797"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588225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0" name="Straight Connector 9">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Yellow question mark">
            <a:extLst>
              <a:ext uri="{FF2B5EF4-FFF2-40B4-BE49-F238E27FC236}">
                <a16:creationId xmlns:a16="http://schemas.microsoft.com/office/drawing/2014/main" id="{52508838-5E87-44B0-B6A4-5D8FA78559F0}"/>
              </a:ext>
            </a:extLst>
          </p:cNvPr>
          <p:cNvPicPr>
            <a:picLocks noChangeAspect="1"/>
          </p:cNvPicPr>
          <p:nvPr/>
        </p:nvPicPr>
        <p:blipFill rotWithShape="1">
          <a:blip r:embed="rId2"/>
          <a:srcRect b="6250"/>
          <a:stretch/>
        </p:blipFill>
        <p:spPr>
          <a:xfrm>
            <a:off x="-1" y="11"/>
            <a:ext cx="12191979" cy="6857989"/>
          </a:xfrm>
          <a:prstGeom prst="rect">
            <a:avLst/>
          </a:prstGeom>
          <a:noFill/>
        </p:spPr>
      </p:pic>
      <p:sp>
        <p:nvSpPr>
          <p:cNvPr id="14" name="Freeform: Shape 13">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D5D12016-6EE5-4F4A-BC99-A56493E60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87507"/>
            <a:ext cx="12191999" cy="5070562"/>
          </a:xfrm>
          <a:prstGeom prst="rect">
            <a:avLst/>
          </a:prstGeom>
          <a:gradFill flip="none" rotWithShape="1">
            <a:gsLst>
              <a:gs pos="50000">
                <a:srgbClr val="000000">
                  <a:alpha val="37000"/>
                </a:srgbClr>
              </a:gs>
              <a:gs pos="80000">
                <a:srgbClr val="000000">
                  <a:alpha val="22000"/>
                </a:srgbClr>
              </a:gs>
              <a:gs pos="0">
                <a:srgbClr val="000000">
                  <a:alpha val="0"/>
                </a:srgbClr>
              </a:gs>
              <a:gs pos="20000">
                <a:srgbClr val="000000">
                  <a:alpha val="15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B9D8F8-514A-F326-6582-BBC76F36FB19}"/>
              </a:ext>
            </a:extLst>
          </p:cNvPr>
          <p:cNvSpPr>
            <a:spLocks noGrp="1"/>
          </p:cNvSpPr>
          <p:nvPr>
            <p:ph type="title"/>
          </p:nvPr>
        </p:nvSpPr>
        <p:spPr>
          <a:xfrm>
            <a:off x="2322625" y="1744475"/>
            <a:ext cx="7236143" cy="2610914"/>
          </a:xfrm>
        </p:spPr>
        <p:txBody>
          <a:bodyPr vert="horz" lIns="91440" tIns="45720" rIns="91440" bIns="45720" rtlCol="0" anchor="b">
            <a:normAutofit/>
          </a:bodyPr>
          <a:lstStyle/>
          <a:p>
            <a:r>
              <a:rPr lang="en-US" sz="8800" b="1" cap="all" spc="300" dirty="0">
                <a:solidFill>
                  <a:srgbClr val="FFFFFF"/>
                </a:solidFill>
                <a:effectLst>
                  <a:outerShdw blurRad="38100" dist="38100" dir="2700000" algn="tl">
                    <a:srgbClr val="000000">
                      <a:alpha val="43137"/>
                    </a:srgbClr>
                  </a:outerShdw>
                </a:effectLst>
                <a:latin typeface="Bookman Old Style" panose="02050604050505020204" pitchFamily="18" charset="0"/>
              </a:rPr>
              <a:t>Q &amp; A</a:t>
            </a:r>
            <a:r>
              <a:rPr lang="en-US" sz="8000" cap="all" spc="300" dirty="0">
                <a:solidFill>
                  <a:srgbClr val="FFFFFF"/>
                </a:solidFill>
              </a:rPr>
              <a:t> </a:t>
            </a:r>
          </a:p>
        </p:txBody>
      </p:sp>
      <p:sp>
        <p:nvSpPr>
          <p:cNvPr id="18" name="Freeform: Shape 17">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0" name="Straight Connector 19">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D8CAB57D-EBBE-DF15-D5FE-A3289DB5804C}"/>
              </a:ext>
            </a:extLst>
          </p:cNvPr>
          <p:cNvCxnSpPr>
            <a:cxnSpLocks/>
          </p:cNvCxnSpPr>
          <p:nvPr/>
        </p:nvCxnSpPr>
        <p:spPr>
          <a:xfrm>
            <a:off x="4756574" y="4316888"/>
            <a:ext cx="2557665"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89681943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1" name="Straight Connector 10">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1DBAD513-4F3D-A2D9-E310-2DBE8AD77828}"/>
              </a:ext>
            </a:extLst>
          </p:cNvPr>
          <p:cNvSpPr>
            <a:spLocks noGrp="1"/>
          </p:cNvSpPr>
          <p:nvPr>
            <p:ph type="title"/>
          </p:nvPr>
        </p:nvSpPr>
        <p:spPr>
          <a:xfrm>
            <a:off x="1785048" y="1929641"/>
            <a:ext cx="8756128" cy="2610914"/>
          </a:xfrm>
        </p:spPr>
        <p:txBody>
          <a:bodyPr vert="horz" lIns="91440" tIns="45720" rIns="91440" bIns="45720" rtlCol="0" anchor="b">
            <a:normAutofit/>
          </a:bodyPr>
          <a:lstStyle/>
          <a:p>
            <a:pPr>
              <a:lnSpc>
                <a:spcPct val="90000"/>
              </a:lnSpc>
            </a:pPr>
            <a:r>
              <a:rPr lang="en-US" sz="3000" b="1" i="1" cap="all" spc="300" dirty="0">
                <a:solidFill>
                  <a:schemeClr val="tx2">
                    <a:lumMod val="10000"/>
                  </a:schemeClr>
                </a:solidFill>
                <a:effectLst/>
                <a:latin typeface="Lucida Handwriting" panose="03010101010101010101" pitchFamily="66" charset="0"/>
              </a:rPr>
              <a:t>It takes </a:t>
            </a:r>
            <a:r>
              <a:rPr lang="en-US" sz="3000" b="1" i="1" cap="all" spc="300" dirty="0">
                <a:solidFill>
                  <a:schemeClr val="tx2">
                    <a:lumMod val="10000"/>
                  </a:schemeClr>
                </a:solidFill>
                <a:effectLst>
                  <a:outerShdw blurRad="38100" dist="38100" dir="2700000" algn="tl">
                    <a:srgbClr val="000000">
                      <a:alpha val="43137"/>
                    </a:srgbClr>
                  </a:outerShdw>
                </a:effectLst>
                <a:latin typeface="Lucida Handwriting" panose="03010101010101010101" pitchFamily="66" charset="0"/>
              </a:rPr>
              <a:t>20 </a:t>
            </a:r>
            <a:r>
              <a:rPr lang="en-US" sz="3000" b="1" i="1" cap="all" spc="300" dirty="0">
                <a:solidFill>
                  <a:schemeClr val="tx2">
                    <a:lumMod val="10000"/>
                  </a:schemeClr>
                </a:solidFill>
                <a:effectLst/>
                <a:latin typeface="Lucida Handwriting" panose="03010101010101010101" pitchFamily="66" charset="0"/>
              </a:rPr>
              <a:t>years to build a </a:t>
            </a:r>
            <a:r>
              <a:rPr lang="en-US" sz="3000" b="1" i="1" cap="all" spc="300" dirty="0">
                <a:solidFill>
                  <a:schemeClr val="accent3">
                    <a:lumMod val="50000"/>
                  </a:schemeClr>
                </a:solidFill>
                <a:effectLst/>
                <a:latin typeface="Lucida Handwriting" panose="03010101010101010101" pitchFamily="66" charset="0"/>
              </a:rPr>
              <a:t>reputation</a:t>
            </a:r>
            <a:r>
              <a:rPr lang="en-US" sz="3000" b="1" i="1" cap="all" spc="300" dirty="0">
                <a:solidFill>
                  <a:schemeClr val="tx2">
                    <a:lumMod val="10000"/>
                  </a:schemeClr>
                </a:solidFill>
                <a:effectLst/>
                <a:latin typeface="Lucida Handwriting" panose="03010101010101010101" pitchFamily="66" charset="0"/>
              </a:rPr>
              <a:t> and few minutes of cyber-incident to ruin it.</a:t>
            </a:r>
            <a:br>
              <a:rPr lang="en-US" sz="3000" b="1" i="0" cap="all" spc="300" dirty="0">
                <a:solidFill>
                  <a:schemeClr val="tx2">
                    <a:lumMod val="10000"/>
                  </a:schemeClr>
                </a:solidFill>
                <a:effectLst/>
                <a:latin typeface="Lucida Handwriting" panose="03010101010101010101" pitchFamily="66" charset="0"/>
              </a:rPr>
            </a:br>
            <a:endParaRPr lang="en-US" sz="3000" cap="all" spc="300" dirty="0">
              <a:solidFill>
                <a:schemeClr val="tx2">
                  <a:lumMod val="10000"/>
                </a:schemeClr>
              </a:solidFill>
              <a:latin typeface="Lucida Handwriting" panose="03010101010101010101" pitchFamily="66" charset="0"/>
            </a:endParaRPr>
          </a:p>
        </p:txBody>
      </p:sp>
      <p:sp>
        <p:nvSpPr>
          <p:cNvPr id="15" name="Freeform: Shape 14">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7" name="Straight Connector 16">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5" name="Straight Connector 4">
            <a:extLst>
              <a:ext uri="{FF2B5EF4-FFF2-40B4-BE49-F238E27FC236}">
                <a16:creationId xmlns:a16="http://schemas.microsoft.com/office/drawing/2014/main" id="{5A308356-A345-9384-1B16-C3F40FB50E22}"/>
              </a:ext>
            </a:extLst>
          </p:cNvPr>
          <p:cNvCxnSpPr>
            <a:cxnSpLocks/>
          </p:cNvCxnSpPr>
          <p:nvPr/>
        </p:nvCxnSpPr>
        <p:spPr>
          <a:xfrm>
            <a:off x="4394718" y="4316888"/>
            <a:ext cx="3461658" cy="0"/>
          </a:xfrm>
          <a:prstGeom prst="line">
            <a:avLst/>
          </a:prstGeom>
        </p:spPr>
        <p:style>
          <a:lnRef idx="3">
            <a:schemeClr val="accent2"/>
          </a:lnRef>
          <a:fillRef idx="0">
            <a:schemeClr val="accent2"/>
          </a:fillRef>
          <a:effectRef idx="2">
            <a:schemeClr val="accent2"/>
          </a:effectRef>
          <a:fontRef idx="minor">
            <a:schemeClr val="tx1"/>
          </a:fontRef>
        </p:style>
      </p:cxnSp>
      <p:sp>
        <p:nvSpPr>
          <p:cNvPr id="12" name="TextBox 11">
            <a:extLst>
              <a:ext uri="{FF2B5EF4-FFF2-40B4-BE49-F238E27FC236}">
                <a16:creationId xmlns:a16="http://schemas.microsoft.com/office/drawing/2014/main" id="{565031B5-66B3-9942-FCA7-55EBAF571DD0}"/>
              </a:ext>
            </a:extLst>
          </p:cNvPr>
          <p:cNvSpPr txBox="1"/>
          <p:nvPr/>
        </p:nvSpPr>
        <p:spPr>
          <a:xfrm>
            <a:off x="945192" y="1816415"/>
            <a:ext cx="6094602" cy="400110"/>
          </a:xfrm>
          <a:prstGeom prst="rect">
            <a:avLst/>
          </a:prstGeom>
          <a:noFill/>
        </p:spPr>
        <p:txBody>
          <a:bodyPr wrap="square">
            <a:spAutoFit/>
          </a:bodyPr>
          <a:lstStyle/>
          <a:p>
            <a:r>
              <a:rPr lang="en-US" sz="2000" dirty="0">
                <a:solidFill>
                  <a:schemeClr val="accent3">
                    <a:lumMod val="50000"/>
                  </a:schemeClr>
                </a:solidFill>
                <a:latin typeface="Lucida Handwriting" panose="03010101010101010101" pitchFamily="66" charset="0"/>
              </a:rPr>
              <a:t>Stephane</a:t>
            </a:r>
            <a:r>
              <a:rPr lang="en-US" sz="2000" dirty="0">
                <a:solidFill>
                  <a:schemeClr val="bg2">
                    <a:lumMod val="90000"/>
                    <a:lumOff val="10000"/>
                  </a:schemeClr>
                </a:solidFill>
                <a:latin typeface="Lucida Handwriting" panose="03010101010101010101" pitchFamily="66" charset="0"/>
              </a:rPr>
              <a:t> </a:t>
            </a:r>
            <a:r>
              <a:rPr lang="en-US" sz="2000" dirty="0" err="1">
                <a:solidFill>
                  <a:schemeClr val="bg2">
                    <a:lumMod val="90000"/>
                    <a:lumOff val="10000"/>
                  </a:schemeClr>
                </a:solidFill>
                <a:latin typeface="Lucida Handwriting" panose="03010101010101010101" pitchFamily="66" charset="0"/>
              </a:rPr>
              <a:t>Nappo</a:t>
            </a:r>
            <a:r>
              <a:rPr lang="en-US" sz="2000" dirty="0">
                <a:solidFill>
                  <a:schemeClr val="bg2">
                    <a:lumMod val="90000"/>
                    <a:lumOff val="10000"/>
                  </a:schemeClr>
                </a:solidFill>
                <a:latin typeface="Lucida Handwriting" panose="03010101010101010101" pitchFamily="66" charset="0"/>
              </a:rPr>
              <a:t> </a:t>
            </a:r>
            <a:endParaRPr lang="en-US" sz="2000" b="1" dirty="0">
              <a:solidFill>
                <a:schemeClr val="bg2">
                  <a:lumMod val="90000"/>
                  <a:lumOff val="10000"/>
                </a:schemeClr>
              </a:solidFill>
              <a:latin typeface="Lucida Handwriting" panose="03010101010101010101" pitchFamily="66" charset="0"/>
            </a:endParaRPr>
          </a:p>
        </p:txBody>
      </p:sp>
      <p:sp>
        <p:nvSpPr>
          <p:cNvPr id="2" name="Freeform: Shape 1">
            <a:extLst>
              <a:ext uri="{FF2B5EF4-FFF2-40B4-BE49-F238E27FC236}">
                <a16:creationId xmlns:a16="http://schemas.microsoft.com/office/drawing/2014/main" id="{D6BC1897-F286-44B9-8BBF-D6E3E968F1DC}"/>
              </a:ext>
            </a:extLst>
          </p:cNvPr>
          <p:cNvSpPr/>
          <p:nvPr/>
        </p:nvSpPr>
        <p:spPr>
          <a:xfrm>
            <a:off x="1785047" y="2590257"/>
            <a:ext cx="425726" cy="393733"/>
          </a:xfrm>
          <a:custGeom>
            <a:avLst/>
            <a:gdLst/>
            <a:ahLst/>
            <a:cxnLst/>
            <a:rect l="l" t="t" r="r" b="b"/>
            <a:pathLst>
              <a:path w="115863" h="107156">
                <a:moveTo>
                  <a:pt x="106040" y="0"/>
                </a:moveTo>
                <a:lnTo>
                  <a:pt x="115863" y="15627"/>
                </a:lnTo>
                <a:cubicBezTo>
                  <a:pt x="107677" y="19050"/>
                  <a:pt x="101650" y="24148"/>
                  <a:pt x="97780" y="30919"/>
                </a:cubicBezTo>
                <a:cubicBezTo>
                  <a:pt x="93911" y="37691"/>
                  <a:pt x="91753" y="47551"/>
                  <a:pt x="91306" y="60499"/>
                </a:cubicBezTo>
                <a:lnTo>
                  <a:pt x="112291" y="60499"/>
                </a:lnTo>
                <a:lnTo>
                  <a:pt x="112291" y="107156"/>
                </a:lnTo>
                <a:lnTo>
                  <a:pt x="69205" y="107156"/>
                </a:lnTo>
                <a:lnTo>
                  <a:pt x="69205" y="70321"/>
                </a:lnTo>
                <a:cubicBezTo>
                  <a:pt x="69205" y="50378"/>
                  <a:pt x="71587" y="35942"/>
                  <a:pt x="76349" y="27012"/>
                </a:cubicBezTo>
                <a:cubicBezTo>
                  <a:pt x="82600" y="15106"/>
                  <a:pt x="92497" y="6102"/>
                  <a:pt x="106040" y="0"/>
                </a:cubicBezTo>
                <a:close/>
                <a:moveTo>
                  <a:pt x="36835" y="0"/>
                </a:moveTo>
                <a:lnTo>
                  <a:pt x="46658" y="15627"/>
                </a:lnTo>
                <a:cubicBezTo>
                  <a:pt x="38472" y="19050"/>
                  <a:pt x="32445" y="24148"/>
                  <a:pt x="28575" y="30919"/>
                </a:cubicBezTo>
                <a:cubicBezTo>
                  <a:pt x="24706" y="37691"/>
                  <a:pt x="22548" y="47551"/>
                  <a:pt x="22101" y="60499"/>
                </a:cubicBezTo>
                <a:lnTo>
                  <a:pt x="43086" y="60499"/>
                </a:lnTo>
                <a:lnTo>
                  <a:pt x="43086" y="107156"/>
                </a:lnTo>
                <a:lnTo>
                  <a:pt x="0" y="107156"/>
                </a:lnTo>
                <a:lnTo>
                  <a:pt x="0" y="70321"/>
                </a:lnTo>
                <a:cubicBezTo>
                  <a:pt x="0" y="50378"/>
                  <a:pt x="2382" y="35942"/>
                  <a:pt x="7144" y="27012"/>
                </a:cubicBezTo>
                <a:cubicBezTo>
                  <a:pt x="13395" y="15106"/>
                  <a:pt x="23292" y="6102"/>
                  <a:pt x="36835" y="0"/>
                </a:cubicBez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b="1">
              <a:ln w="22225">
                <a:solidFill>
                  <a:schemeClr val="accent2"/>
                </a:solidFill>
                <a:prstDash val="solid"/>
              </a:ln>
              <a:solidFill>
                <a:schemeClr val="accent2">
                  <a:lumMod val="40000"/>
                  <a:lumOff val="60000"/>
                </a:schemeClr>
              </a:solidFill>
            </a:endParaRPr>
          </a:p>
        </p:txBody>
      </p:sp>
      <p:sp>
        <p:nvSpPr>
          <p:cNvPr id="3" name="Freeform: Shape 2">
            <a:extLst>
              <a:ext uri="{FF2B5EF4-FFF2-40B4-BE49-F238E27FC236}">
                <a16:creationId xmlns:a16="http://schemas.microsoft.com/office/drawing/2014/main" id="{FD001E91-F80C-4042-98B4-0C029BD467EA}"/>
              </a:ext>
            </a:extLst>
          </p:cNvPr>
          <p:cNvSpPr/>
          <p:nvPr/>
        </p:nvSpPr>
        <p:spPr>
          <a:xfrm rot="10800000">
            <a:off x="10406952" y="3775260"/>
            <a:ext cx="425726" cy="393733"/>
          </a:xfrm>
          <a:custGeom>
            <a:avLst/>
            <a:gdLst/>
            <a:ahLst/>
            <a:cxnLst/>
            <a:rect l="l" t="t" r="r" b="b"/>
            <a:pathLst>
              <a:path w="115863" h="107156">
                <a:moveTo>
                  <a:pt x="106040" y="0"/>
                </a:moveTo>
                <a:lnTo>
                  <a:pt x="115863" y="15627"/>
                </a:lnTo>
                <a:cubicBezTo>
                  <a:pt x="107677" y="19050"/>
                  <a:pt x="101650" y="24148"/>
                  <a:pt x="97780" y="30919"/>
                </a:cubicBezTo>
                <a:cubicBezTo>
                  <a:pt x="93911" y="37691"/>
                  <a:pt x="91753" y="47551"/>
                  <a:pt x="91306" y="60499"/>
                </a:cubicBezTo>
                <a:lnTo>
                  <a:pt x="112291" y="60499"/>
                </a:lnTo>
                <a:lnTo>
                  <a:pt x="112291" y="107156"/>
                </a:lnTo>
                <a:lnTo>
                  <a:pt x="69205" y="107156"/>
                </a:lnTo>
                <a:lnTo>
                  <a:pt x="69205" y="70321"/>
                </a:lnTo>
                <a:cubicBezTo>
                  <a:pt x="69205" y="50378"/>
                  <a:pt x="71587" y="35942"/>
                  <a:pt x="76349" y="27012"/>
                </a:cubicBezTo>
                <a:cubicBezTo>
                  <a:pt x="82600" y="15106"/>
                  <a:pt x="92497" y="6102"/>
                  <a:pt x="106040" y="0"/>
                </a:cubicBezTo>
                <a:close/>
                <a:moveTo>
                  <a:pt x="36835" y="0"/>
                </a:moveTo>
                <a:lnTo>
                  <a:pt x="46658" y="15627"/>
                </a:lnTo>
                <a:cubicBezTo>
                  <a:pt x="38472" y="19050"/>
                  <a:pt x="32445" y="24148"/>
                  <a:pt x="28575" y="30919"/>
                </a:cubicBezTo>
                <a:cubicBezTo>
                  <a:pt x="24706" y="37691"/>
                  <a:pt x="22548" y="47551"/>
                  <a:pt x="22101" y="60499"/>
                </a:cubicBezTo>
                <a:lnTo>
                  <a:pt x="43086" y="60499"/>
                </a:lnTo>
                <a:lnTo>
                  <a:pt x="43086" y="107156"/>
                </a:lnTo>
                <a:lnTo>
                  <a:pt x="0" y="107156"/>
                </a:lnTo>
                <a:lnTo>
                  <a:pt x="0" y="70321"/>
                </a:lnTo>
                <a:cubicBezTo>
                  <a:pt x="0" y="50378"/>
                  <a:pt x="2382" y="35942"/>
                  <a:pt x="7144" y="27012"/>
                </a:cubicBezTo>
                <a:cubicBezTo>
                  <a:pt x="13395" y="15106"/>
                  <a:pt x="23292" y="6102"/>
                  <a:pt x="36835" y="0"/>
                </a:cubicBezTo>
                <a:close/>
              </a:path>
            </a:pathLst>
          </a:cu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75000"/>
                  <a:lumOff val="25000"/>
                </a:schemeClr>
              </a:solidFill>
            </a:endParaRPr>
          </a:p>
        </p:txBody>
      </p:sp>
    </p:spTree>
    <p:extLst>
      <p:ext uri="{BB962C8B-B14F-4D97-AF65-F5344CB8AC3E}">
        <p14:creationId xmlns:p14="http://schemas.microsoft.com/office/powerpoint/2010/main" val="21731855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rgbClr val="F9F9F9"/>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5679A5B-A9B4-7543-B028-F050654C4F87}"/>
              </a:ext>
            </a:extLst>
          </p:cNvPr>
          <p:cNvSpPr>
            <a:spLocks noGrp="1"/>
          </p:cNvSpPr>
          <p:nvPr>
            <p:ph type="title"/>
          </p:nvPr>
        </p:nvSpPr>
        <p:spPr>
          <a:xfrm>
            <a:off x="2008414" y="2398940"/>
            <a:ext cx="8175171" cy="1030060"/>
          </a:xfrm>
        </p:spPr>
        <p:txBody>
          <a:bodyPr vert="horz" lIns="91440" tIns="45720" rIns="91440" bIns="45720" rtlCol="0" anchor="t">
            <a:normAutofit/>
          </a:bodyPr>
          <a:lstStyle/>
          <a:p>
            <a:r>
              <a:rPr lang="en-US" sz="5400" cap="all" spc="300" dirty="0">
                <a:solidFill>
                  <a:schemeClr val="bg1">
                    <a:lumMod val="95000"/>
                    <a:lumOff val="5000"/>
                  </a:schemeClr>
                </a:solidFill>
                <a:latin typeface="Bookman Old Style" panose="02050604050505020204" pitchFamily="18" charset="0"/>
                <a:ea typeface="Dotum" panose="020B0503020000020004" pitchFamily="34" charset="-127"/>
                <a:cs typeface="Calibri Light" panose="020F0302020204030204" pitchFamily="34" charset="0"/>
              </a:rPr>
              <a:t>Introduction</a:t>
            </a:r>
          </a:p>
        </p:txBody>
      </p:sp>
      <p:cxnSp>
        <p:nvCxnSpPr>
          <p:cNvPr id="12" name="Straight Connector 11">
            <a:extLst>
              <a:ext uri="{FF2B5EF4-FFF2-40B4-BE49-F238E27FC236}">
                <a16:creationId xmlns:a16="http://schemas.microsoft.com/office/drawing/2014/main" id="{DCBDA1B4-841B-098C-310E-A149D2F66541}"/>
              </a:ext>
            </a:extLst>
          </p:cNvPr>
          <p:cNvCxnSpPr>
            <a:cxnSpLocks/>
          </p:cNvCxnSpPr>
          <p:nvPr/>
        </p:nvCxnSpPr>
        <p:spPr>
          <a:xfrm>
            <a:off x="4371975" y="3429000"/>
            <a:ext cx="5419725"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2140845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rgbClr val="F9F9F9"/>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246CBC6-128C-66C8-36B7-A3C37A6CA3C4}"/>
              </a:ext>
            </a:extLst>
          </p:cNvPr>
          <p:cNvSpPr>
            <a:spLocks noGrp="1"/>
          </p:cNvSpPr>
          <p:nvPr>
            <p:ph type="body" idx="1"/>
          </p:nvPr>
        </p:nvSpPr>
        <p:spPr>
          <a:xfrm>
            <a:off x="6220408" y="597468"/>
            <a:ext cx="5417003" cy="918320"/>
          </a:xfrm>
        </p:spPr>
        <p:txBody>
          <a:bodyPr>
            <a:normAutofit fontScale="92500"/>
          </a:bodyPr>
          <a:lstStyle/>
          <a:p>
            <a:r>
              <a:rPr lang="en-US" sz="2800" b="1" dirty="0">
                <a:solidFill>
                  <a:schemeClr val="accent3">
                    <a:lumMod val="50000"/>
                  </a:schemeClr>
                </a:solidFill>
                <a:latin typeface="Bookman Old Style" panose="02050604050505020204" pitchFamily="18" charset="0"/>
              </a:rPr>
              <a:t>Goals and motivation</a:t>
            </a:r>
          </a:p>
        </p:txBody>
      </p:sp>
      <p:sp>
        <p:nvSpPr>
          <p:cNvPr id="9" name="Content Placeholder 8">
            <a:extLst>
              <a:ext uri="{FF2B5EF4-FFF2-40B4-BE49-F238E27FC236}">
                <a16:creationId xmlns:a16="http://schemas.microsoft.com/office/drawing/2014/main" id="{A25F58FC-647E-6C99-7AAE-CAB739E117F4}"/>
              </a:ext>
            </a:extLst>
          </p:cNvPr>
          <p:cNvSpPr>
            <a:spLocks noGrp="1"/>
          </p:cNvSpPr>
          <p:nvPr>
            <p:ph sz="half" idx="2"/>
          </p:nvPr>
        </p:nvSpPr>
        <p:spPr>
          <a:xfrm>
            <a:off x="554589" y="1916348"/>
            <a:ext cx="4829174" cy="3025304"/>
          </a:xfrm>
        </p:spPr>
        <p:txBody>
          <a:bodyPr>
            <a:normAutofit fontScale="77500" lnSpcReduction="20000"/>
          </a:bodyPr>
          <a:lstStyle/>
          <a:p>
            <a:pPr marL="0" indent="0">
              <a:buNone/>
            </a:pPr>
            <a:r>
              <a:rPr lang="en-US" dirty="0">
                <a:solidFill>
                  <a:schemeClr val="accent3">
                    <a:lumMod val="50000"/>
                  </a:schemeClr>
                </a:solidFill>
                <a:latin typeface="Bookman Old Style" panose="02050604050505020204" pitchFamily="18" charset="0"/>
              </a:rPr>
              <a:t>The research uncovers the inherent vulnerabilities and security weaknesses that make no software application totally immune to intrusions by using a theoretical model and practical technique involving comprehensive vulnerability testing. The results show the value of robust application control and testing procedures and draw attention to the enduring existence of serious vulnerabilities in a variety of web applications, as described in the "OWASP Top 10" project.</a:t>
            </a:r>
          </a:p>
        </p:txBody>
      </p:sp>
      <p:sp>
        <p:nvSpPr>
          <p:cNvPr id="11" name="Content Placeholder 10">
            <a:extLst>
              <a:ext uri="{FF2B5EF4-FFF2-40B4-BE49-F238E27FC236}">
                <a16:creationId xmlns:a16="http://schemas.microsoft.com/office/drawing/2014/main" id="{FC7BC04A-1656-32EF-3E91-CE75FFAD1AED}"/>
              </a:ext>
            </a:extLst>
          </p:cNvPr>
          <p:cNvSpPr>
            <a:spLocks noGrp="1"/>
          </p:cNvSpPr>
          <p:nvPr>
            <p:ph sz="quarter" idx="4"/>
          </p:nvPr>
        </p:nvSpPr>
        <p:spPr>
          <a:xfrm>
            <a:off x="6257731" y="1916348"/>
            <a:ext cx="5417003" cy="3025304"/>
          </a:xfrm>
        </p:spPr>
        <p:txBody>
          <a:bodyPr>
            <a:normAutofit fontScale="77500" lnSpcReduction="20000"/>
          </a:bodyPr>
          <a:lstStyle/>
          <a:p>
            <a:pPr marL="457200" indent="-457200">
              <a:buFont typeface="+mj-lt"/>
              <a:buAutoNum type="arabicPeriod"/>
            </a:pPr>
            <a:r>
              <a:rPr lang="en-US" dirty="0">
                <a:solidFill>
                  <a:schemeClr val="accent3">
                    <a:lumMod val="50000"/>
                  </a:schemeClr>
                </a:solidFill>
              </a:rPr>
              <a:t>Demonstrate Real-World Risks</a:t>
            </a:r>
          </a:p>
          <a:p>
            <a:pPr marL="457200" indent="-457200">
              <a:lnSpc>
                <a:spcPct val="270000"/>
              </a:lnSpc>
              <a:buFont typeface="+mj-lt"/>
              <a:buAutoNum type="arabicPeriod"/>
            </a:pPr>
            <a:r>
              <a:rPr lang="en-US" dirty="0">
                <a:solidFill>
                  <a:schemeClr val="accent3">
                    <a:lumMod val="50000"/>
                  </a:schemeClr>
                </a:solidFill>
              </a:rPr>
              <a:t>Enhance Security Posture of  C.I.T</a:t>
            </a:r>
          </a:p>
          <a:p>
            <a:pPr marL="457200" indent="-457200">
              <a:lnSpc>
                <a:spcPct val="270000"/>
              </a:lnSpc>
              <a:buFont typeface="+mj-lt"/>
              <a:buAutoNum type="arabicPeriod"/>
            </a:pPr>
            <a:r>
              <a:rPr lang="en-US" dirty="0">
                <a:solidFill>
                  <a:schemeClr val="accent3">
                    <a:lumMod val="50000"/>
                  </a:schemeClr>
                </a:solidFill>
              </a:rPr>
              <a:t>Raise Security Awareness</a:t>
            </a:r>
          </a:p>
          <a:p>
            <a:pPr marL="457200" indent="-457200">
              <a:lnSpc>
                <a:spcPct val="270000"/>
              </a:lnSpc>
              <a:buFont typeface="+mj-lt"/>
              <a:buAutoNum type="arabicPeriod"/>
            </a:pPr>
            <a:r>
              <a:rPr lang="en-US" dirty="0">
                <a:solidFill>
                  <a:schemeClr val="accent3">
                    <a:lumMod val="50000"/>
                  </a:schemeClr>
                </a:solidFill>
              </a:rPr>
              <a:t>Passion </a:t>
            </a:r>
          </a:p>
        </p:txBody>
      </p:sp>
      <p:sp>
        <p:nvSpPr>
          <p:cNvPr id="12" name="Text Placeholder 7">
            <a:extLst>
              <a:ext uri="{FF2B5EF4-FFF2-40B4-BE49-F238E27FC236}">
                <a16:creationId xmlns:a16="http://schemas.microsoft.com/office/drawing/2014/main" id="{FCAC4D4E-37A9-F291-4CA5-5E0A1390FB62}"/>
              </a:ext>
            </a:extLst>
          </p:cNvPr>
          <p:cNvSpPr txBox="1">
            <a:spLocks/>
          </p:cNvSpPr>
          <p:nvPr/>
        </p:nvSpPr>
        <p:spPr>
          <a:xfrm>
            <a:off x="554590" y="561471"/>
            <a:ext cx="5417003" cy="918320"/>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1000"/>
              </a:spcBef>
              <a:buFont typeface="Arial" panose="020B0604020202020204" pitchFamily="34" charset="0"/>
              <a:buNone/>
              <a:defRPr sz="2000" b="0" kern="1200" cap="all" spc="300" baseline="0">
                <a:solidFill>
                  <a:schemeClr val="tx1"/>
                </a:solidFill>
                <a:latin typeface="+mn-lt"/>
                <a:ea typeface="+mn-ea"/>
                <a:cs typeface="+mn-cs"/>
              </a:defRPr>
            </a:lvl1pPr>
            <a:lvl2pPr marL="457200" indent="0" algn="l" defTabSz="914400" rtl="0" eaLnBrk="1" latinLnBrk="0" hangingPunct="1">
              <a:lnSpc>
                <a:spcPct val="120000"/>
              </a:lnSpc>
              <a:spcBef>
                <a:spcPts val="500"/>
              </a:spcBef>
              <a:buFontTx/>
              <a:buNone/>
              <a:defRPr sz="2000" b="1" i="1"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Tx/>
              <a:buNone/>
              <a:defRPr sz="1600" b="1" i="1"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b="1" dirty="0">
                <a:solidFill>
                  <a:schemeClr val="accent3">
                    <a:lumMod val="50000"/>
                  </a:schemeClr>
                </a:solidFill>
                <a:latin typeface="Bookman Old Style" panose="02050604050505020204" pitchFamily="18" charset="0"/>
              </a:rPr>
              <a:t>abstract</a:t>
            </a:r>
          </a:p>
        </p:txBody>
      </p:sp>
      <p:cxnSp>
        <p:nvCxnSpPr>
          <p:cNvPr id="13" name="Straight Connector 12">
            <a:extLst>
              <a:ext uri="{FF2B5EF4-FFF2-40B4-BE49-F238E27FC236}">
                <a16:creationId xmlns:a16="http://schemas.microsoft.com/office/drawing/2014/main" id="{4D6D283F-11A5-7DFB-C6EB-6DFBD0AE80D0}"/>
              </a:ext>
            </a:extLst>
          </p:cNvPr>
          <p:cNvCxnSpPr>
            <a:cxnSpLocks/>
            <a:endCxn id="12" idx="2"/>
          </p:cNvCxnSpPr>
          <p:nvPr/>
        </p:nvCxnSpPr>
        <p:spPr>
          <a:xfrm>
            <a:off x="1045028" y="1479791"/>
            <a:ext cx="221806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9CC79323-5466-5DF3-E8F7-5FC0729C9857}"/>
              </a:ext>
            </a:extLst>
          </p:cNvPr>
          <p:cNvCxnSpPr>
            <a:cxnSpLocks/>
          </p:cNvCxnSpPr>
          <p:nvPr/>
        </p:nvCxnSpPr>
        <p:spPr>
          <a:xfrm>
            <a:off x="6783355" y="1479791"/>
            <a:ext cx="5038531" cy="0"/>
          </a:xfrm>
          <a:prstGeom prst="line">
            <a:avLst/>
          </a:prstGeom>
        </p:spPr>
        <p:style>
          <a:lnRef idx="3">
            <a:schemeClr val="accent2"/>
          </a:lnRef>
          <a:fillRef idx="0">
            <a:schemeClr val="accent2"/>
          </a:fillRef>
          <a:effectRef idx="2">
            <a:schemeClr val="accent2"/>
          </a:effectRef>
          <a:fontRef idx="minor">
            <a:schemeClr val="tx1"/>
          </a:fontRef>
        </p:style>
      </p:cxnSp>
      <p:sp>
        <p:nvSpPr>
          <p:cNvPr id="20" name="Right Triangle 19">
            <a:extLst>
              <a:ext uri="{FF2B5EF4-FFF2-40B4-BE49-F238E27FC236}">
                <a16:creationId xmlns:a16="http://schemas.microsoft.com/office/drawing/2014/main" id="{4890787D-186B-F649-A28E-685C500E2F18}"/>
              </a:ext>
            </a:extLst>
          </p:cNvPr>
          <p:cNvSpPr/>
          <p:nvPr/>
        </p:nvSpPr>
        <p:spPr>
          <a:xfrm rot="16200000">
            <a:off x="10444067" y="5110063"/>
            <a:ext cx="1642186" cy="1853684"/>
          </a:xfrm>
          <a:prstGeom prst="rtTriangle">
            <a:avLst/>
          </a:prstGeom>
          <a:solidFill>
            <a:schemeClr val="accent3">
              <a:lumMod val="5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solidFill>
                <a:schemeClr val="bg1">
                  <a:lumMod val="95000"/>
                  <a:lumOff val="5000"/>
                </a:schemeClr>
              </a:solidFill>
            </a:endParaRPr>
          </a:p>
        </p:txBody>
      </p:sp>
    </p:spTree>
    <p:extLst>
      <p:ext uri="{BB962C8B-B14F-4D97-AF65-F5344CB8AC3E}">
        <p14:creationId xmlns:p14="http://schemas.microsoft.com/office/powerpoint/2010/main" val="37814753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urtains"/>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rgbClr val="F9F9F9"/>
        </a:solid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BDFEC9B-A371-0063-635D-AC0E0524E0D2}"/>
              </a:ext>
            </a:extLst>
          </p:cNvPr>
          <p:cNvSpPr>
            <a:spLocks noGrp="1"/>
          </p:cNvSpPr>
          <p:nvPr>
            <p:ph idx="1"/>
          </p:nvPr>
        </p:nvSpPr>
        <p:spPr>
          <a:xfrm>
            <a:off x="111967" y="540549"/>
            <a:ext cx="11933853" cy="877704"/>
          </a:xfrm>
        </p:spPr>
        <p:txBody>
          <a:bodyPr>
            <a:normAutofit/>
          </a:bodyPr>
          <a:lstStyle/>
          <a:p>
            <a:pPr marL="0" indent="0">
              <a:buNone/>
            </a:pPr>
            <a:r>
              <a:rPr lang="en-US" sz="3200" dirty="0">
                <a:solidFill>
                  <a:schemeClr val="accent3">
                    <a:lumMod val="50000"/>
                  </a:schemeClr>
                </a:solidFill>
                <a:latin typeface="Bookman Old Style" panose="02050604050505020204" pitchFamily="18" charset="0"/>
              </a:rPr>
              <a:t>                   + </a:t>
            </a:r>
            <a:r>
              <a:rPr lang="en-US" sz="3200" b="1" dirty="0">
                <a:solidFill>
                  <a:schemeClr val="accent3">
                    <a:lumMod val="50000"/>
                  </a:schemeClr>
                </a:solidFill>
                <a:latin typeface="Bookman Old Style" panose="02050604050505020204" pitchFamily="18" charset="0"/>
              </a:rPr>
              <a:t>                      </a:t>
            </a:r>
            <a:r>
              <a:rPr lang="en-US" sz="3200" dirty="0">
                <a:solidFill>
                  <a:schemeClr val="accent3">
                    <a:lumMod val="50000"/>
                  </a:schemeClr>
                </a:solidFill>
                <a:latin typeface="Bookman Old Style" panose="02050604050505020204" pitchFamily="18" charset="0"/>
              </a:rPr>
              <a:t>=</a:t>
            </a:r>
            <a:endParaRPr lang="en-US" sz="3200" b="1" dirty="0">
              <a:solidFill>
                <a:schemeClr val="accent3">
                  <a:lumMod val="50000"/>
                </a:schemeClr>
              </a:solidFill>
              <a:effectLst>
                <a:outerShdw blurRad="38100" dist="38100" dir="2700000" algn="tl">
                  <a:srgbClr val="000000">
                    <a:alpha val="43137"/>
                  </a:srgbClr>
                </a:outerShdw>
              </a:effectLst>
              <a:latin typeface="Bookman Old Style" panose="02050604050505020204" pitchFamily="18" charset="0"/>
            </a:endParaRPr>
          </a:p>
        </p:txBody>
      </p:sp>
      <p:sp>
        <p:nvSpPr>
          <p:cNvPr id="9" name="Content Placeholder 7">
            <a:extLst>
              <a:ext uri="{FF2B5EF4-FFF2-40B4-BE49-F238E27FC236}">
                <a16:creationId xmlns:a16="http://schemas.microsoft.com/office/drawing/2014/main" id="{D750ED86-0EE7-4BEE-889D-938342EFB0A7}"/>
              </a:ext>
            </a:extLst>
          </p:cNvPr>
          <p:cNvSpPr txBox="1">
            <a:spLocks/>
          </p:cNvSpPr>
          <p:nvPr/>
        </p:nvSpPr>
        <p:spPr>
          <a:xfrm>
            <a:off x="258148" y="2277911"/>
            <a:ext cx="4957664" cy="230217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800" b="1" dirty="0">
                <a:solidFill>
                  <a:schemeClr val="accent2">
                    <a:lumMod val="50000"/>
                  </a:schemeClr>
                </a:solidFill>
                <a:latin typeface="Bookman Old Style" panose="02050604050505020204" pitchFamily="18" charset="0"/>
              </a:rPr>
              <a:t>Penetration testing </a:t>
            </a:r>
            <a:r>
              <a:rPr lang="en-US" sz="2400" dirty="0">
                <a:solidFill>
                  <a:schemeClr val="accent3">
                    <a:lumMod val="50000"/>
                  </a:schemeClr>
                </a:solidFill>
                <a:latin typeface="Bookman Old Style" panose="02050604050505020204" pitchFamily="18" charset="0"/>
              </a:rPr>
              <a:t>provides:</a:t>
            </a:r>
          </a:p>
          <a:p>
            <a:pPr>
              <a:lnSpc>
                <a:spcPct val="150000"/>
              </a:lnSpc>
            </a:pPr>
            <a:r>
              <a:rPr lang="en-US" dirty="0">
                <a:solidFill>
                  <a:schemeClr val="accent3">
                    <a:lumMod val="50000"/>
                  </a:schemeClr>
                </a:solidFill>
                <a:latin typeface="Bookman Old Style" panose="02050604050505020204" pitchFamily="18" charset="0"/>
              </a:rPr>
              <a:t>Practical insights</a:t>
            </a:r>
          </a:p>
          <a:p>
            <a:pPr>
              <a:lnSpc>
                <a:spcPct val="200000"/>
              </a:lnSpc>
            </a:pPr>
            <a:r>
              <a:rPr lang="en-US" dirty="0">
                <a:solidFill>
                  <a:schemeClr val="accent3">
                    <a:lumMod val="50000"/>
                  </a:schemeClr>
                </a:solidFill>
                <a:latin typeface="Bookman Old Style" panose="02050604050505020204" pitchFamily="18" charset="0"/>
              </a:rPr>
              <a:t>First-hand data</a:t>
            </a:r>
          </a:p>
        </p:txBody>
      </p:sp>
      <p:sp>
        <p:nvSpPr>
          <p:cNvPr id="10" name="Content Placeholder 7">
            <a:extLst>
              <a:ext uri="{FF2B5EF4-FFF2-40B4-BE49-F238E27FC236}">
                <a16:creationId xmlns:a16="http://schemas.microsoft.com/office/drawing/2014/main" id="{F043491E-4B35-BDA3-4B7B-3FA4F8ECEF84}"/>
              </a:ext>
            </a:extLst>
          </p:cNvPr>
          <p:cNvSpPr txBox="1">
            <a:spLocks/>
          </p:cNvSpPr>
          <p:nvPr/>
        </p:nvSpPr>
        <p:spPr>
          <a:xfrm>
            <a:off x="6976188" y="2277910"/>
            <a:ext cx="4957664" cy="230217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US" sz="2800" b="1" dirty="0">
                <a:solidFill>
                  <a:schemeClr val="accent3">
                    <a:lumMod val="50000"/>
                  </a:schemeClr>
                </a:solidFill>
                <a:latin typeface="Bookman Old Style" panose="02050604050505020204" pitchFamily="18" charset="0"/>
              </a:rPr>
              <a:t>Third party sources </a:t>
            </a:r>
            <a:r>
              <a:rPr lang="en-US" sz="2400" dirty="0">
                <a:solidFill>
                  <a:schemeClr val="accent3">
                    <a:lumMod val="50000"/>
                  </a:schemeClr>
                </a:solidFill>
                <a:latin typeface="Bookman Old Style" panose="02050604050505020204" pitchFamily="18" charset="0"/>
              </a:rPr>
              <a:t>provides:</a:t>
            </a:r>
          </a:p>
          <a:p>
            <a:pPr>
              <a:lnSpc>
                <a:spcPct val="150000"/>
              </a:lnSpc>
            </a:pPr>
            <a:r>
              <a:rPr lang="en-US" dirty="0">
                <a:solidFill>
                  <a:schemeClr val="accent3">
                    <a:lumMod val="50000"/>
                  </a:schemeClr>
                </a:solidFill>
                <a:latin typeface="Bookman Old Style" panose="02050604050505020204" pitchFamily="18" charset="0"/>
              </a:rPr>
              <a:t>Broader context</a:t>
            </a:r>
          </a:p>
          <a:p>
            <a:pPr>
              <a:lnSpc>
                <a:spcPct val="200000"/>
              </a:lnSpc>
            </a:pPr>
            <a:r>
              <a:rPr lang="en-US" dirty="0">
                <a:solidFill>
                  <a:schemeClr val="accent3">
                    <a:lumMod val="50000"/>
                  </a:schemeClr>
                </a:solidFill>
                <a:latin typeface="Bookman Old Style" panose="02050604050505020204" pitchFamily="18" charset="0"/>
              </a:rPr>
              <a:t>Statistical supportive information</a:t>
            </a:r>
          </a:p>
        </p:txBody>
      </p:sp>
      <p:sp>
        <p:nvSpPr>
          <p:cNvPr id="13" name="Rectangle 12">
            <a:extLst>
              <a:ext uri="{FF2B5EF4-FFF2-40B4-BE49-F238E27FC236}">
                <a16:creationId xmlns:a16="http://schemas.microsoft.com/office/drawing/2014/main" id="{7D119BBA-CC21-0E0B-DA54-F8D0D13C202D}"/>
              </a:ext>
            </a:extLst>
          </p:cNvPr>
          <p:cNvSpPr/>
          <p:nvPr/>
        </p:nvSpPr>
        <p:spPr>
          <a:xfrm>
            <a:off x="6484775" y="532067"/>
            <a:ext cx="5505061" cy="700422"/>
          </a:xfrm>
          <a:prstGeom prst="rect">
            <a:avLst/>
          </a:prstGeom>
          <a:noFill/>
          <a:effectLst>
            <a:glow rad="63500">
              <a:schemeClr val="accent2">
                <a:satMod val="175000"/>
                <a:alpha val="40000"/>
              </a:schemeClr>
            </a:glow>
          </a:effectLst>
        </p:spPr>
        <p:style>
          <a:lnRef idx="2">
            <a:schemeClr val="accent2"/>
          </a:lnRef>
          <a:fillRef idx="1">
            <a:schemeClr val="lt1"/>
          </a:fillRef>
          <a:effectRef idx="0">
            <a:schemeClr val="accent2"/>
          </a:effectRef>
          <a:fontRef idx="minor">
            <a:schemeClr val="dk1"/>
          </a:fontRef>
        </p:style>
        <p:txBody>
          <a:bodyPr rtlCol="0" anchor="ctr"/>
          <a:lstStyle/>
          <a:p>
            <a:pPr algn="ctr"/>
            <a:endParaRPr lang="en-US">
              <a:ln w="0"/>
              <a:solidFill>
                <a:schemeClr val="tx1"/>
              </a:solidFill>
              <a:effectLst>
                <a:outerShdw blurRad="38100" dist="19050" dir="2700000" algn="tl" rotWithShape="0">
                  <a:schemeClr val="dk1">
                    <a:alpha val="40000"/>
                  </a:schemeClr>
                </a:outerShdw>
              </a:effectLst>
            </a:endParaRPr>
          </a:p>
        </p:txBody>
      </p:sp>
      <p:sp>
        <p:nvSpPr>
          <p:cNvPr id="14" name="Rectangle 13">
            <a:extLst>
              <a:ext uri="{FF2B5EF4-FFF2-40B4-BE49-F238E27FC236}">
                <a16:creationId xmlns:a16="http://schemas.microsoft.com/office/drawing/2014/main" id="{B5236405-865A-BE5E-8027-6182AF22105B}"/>
              </a:ext>
            </a:extLst>
          </p:cNvPr>
          <p:cNvSpPr/>
          <p:nvPr/>
        </p:nvSpPr>
        <p:spPr>
          <a:xfrm>
            <a:off x="0" y="6391469"/>
            <a:ext cx="12192000" cy="466531"/>
          </a:xfrm>
          <a:prstGeom prst="rect">
            <a:avLst/>
          </a:prstGeom>
          <a:solidFill>
            <a:schemeClr val="accent3">
              <a:lumMod val="50000"/>
            </a:schemeClr>
          </a:solidFill>
          <a:effectLst>
            <a:outerShdw blurRad="50800" dist="38100" dir="13500000" algn="br" rotWithShape="0">
              <a:prstClr val="black">
                <a:alpha val="40000"/>
              </a:prstClr>
            </a:outerShdw>
          </a:effectLst>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41D5782-2ED1-228C-2210-6680E449BADE}"/>
              </a:ext>
            </a:extLst>
          </p:cNvPr>
          <p:cNvSpPr txBox="1"/>
          <p:nvPr/>
        </p:nvSpPr>
        <p:spPr>
          <a:xfrm>
            <a:off x="0" y="598372"/>
            <a:ext cx="2612572" cy="584775"/>
          </a:xfrm>
          <a:prstGeom prst="rect">
            <a:avLst/>
          </a:prstGeom>
          <a:noFill/>
        </p:spPr>
        <p:txBody>
          <a:bodyPr wrap="square" rtlCol="0">
            <a:spAutoFit/>
          </a:bodyPr>
          <a:lstStyle/>
          <a:p>
            <a:r>
              <a:rPr lang="en-US" sz="3200" b="1" dirty="0">
                <a:solidFill>
                  <a:schemeClr val="accent2">
                    <a:lumMod val="50000"/>
                  </a:schemeClr>
                </a:solidFill>
                <a:latin typeface="Bookman Old Style" panose="02050604050505020204" pitchFamily="18" charset="0"/>
              </a:rPr>
              <a:t>Qualitative</a:t>
            </a:r>
            <a:endParaRPr lang="en-US" dirty="0"/>
          </a:p>
        </p:txBody>
      </p:sp>
      <p:sp>
        <p:nvSpPr>
          <p:cNvPr id="16" name="TextBox 15">
            <a:extLst>
              <a:ext uri="{FF2B5EF4-FFF2-40B4-BE49-F238E27FC236}">
                <a16:creationId xmlns:a16="http://schemas.microsoft.com/office/drawing/2014/main" id="{242CD9BA-30A8-BF5C-10B0-64508CD5973E}"/>
              </a:ext>
            </a:extLst>
          </p:cNvPr>
          <p:cNvSpPr txBox="1"/>
          <p:nvPr/>
        </p:nvSpPr>
        <p:spPr>
          <a:xfrm>
            <a:off x="3091543" y="589890"/>
            <a:ext cx="3004457" cy="584775"/>
          </a:xfrm>
          <a:prstGeom prst="rect">
            <a:avLst/>
          </a:prstGeom>
          <a:noFill/>
        </p:spPr>
        <p:txBody>
          <a:bodyPr wrap="square" rtlCol="0">
            <a:spAutoFit/>
          </a:bodyPr>
          <a:lstStyle/>
          <a:p>
            <a:r>
              <a:rPr lang="en-US" sz="3200" b="1" dirty="0">
                <a:solidFill>
                  <a:schemeClr val="accent3">
                    <a:lumMod val="50000"/>
                  </a:schemeClr>
                </a:solidFill>
                <a:latin typeface="Bookman Old Style" panose="02050604050505020204" pitchFamily="18" charset="0"/>
              </a:rPr>
              <a:t>Quantitative</a:t>
            </a:r>
            <a:endParaRPr lang="en-US" dirty="0"/>
          </a:p>
        </p:txBody>
      </p:sp>
      <p:sp>
        <p:nvSpPr>
          <p:cNvPr id="17" name="TextBox 16">
            <a:extLst>
              <a:ext uri="{FF2B5EF4-FFF2-40B4-BE49-F238E27FC236}">
                <a16:creationId xmlns:a16="http://schemas.microsoft.com/office/drawing/2014/main" id="{86C26CA8-D566-3879-2A02-BD77BC6BBDCC}"/>
              </a:ext>
            </a:extLst>
          </p:cNvPr>
          <p:cNvSpPr txBox="1"/>
          <p:nvPr/>
        </p:nvSpPr>
        <p:spPr>
          <a:xfrm>
            <a:off x="6427236" y="589891"/>
            <a:ext cx="5562600" cy="584775"/>
          </a:xfrm>
          <a:prstGeom prst="rect">
            <a:avLst/>
          </a:prstGeom>
          <a:noFill/>
        </p:spPr>
        <p:txBody>
          <a:bodyPr wrap="square" rtlCol="0">
            <a:spAutoFit/>
          </a:bodyPr>
          <a:lstStyle/>
          <a:p>
            <a:r>
              <a:rPr lang="en-US" sz="3200" b="1" dirty="0">
                <a:solidFill>
                  <a:schemeClr val="accent3">
                    <a:lumMod val="50000"/>
                  </a:schemeClr>
                </a:solidFill>
                <a:effectLst>
                  <a:outerShdw blurRad="38100" dist="38100" dir="2700000" algn="tl">
                    <a:srgbClr val="000000">
                      <a:alpha val="43137"/>
                    </a:srgbClr>
                  </a:outerShdw>
                </a:effectLst>
                <a:latin typeface="Bookman Old Style" panose="02050604050505020204" pitchFamily="18" charset="0"/>
              </a:rPr>
              <a:t>Comprehensive Research</a:t>
            </a:r>
            <a:endParaRPr lang="en-US" dirty="0"/>
          </a:p>
        </p:txBody>
      </p:sp>
    </p:spTree>
    <p:extLst>
      <p:ext uri="{BB962C8B-B14F-4D97-AF65-F5344CB8AC3E}">
        <p14:creationId xmlns:p14="http://schemas.microsoft.com/office/powerpoint/2010/main" val="732224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inVertical)">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rgbClr val="F9F9F9"/>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5679A5B-A9B4-7543-B028-F050654C4F87}"/>
              </a:ext>
            </a:extLst>
          </p:cNvPr>
          <p:cNvSpPr>
            <a:spLocks noGrp="1"/>
          </p:cNvSpPr>
          <p:nvPr>
            <p:ph type="title"/>
          </p:nvPr>
        </p:nvSpPr>
        <p:spPr>
          <a:xfrm>
            <a:off x="2008414" y="2398940"/>
            <a:ext cx="8175171" cy="1030060"/>
          </a:xfrm>
        </p:spPr>
        <p:txBody>
          <a:bodyPr vert="horz" lIns="91440" tIns="45720" rIns="91440" bIns="45720" rtlCol="0" anchor="t">
            <a:normAutofit fontScale="90000"/>
          </a:bodyPr>
          <a:lstStyle/>
          <a:p>
            <a:r>
              <a:rPr lang="en-US" sz="5400" cap="all" spc="300" dirty="0">
                <a:solidFill>
                  <a:schemeClr val="bg1">
                    <a:lumMod val="95000"/>
                    <a:lumOff val="5000"/>
                  </a:schemeClr>
                </a:solidFill>
                <a:latin typeface="Bookman Old Style" panose="02050604050505020204" pitchFamily="18" charset="0"/>
                <a:ea typeface="Dotum" panose="020B0503020000020004" pitchFamily="34" charset="-127"/>
                <a:cs typeface="Calibri Light" panose="020F0302020204030204" pitchFamily="34" charset="0"/>
              </a:rPr>
              <a:t>Cyber Fundamentals</a:t>
            </a:r>
          </a:p>
        </p:txBody>
      </p:sp>
      <p:cxnSp>
        <p:nvCxnSpPr>
          <p:cNvPr id="12" name="Straight Connector 11">
            <a:extLst>
              <a:ext uri="{FF2B5EF4-FFF2-40B4-BE49-F238E27FC236}">
                <a16:creationId xmlns:a16="http://schemas.microsoft.com/office/drawing/2014/main" id="{DCBDA1B4-841B-098C-310E-A149D2F66541}"/>
              </a:ext>
            </a:extLst>
          </p:cNvPr>
          <p:cNvCxnSpPr>
            <a:cxnSpLocks/>
          </p:cNvCxnSpPr>
          <p:nvPr/>
        </p:nvCxnSpPr>
        <p:spPr>
          <a:xfrm>
            <a:off x="4391025" y="4027909"/>
            <a:ext cx="5419725"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278288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rgbClr val="F9F9F9"/>
        </a:solidFill>
        <a:effectLst/>
      </p:bgPr>
    </p:bg>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6BD6C46-0E01-A553-F25D-1A7DB80792C2}"/>
              </a:ext>
            </a:extLst>
          </p:cNvPr>
          <p:cNvPicPr>
            <a:picLocks noGrp="1" noChangeAspect="1"/>
          </p:cNvPicPr>
          <p:nvPr>
            <p:ph idx="1"/>
          </p:nvPr>
        </p:nvPicPr>
        <p:blipFill>
          <a:blip r:embed="rId2"/>
          <a:stretch>
            <a:fillRect/>
          </a:stretch>
        </p:blipFill>
        <p:spPr>
          <a:xfrm>
            <a:off x="106106" y="1314367"/>
            <a:ext cx="4284920" cy="42292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itle 1">
            <a:extLst>
              <a:ext uri="{FF2B5EF4-FFF2-40B4-BE49-F238E27FC236}">
                <a16:creationId xmlns:a16="http://schemas.microsoft.com/office/drawing/2014/main" id="{9B8B38DA-3DBE-85BA-EB92-4466FC7A30AE}"/>
              </a:ext>
            </a:extLst>
          </p:cNvPr>
          <p:cNvSpPr txBox="1">
            <a:spLocks/>
          </p:cNvSpPr>
          <p:nvPr/>
        </p:nvSpPr>
        <p:spPr>
          <a:xfrm>
            <a:off x="0" y="0"/>
            <a:ext cx="6456784" cy="131436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sz="6600" cap="all" spc="300" dirty="0">
                <a:solidFill>
                  <a:schemeClr val="bg1">
                    <a:lumMod val="95000"/>
                    <a:lumOff val="5000"/>
                  </a:schemeClr>
                </a:solidFill>
                <a:effectLst>
                  <a:outerShdw blurRad="38100" dist="38100" dir="2700000" algn="tl">
                    <a:srgbClr val="000000">
                      <a:alpha val="43137"/>
                    </a:srgbClr>
                  </a:outerShdw>
                </a:effectLst>
                <a:latin typeface="Bookman Old Style" panose="02050604050505020204" pitchFamily="18" charset="0"/>
                <a:ea typeface="Dotum" panose="020B0503020000020004" pitchFamily="34" charset="-127"/>
                <a:cs typeface="Calibri Light" panose="020F0302020204030204" pitchFamily="34" charset="0"/>
              </a:rPr>
              <a:t>C I A  </a:t>
            </a:r>
            <a:r>
              <a:rPr lang="en-US" sz="5400" cap="all" spc="300" dirty="0">
                <a:solidFill>
                  <a:schemeClr val="bg1">
                    <a:lumMod val="95000"/>
                    <a:lumOff val="5000"/>
                  </a:schemeClr>
                </a:solidFill>
                <a:effectLst>
                  <a:outerShdw blurRad="38100" dist="38100" dir="2700000" algn="tl">
                    <a:srgbClr val="000000">
                      <a:alpha val="43137"/>
                    </a:srgbClr>
                  </a:outerShdw>
                </a:effectLst>
                <a:latin typeface="Bookman Old Style" panose="02050604050505020204" pitchFamily="18" charset="0"/>
                <a:ea typeface="Dotum" panose="020B0503020000020004" pitchFamily="34" charset="-127"/>
                <a:cs typeface="Calibri Light" panose="020F0302020204030204" pitchFamily="34" charset="0"/>
              </a:rPr>
              <a:t>Triade</a:t>
            </a:r>
          </a:p>
        </p:txBody>
      </p:sp>
      <p:sp>
        <p:nvSpPr>
          <p:cNvPr id="10" name="TextBox 9">
            <a:extLst>
              <a:ext uri="{FF2B5EF4-FFF2-40B4-BE49-F238E27FC236}">
                <a16:creationId xmlns:a16="http://schemas.microsoft.com/office/drawing/2014/main" id="{941D73CA-6D6A-16D0-8A8F-F3148896837B}"/>
              </a:ext>
            </a:extLst>
          </p:cNvPr>
          <p:cNvSpPr txBox="1"/>
          <p:nvPr/>
        </p:nvSpPr>
        <p:spPr>
          <a:xfrm>
            <a:off x="6096000" y="1314367"/>
            <a:ext cx="5679233" cy="800219"/>
          </a:xfrm>
          <a:prstGeom prst="rect">
            <a:avLst/>
          </a:prstGeom>
          <a:noFill/>
        </p:spPr>
        <p:txBody>
          <a:bodyPr wrap="square" rtlCol="0">
            <a:spAutoFit/>
          </a:bodyPr>
          <a:lstStyle/>
          <a:p>
            <a:r>
              <a:rPr lang="en-US" sz="2800" dirty="0">
                <a:solidFill>
                  <a:srgbClr val="7030A0"/>
                </a:solidFill>
                <a:effectLst>
                  <a:outerShdw blurRad="38100" dist="38100" dir="2700000" algn="tl">
                    <a:srgbClr val="000000">
                      <a:alpha val="43137"/>
                    </a:srgbClr>
                  </a:outerShdw>
                </a:effectLst>
                <a:latin typeface="Bookman Old Style" panose="02050604050505020204" pitchFamily="18" charset="0"/>
              </a:rPr>
              <a:t>C</a:t>
            </a:r>
            <a:r>
              <a:rPr lang="en-US" sz="2800" dirty="0">
                <a:solidFill>
                  <a:schemeClr val="accent3">
                    <a:lumMod val="50000"/>
                  </a:schemeClr>
                </a:solidFill>
                <a:effectLst>
                  <a:outerShdw blurRad="38100" dist="38100" dir="2700000" algn="tl">
                    <a:srgbClr val="000000">
                      <a:alpha val="43137"/>
                    </a:srgbClr>
                  </a:outerShdw>
                </a:effectLst>
              </a:rPr>
              <a:t> - </a:t>
            </a:r>
            <a:r>
              <a:rPr lang="en-US" dirty="0">
                <a:solidFill>
                  <a:schemeClr val="accent3">
                    <a:lumMod val="50000"/>
                  </a:schemeClr>
                </a:solidFill>
                <a:latin typeface="Bookman Old Style" panose="02050604050505020204" pitchFamily="18" charset="0"/>
              </a:rPr>
              <a:t>only authorized people or organizations should have access to sensitive information</a:t>
            </a:r>
            <a:endParaRPr lang="en-US" dirty="0">
              <a:solidFill>
                <a:schemeClr val="accent3">
                  <a:lumMod val="50000"/>
                </a:schemeClr>
              </a:solidFill>
              <a:effectLst>
                <a:outerShdw blurRad="38100" dist="38100" dir="2700000" algn="tl">
                  <a:srgbClr val="000000">
                    <a:alpha val="43137"/>
                  </a:srgbClr>
                </a:outerShdw>
              </a:effectLst>
              <a:latin typeface="Bookman Old Style" panose="02050604050505020204" pitchFamily="18" charset="0"/>
            </a:endParaRPr>
          </a:p>
        </p:txBody>
      </p:sp>
      <p:sp>
        <p:nvSpPr>
          <p:cNvPr id="11" name="TextBox 10">
            <a:extLst>
              <a:ext uri="{FF2B5EF4-FFF2-40B4-BE49-F238E27FC236}">
                <a16:creationId xmlns:a16="http://schemas.microsoft.com/office/drawing/2014/main" id="{EEE2DA74-A4EB-75BB-6702-E92D58241F2B}"/>
              </a:ext>
            </a:extLst>
          </p:cNvPr>
          <p:cNvSpPr txBox="1"/>
          <p:nvPr/>
        </p:nvSpPr>
        <p:spPr>
          <a:xfrm>
            <a:off x="6095999" y="2890344"/>
            <a:ext cx="5679233" cy="1077218"/>
          </a:xfrm>
          <a:prstGeom prst="rect">
            <a:avLst/>
          </a:prstGeom>
          <a:noFill/>
        </p:spPr>
        <p:txBody>
          <a:bodyPr wrap="square" rtlCol="0">
            <a:spAutoFit/>
          </a:bodyPr>
          <a:lstStyle/>
          <a:p>
            <a:r>
              <a:rPr lang="en-US" sz="2800" dirty="0">
                <a:solidFill>
                  <a:schemeClr val="accent4">
                    <a:lumMod val="75000"/>
                  </a:schemeClr>
                </a:solidFill>
                <a:effectLst>
                  <a:outerShdw blurRad="38100" dist="38100" dir="2700000" algn="tl">
                    <a:srgbClr val="000000">
                      <a:alpha val="43137"/>
                    </a:srgbClr>
                  </a:outerShdw>
                </a:effectLst>
                <a:latin typeface="Bookman Old Style" panose="02050604050505020204" pitchFamily="18" charset="0"/>
              </a:rPr>
              <a:t>I</a:t>
            </a:r>
            <a:r>
              <a:rPr lang="en-US" sz="2800" dirty="0">
                <a:solidFill>
                  <a:schemeClr val="accent3">
                    <a:lumMod val="50000"/>
                  </a:schemeClr>
                </a:solidFill>
                <a:effectLst>
                  <a:outerShdw blurRad="38100" dist="38100" dir="2700000" algn="tl">
                    <a:srgbClr val="000000">
                      <a:alpha val="43137"/>
                    </a:srgbClr>
                  </a:outerShdw>
                </a:effectLst>
              </a:rPr>
              <a:t> - </a:t>
            </a:r>
            <a:r>
              <a:rPr lang="en-US" dirty="0">
                <a:solidFill>
                  <a:schemeClr val="accent3">
                    <a:lumMod val="50000"/>
                  </a:schemeClr>
                </a:solidFill>
                <a:latin typeface="Bookman Old Style" panose="02050604050505020204" pitchFamily="18" charset="0"/>
              </a:rPr>
              <a:t>information doesn't change in an unintentional way and stays trustworthy during </a:t>
            </a:r>
          </a:p>
          <a:p>
            <a:r>
              <a:rPr lang="en-US" dirty="0">
                <a:solidFill>
                  <a:schemeClr val="accent3">
                    <a:lumMod val="50000"/>
                  </a:schemeClr>
                </a:solidFill>
                <a:latin typeface="Bookman Old Style" panose="02050604050505020204" pitchFamily="18" charset="0"/>
              </a:rPr>
              <a:t>the transfer and storage processes</a:t>
            </a:r>
            <a:endParaRPr lang="en-US" dirty="0">
              <a:solidFill>
                <a:schemeClr val="accent3">
                  <a:lumMod val="50000"/>
                </a:schemeClr>
              </a:solidFill>
              <a:effectLst>
                <a:outerShdw blurRad="38100" dist="38100" dir="2700000" algn="tl">
                  <a:srgbClr val="000000">
                    <a:alpha val="43137"/>
                  </a:srgbClr>
                </a:outerShdw>
              </a:effectLst>
              <a:latin typeface="Bookman Old Style" panose="02050604050505020204" pitchFamily="18" charset="0"/>
            </a:endParaRPr>
          </a:p>
        </p:txBody>
      </p:sp>
      <p:sp>
        <p:nvSpPr>
          <p:cNvPr id="12" name="TextBox 11">
            <a:extLst>
              <a:ext uri="{FF2B5EF4-FFF2-40B4-BE49-F238E27FC236}">
                <a16:creationId xmlns:a16="http://schemas.microsoft.com/office/drawing/2014/main" id="{44CCFFFB-515D-1C9F-E6FB-C45A2987A331}"/>
              </a:ext>
            </a:extLst>
          </p:cNvPr>
          <p:cNvSpPr txBox="1"/>
          <p:nvPr/>
        </p:nvSpPr>
        <p:spPr>
          <a:xfrm>
            <a:off x="6095999" y="4743320"/>
            <a:ext cx="5679232" cy="800219"/>
          </a:xfrm>
          <a:prstGeom prst="rect">
            <a:avLst/>
          </a:prstGeom>
          <a:noFill/>
        </p:spPr>
        <p:txBody>
          <a:bodyPr wrap="square" rtlCol="0">
            <a:spAutoFit/>
          </a:bodyPr>
          <a:lstStyle/>
          <a:p>
            <a:r>
              <a:rPr lang="en-US" sz="2800" dirty="0">
                <a:solidFill>
                  <a:schemeClr val="accent6">
                    <a:lumMod val="75000"/>
                  </a:schemeClr>
                </a:solidFill>
                <a:effectLst>
                  <a:outerShdw blurRad="38100" dist="38100" dir="2700000" algn="tl">
                    <a:srgbClr val="000000">
                      <a:alpha val="43137"/>
                    </a:srgbClr>
                  </a:outerShdw>
                </a:effectLst>
                <a:latin typeface="Bookman Old Style" panose="02050604050505020204" pitchFamily="18" charset="0"/>
              </a:rPr>
              <a:t>A</a:t>
            </a:r>
            <a:r>
              <a:rPr lang="en-US" sz="2800" dirty="0">
                <a:solidFill>
                  <a:schemeClr val="accent3">
                    <a:lumMod val="50000"/>
                  </a:schemeClr>
                </a:solidFill>
                <a:effectLst>
                  <a:outerShdw blurRad="38100" dist="38100" dir="2700000" algn="tl">
                    <a:srgbClr val="000000">
                      <a:alpha val="43137"/>
                    </a:srgbClr>
                  </a:outerShdw>
                </a:effectLst>
              </a:rPr>
              <a:t> - </a:t>
            </a:r>
            <a:r>
              <a:rPr lang="en-US" dirty="0">
                <a:solidFill>
                  <a:schemeClr val="accent3">
                    <a:lumMod val="50000"/>
                  </a:schemeClr>
                </a:solidFill>
                <a:latin typeface="Bookman Old Style" panose="02050604050505020204" pitchFamily="18" charset="0"/>
              </a:rPr>
              <a:t>the quality of being accessible and usable upon request by an authorized entity</a:t>
            </a:r>
            <a:endParaRPr lang="en-US" dirty="0">
              <a:solidFill>
                <a:schemeClr val="accent3">
                  <a:lumMod val="50000"/>
                </a:schemeClr>
              </a:solidFill>
              <a:effectLst>
                <a:outerShdw blurRad="38100" dist="38100" dir="2700000" algn="tl">
                  <a:srgbClr val="000000">
                    <a:alpha val="43137"/>
                  </a:srgbClr>
                </a:outerShdw>
              </a:effectLst>
              <a:latin typeface="Bookman Old Style" panose="02050604050505020204" pitchFamily="18" charset="0"/>
            </a:endParaRPr>
          </a:p>
        </p:txBody>
      </p:sp>
      <p:cxnSp>
        <p:nvCxnSpPr>
          <p:cNvPr id="13" name="Straight Connector 12">
            <a:extLst>
              <a:ext uri="{FF2B5EF4-FFF2-40B4-BE49-F238E27FC236}">
                <a16:creationId xmlns:a16="http://schemas.microsoft.com/office/drawing/2014/main" id="{21DDC552-88CE-3501-7D00-2FB439734A87}"/>
              </a:ext>
            </a:extLst>
          </p:cNvPr>
          <p:cNvCxnSpPr>
            <a:cxnSpLocks/>
          </p:cNvCxnSpPr>
          <p:nvPr/>
        </p:nvCxnSpPr>
        <p:spPr>
          <a:xfrm>
            <a:off x="817001" y="1023452"/>
            <a:ext cx="5961698"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10103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rgbClr val="F9F9F9"/>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B8B38DA-3DBE-85BA-EB92-4466FC7A30AE}"/>
              </a:ext>
            </a:extLst>
          </p:cNvPr>
          <p:cNvSpPr txBox="1">
            <a:spLocks/>
          </p:cNvSpPr>
          <p:nvPr/>
        </p:nvSpPr>
        <p:spPr>
          <a:xfrm>
            <a:off x="-2" y="0"/>
            <a:ext cx="7800977" cy="131436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a:lstStyle>
          <a:p>
            <a:r>
              <a:rPr lang="en-US" sz="5400" cap="all" spc="300" dirty="0">
                <a:solidFill>
                  <a:schemeClr val="bg1">
                    <a:lumMod val="95000"/>
                    <a:lumOff val="5000"/>
                  </a:schemeClr>
                </a:solidFill>
                <a:effectLst>
                  <a:outerShdw blurRad="38100" dist="38100" dir="2700000" algn="tl">
                    <a:srgbClr val="000000">
                      <a:alpha val="43137"/>
                    </a:srgbClr>
                  </a:outerShdw>
                </a:effectLst>
                <a:latin typeface="Bookman Old Style" panose="02050604050505020204" pitchFamily="18" charset="0"/>
                <a:ea typeface="Dotum" panose="020B0503020000020004" pitchFamily="34" charset="-127"/>
                <a:cs typeface="Calibri Light" panose="020F0302020204030204" pitchFamily="34" charset="0"/>
              </a:rPr>
              <a:t>Vulnerabilities</a:t>
            </a:r>
          </a:p>
        </p:txBody>
      </p:sp>
      <p:sp>
        <p:nvSpPr>
          <p:cNvPr id="10" name="TextBox 9">
            <a:extLst>
              <a:ext uri="{FF2B5EF4-FFF2-40B4-BE49-F238E27FC236}">
                <a16:creationId xmlns:a16="http://schemas.microsoft.com/office/drawing/2014/main" id="{941D73CA-6D6A-16D0-8A8F-F3148896837B}"/>
              </a:ext>
            </a:extLst>
          </p:cNvPr>
          <p:cNvSpPr txBox="1"/>
          <p:nvPr/>
        </p:nvSpPr>
        <p:spPr>
          <a:xfrm>
            <a:off x="6095997" y="1314367"/>
            <a:ext cx="5679233" cy="1631216"/>
          </a:xfrm>
          <a:prstGeom prst="rect">
            <a:avLst/>
          </a:prstGeom>
          <a:noFill/>
        </p:spPr>
        <p:txBody>
          <a:bodyPr wrap="square" rtlCol="0">
            <a:spAutoFit/>
          </a:bodyPr>
          <a:lstStyle/>
          <a:p>
            <a:r>
              <a:rPr lang="en-US" sz="2000" dirty="0">
                <a:solidFill>
                  <a:schemeClr val="accent3">
                    <a:lumMod val="50000"/>
                  </a:schemeClr>
                </a:solidFill>
                <a:effectLst>
                  <a:outerShdw blurRad="38100" dist="38100" dir="2700000" algn="tl">
                    <a:srgbClr val="000000">
                      <a:alpha val="43137"/>
                    </a:srgbClr>
                  </a:outerShdw>
                </a:effectLst>
                <a:latin typeface="Bookman Old Style" panose="02050604050505020204" pitchFamily="18" charset="0"/>
              </a:rPr>
              <a:t>Plug-in Vulnerability:</a:t>
            </a:r>
          </a:p>
          <a:p>
            <a:pPr marL="800100" lvl="1" indent="-342900">
              <a:buFont typeface="Arial" panose="020B0604020202020204" pitchFamily="34" charset="0"/>
              <a:buChar char="•"/>
            </a:pPr>
            <a:r>
              <a:rPr lang="en-US" sz="1600" dirty="0">
                <a:solidFill>
                  <a:schemeClr val="accent3">
                    <a:lumMod val="50000"/>
                  </a:schemeClr>
                </a:solidFill>
                <a:latin typeface="Bookman Old Style" panose="02050604050505020204" pitchFamily="18" charset="0"/>
              </a:rPr>
              <a:t>security weakness present in a software plug-in or extension</a:t>
            </a:r>
          </a:p>
          <a:p>
            <a:pPr marL="800100" lvl="1" indent="-342900">
              <a:buFont typeface="Arial" panose="020B0604020202020204" pitchFamily="34" charset="0"/>
              <a:buChar char="•"/>
            </a:pPr>
            <a:r>
              <a:rPr lang="en-US" sz="1600" dirty="0">
                <a:solidFill>
                  <a:schemeClr val="accent3">
                    <a:lumMod val="50000"/>
                  </a:schemeClr>
                </a:solidFill>
                <a:latin typeface="Bookman Old Style" panose="02050604050505020204" pitchFamily="18" charset="0"/>
              </a:rPr>
              <a:t>arise due to programming errors, outdated versions</a:t>
            </a:r>
          </a:p>
          <a:p>
            <a:pPr marL="800100" lvl="1" indent="-342900">
              <a:buFont typeface="Arial" panose="020B0604020202020204" pitchFamily="34" charset="0"/>
              <a:buChar char="•"/>
            </a:pPr>
            <a:endParaRPr lang="en-US" sz="1600" dirty="0">
              <a:solidFill>
                <a:schemeClr val="accent3">
                  <a:lumMod val="50000"/>
                </a:schemeClr>
              </a:solidFill>
              <a:effectLst>
                <a:outerShdw blurRad="38100" dist="38100" dir="2700000" algn="tl">
                  <a:srgbClr val="000000">
                    <a:alpha val="43137"/>
                  </a:srgbClr>
                </a:outerShdw>
              </a:effectLst>
              <a:latin typeface="Bookman Old Style" panose="02050604050505020204" pitchFamily="18" charset="0"/>
            </a:endParaRPr>
          </a:p>
        </p:txBody>
      </p:sp>
      <p:sp>
        <p:nvSpPr>
          <p:cNvPr id="11" name="TextBox 10">
            <a:extLst>
              <a:ext uri="{FF2B5EF4-FFF2-40B4-BE49-F238E27FC236}">
                <a16:creationId xmlns:a16="http://schemas.microsoft.com/office/drawing/2014/main" id="{EEE2DA74-A4EB-75BB-6702-E92D58241F2B}"/>
              </a:ext>
            </a:extLst>
          </p:cNvPr>
          <p:cNvSpPr txBox="1"/>
          <p:nvPr/>
        </p:nvSpPr>
        <p:spPr>
          <a:xfrm>
            <a:off x="6095996" y="2945583"/>
            <a:ext cx="5679233" cy="1631216"/>
          </a:xfrm>
          <a:prstGeom prst="rect">
            <a:avLst/>
          </a:prstGeom>
          <a:noFill/>
        </p:spPr>
        <p:txBody>
          <a:bodyPr wrap="square" rtlCol="0">
            <a:spAutoFit/>
          </a:bodyPr>
          <a:lstStyle/>
          <a:p>
            <a:r>
              <a:rPr lang="en-US" sz="2000" dirty="0">
                <a:solidFill>
                  <a:schemeClr val="accent3">
                    <a:lumMod val="50000"/>
                  </a:schemeClr>
                </a:solidFill>
                <a:effectLst>
                  <a:outerShdw blurRad="38100" dist="38100" dir="2700000" algn="tl">
                    <a:srgbClr val="000000">
                      <a:alpha val="43137"/>
                    </a:srgbClr>
                  </a:outerShdw>
                </a:effectLst>
                <a:latin typeface="Bookman Old Style" panose="02050604050505020204" pitchFamily="18" charset="0"/>
              </a:rPr>
              <a:t>Zero Day Vulnerability:</a:t>
            </a:r>
          </a:p>
          <a:p>
            <a:pPr marL="800100" lvl="1" indent="-342900">
              <a:buFont typeface="Arial" panose="020B0604020202020204" pitchFamily="34" charset="0"/>
              <a:buChar char="•"/>
            </a:pPr>
            <a:r>
              <a:rPr lang="en-US" sz="1600" dirty="0">
                <a:solidFill>
                  <a:schemeClr val="accent3">
                    <a:lumMod val="50000"/>
                  </a:schemeClr>
                </a:solidFill>
                <a:latin typeface="Bookman Old Style" panose="02050604050505020204" pitchFamily="18" charset="0"/>
              </a:rPr>
              <a:t>security flaw in a software application that is unknown to the software vendor.</a:t>
            </a:r>
          </a:p>
          <a:p>
            <a:pPr marL="800100" lvl="1" indent="-342900">
              <a:buFont typeface="Arial" panose="020B0604020202020204" pitchFamily="34" charset="0"/>
              <a:buChar char="•"/>
            </a:pPr>
            <a:r>
              <a:rPr lang="en-US" sz="1600" dirty="0">
                <a:solidFill>
                  <a:schemeClr val="accent3">
                    <a:lumMod val="50000"/>
                  </a:schemeClr>
                </a:solidFill>
                <a:latin typeface="Bookman Old Style" panose="02050604050505020204" pitchFamily="18" charset="0"/>
              </a:rPr>
              <a:t>provide attackers with the advantage of surprise, as there is no known defense against them</a:t>
            </a:r>
          </a:p>
        </p:txBody>
      </p:sp>
      <p:sp>
        <p:nvSpPr>
          <p:cNvPr id="12" name="TextBox 11">
            <a:extLst>
              <a:ext uri="{FF2B5EF4-FFF2-40B4-BE49-F238E27FC236}">
                <a16:creationId xmlns:a16="http://schemas.microsoft.com/office/drawing/2014/main" id="{44CCFFFB-515D-1C9F-E6FB-C45A2987A331}"/>
              </a:ext>
            </a:extLst>
          </p:cNvPr>
          <p:cNvSpPr txBox="1"/>
          <p:nvPr/>
        </p:nvSpPr>
        <p:spPr>
          <a:xfrm>
            <a:off x="6095997" y="4838743"/>
            <a:ext cx="5679232" cy="1631216"/>
          </a:xfrm>
          <a:prstGeom prst="rect">
            <a:avLst/>
          </a:prstGeom>
          <a:noFill/>
        </p:spPr>
        <p:txBody>
          <a:bodyPr wrap="square" rtlCol="0">
            <a:spAutoFit/>
          </a:bodyPr>
          <a:lstStyle/>
          <a:p>
            <a:r>
              <a:rPr lang="en-US" sz="2000" dirty="0">
                <a:solidFill>
                  <a:schemeClr val="accent3">
                    <a:lumMod val="50000"/>
                  </a:schemeClr>
                </a:solidFill>
                <a:effectLst>
                  <a:outerShdw blurRad="38100" dist="38100" dir="2700000" algn="tl">
                    <a:srgbClr val="000000">
                      <a:alpha val="43137"/>
                    </a:srgbClr>
                  </a:outerShdw>
                </a:effectLst>
                <a:latin typeface="Bookman Old Style" panose="02050604050505020204" pitchFamily="18" charset="0"/>
              </a:rPr>
              <a:t>Open-Source Vulnerability:</a:t>
            </a:r>
          </a:p>
          <a:p>
            <a:pPr marL="800100" lvl="1" indent="-342900">
              <a:buFont typeface="Arial" panose="020B0604020202020204" pitchFamily="34" charset="0"/>
              <a:buChar char="•"/>
            </a:pPr>
            <a:r>
              <a:rPr lang="en-US" sz="1600" dirty="0">
                <a:solidFill>
                  <a:schemeClr val="accent3">
                    <a:lumMod val="50000"/>
                  </a:schemeClr>
                </a:solidFill>
                <a:latin typeface="Bookman Old Style" panose="02050604050505020204" pitchFamily="18" charset="0"/>
              </a:rPr>
              <a:t>security weaknesses present in open-source software components or libraries</a:t>
            </a:r>
          </a:p>
          <a:p>
            <a:pPr marL="800100" lvl="1" indent="-342900">
              <a:buFont typeface="Arial" panose="020B0604020202020204" pitchFamily="34" charset="0"/>
              <a:buChar char="•"/>
            </a:pPr>
            <a:r>
              <a:rPr lang="en-US" sz="1600" dirty="0">
                <a:solidFill>
                  <a:schemeClr val="accent3">
                    <a:lumMod val="50000"/>
                  </a:schemeClr>
                </a:solidFill>
                <a:latin typeface="Bookman Old Style" panose="02050604050505020204" pitchFamily="18" charset="0"/>
              </a:rPr>
              <a:t>arise due to outdated/unmaintained libraries or the inclusion of vulnerable software dependencies</a:t>
            </a:r>
          </a:p>
        </p:txBody>
      </p:sp>
      <p:pic>
        <p:nvPicPr>
          <p:cNvPr id="3" name="Picture 2">
            <a:extLst>
              <a:ext uri="{FF2B5EF4-FFF2-40B4-BE49-F238E27FC236}">
                <a16:creationId xmlns:a16="http://schemas.microsoft.com/office/drawing/2014/main" id="{E3B0370A-8B16-CA41-D12E-10FC40311BE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29963" y="1314367"/>
            <a:ext cx="5679232" cy="4339984"/>
          </a:xfrm>
          <a:prstGeom prst="rect">
            <a:avLst/>
          </a:prstGeom>
          <a:ln>
            <a:noFill/>
          </a:ln>
          <a:effectLst>
            <a:softEdge rad="112500"/>
          </a:effectLst>
        </p:spPr>
      </p:pic>
      <p:sp>
        <p:nvSpPr>
          <p:cNvPr id="7" name="TextBox 6">
            <a:extLst>
              <a:ext uri="{FF2B5EF4-FFF2-40B4-BE49-F238E27FC236}">
                <a16:creationId xmlns:a16="http://schemas.microsoft.com/office/drawing/2014/main" id="{E0E13141-B2CE-A2B3-8409-7BA93B12C906}"/>
              </a:ext>
            </a:extLst>
          </p:cNvPr>
          <p:cNvSpPr txBox="1"/>
          <p:nvPr/>
        </p:nvSpPr>
        <p:spPr>
          <a:xfrm>
            <a:off x="129963" y="5702331"/>
            <a:ext cx="5679232" cy="276999"/>
          </a:xfrm>
          <a:prstGeom prst="rect">
            <a:avLst/>
          </a:prstGeom>
          <a:noFill/>
        </p:spPr>
        <p:txBody>
          <a:bodyPr wrap="square" rtlCol="0">
            <a:spAutoFit/>
          </a:bodyPr>
          <a:lstStyle/>
          <a:p>
            <a:pPr algn="ctr"/>
            <a:r>
              <a:rPr lang="en-US" sz="1200" u="sng" dirty="0">
                <a:solidFill>
                  <a:schemeClr val="accent3">
                    <a:lumMod val="50000"/>
                  </a:schemeClr>
                </a:solidFill>
                <a:latin typeface="Bookman Old Style" panose="02050604050505020204" pitchFamily="18" charset="0"/>
              </a:rPr>
              <a:t>Web application critical vulnerabilities worldwide as of 2021</a:t>
            </a:r>
          </a:p>
        </p:txBody>
      </p:sp>
      <p:cxnSp>
        <p:nvCxnSpPr>
          <p:cNvPr id="8" name="Straight Connector 7">
            <a:extLst>
              <a:ext uri="{FF2B5EF4-FFF2-40B4-BE49-F238E27FC236}">
                <a16:creationId xmlns:a16="http://schemas.microsoft.com/office/drawing/2014/main" id="{0F4538F8-45D3-26ED-46EE-AD677881C561}"/>
              </a:ext>
            </a:extLst>
          </p:cNvPr>
          <p:cNvCxnSpPr>
            <a:cxnSpLocks/>
          </p:cNvCxnSpPr>
          <p:nvPr/>
        </p:nvCxnSpPr>
        <p:spPr>
          <a:xfrm>
            <a:off x="825503" y="827509"/>
            <a:ext cx="6891494"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31004529"/>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docProps/app.xml><?xml version="1.0" encoding="utf-8"?>
<Properties xmlns="http://schemas.openxmlformats.org/officeDocument/2006/extended-properties" xmlns:vt="http://schemas.openxmlformats.org/officeDocument/2006/docPropsVTypes">
  <TotalTime>0</TotalTime>
  <Words>760</Words>
  <Application>Microsoft Office PowerPoint</Application>
  <PresentationFormat>Widescreen</PresentationFormat>
  <Paragraphs>206</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Bodoni MT Black</vt:lpstr>
      <vt:lpstr>Bookman Old Style</vt:lpstr>
      <vt:lpstr>Lucida Handwriting</vt:lpstr>
      <vt:lpstr>Walbaum Display</vt:lpstr>
      <vt:lpstr>Wingdings</vt:lpstr>
      <vt:lpstr>RegattaVTI</vt:lpstr>
      <vt:lpstr>Assessing Web Vulnerabilities and Penetration Testing Methodologies</vt:lpstr>
      <vt:lpstr>Agenda</vt:lpstr>
      <vt:lpstr>It takes 20 years to build a reputation and few minutes of cyber-incident to ruin it. </vt:lpstr>
      <vt:lpstr>Introduction</vt:lpstr>
      <vt:lpstr>PowerPoint Presentation</vt:lpstr>
      <vt:lpstr>PowerPoint Presentation</vt:lpstr>
      <vt:lpstr>Cyber Fundamentals</vt:lpstr>
      <vt:lpstr>PowerPoint Presentation</vt:lpstr>
      <vt:lpstr>PowerPoint Presentation</vt:lpstr>
      <vt:lpstr>OWASP Top 10</vt:lpstr>
      <vt:lpstr>PowerPoint Presentation</vt:lpstr>
      <vt:lpstr>PowerPoint Presentation</vt:lpstr>
      <vt:lpstr>Security tests</vt:lpstr>
      <vt:lpstr>PowerPoint Presentation</vt:lpstr>
      <vt:lpstr>PowerPoint Presentation</vt:lpstr>
      <vt:lpstr>C.I.T Ethically Hacked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Q &amp; 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Examining Cybersecurity Risks in Academic Institutions:  Evaluating Web Vulnerabilities and Employing Penetration Testing Methodologies at the Canadian Institute of Technology.</dc:title>
  <dc:creator>Enxhi Tabaku</dc:creator>
  <cp:lastModifiedBy>Enxhi Tabaku</cp:lastModifiedBy>
  <cp:revision>29</cp:revision>
  <dcterms:created xsi:type="dcterms:W3CDTF">2023-07-13T22:15:05Z</dcterms:created>
  <dcterms:modified xsi:type="dcterms:W3CDTF">2023-07-15T17:18:40Z</dcterms:modified>
</cp:coreProperties>
</file>