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05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4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24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1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98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56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73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60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5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11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4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8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12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67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88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4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6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6EA655-37CE-4F5C-B1B8-3D488201035C}" type="datetimeFigureOut">
              <a:rPr lang="en-CA" smtClean="0"/>
              <a:t>2020-02-18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4766-18B6-4D8F-A6CE-54FA375B07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196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Predicting Chinese Ethnic Trends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 Coursera Capstone by Wayne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834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Inconclusive analysis due mostly to qualitative overview.</a:t>
            </a:r>
          </a:p>
          <a:p>
            <a:r>
              <a:rPr lang="en-CA" dirty="0" smtClean="0"/>
              <a:t>Require more data to perform rigorous analysis.</a:t>
            </a:r>
          </a:p>
          <a:p>
            <a:r>
              <a:rPr lang="en-CA" dirty="0" smtClean="0"/>
              <a:t>Only relationship shown is correlation between existence of Asian restaurants with </a:t>
            </a:r>
            <a:r>
              <a:rPr lang="en-CA" smtClean="0"/>
              <a:t>Chinese population</a:t>
            </a:r>
          </a:p>
        </p:txBody>
      </p:sp>
    </p:spTree>
    <p:extLst>
      <p:ext uri="{BB962C8B-B14F-4D97-AF65-F5344CB8AC3E}">
        <p14:creationId xmlns:p14="http://schemas.microsoft.com/office/powerpoint/2010/main" val="2365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Chinese Immigration is taking the world by storm</a:t>
            </a:r>
          </a:p>
          <a:p>
            <a:r>
              <a:rPr lang="en-CA" dirty="0" smtClean="0"/>
              <a:t>Sydney and Melbourne now have 44% and 31% of their populations respectively identified as being born in Mainland China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87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r>
              <a:rPr lang="en-CA" dirty="0"/>
              <a:t> Based on definition of our problem, factors that will reveal the extent/effects of Chinese influence include: </a:t>
            </a:r>
          </a:p>
          <a:p>
            <a:r>
              <a:rPr lang="en-CA" dirty="0" smtClean="0"/>
              <a:t>Population </a:t>
            </a:r>
            <a:r>
              <a:rPr lang="en-CA" dirty="0"/>
              <a:t>growth in the GTA </a:t>
            </a:r>
          </a:p>
          <a:p>
            <a:r>
              <a:rPr lang="en-CA" dirty="0" smtClean="0"/>
              <a:t>Household </a:t>
            </a:r>
            <a:r>
              <a:rPr lang="en-CA" dirty="0"/>
              <a:t>Income </a:t>
            </a:r>
          </a:p>
          <a:p>
            <a:r>
              <a:rPr lang="en-CA" dirty="0" smtClean="0"/>
              <a:t>Percentage </a:t>
            </a:r>
            <a:r>
              <a:rPr lang="en-CA" dirty="0"/>
              <a:t>of Native Chinese Speakers </a:t>
            </a:r>
          </a:p>
          <a:p>
            <a:r>
              <a:rPr lang="en-CA" dirty="0" smtClean="0"/>
              <a:t>Decline </a:t>
            </a:r>
            <a:r>
              <a:rPr lang="en-CA" dirty="0"/>
              <a:t>of Native English Speakers </a:t>
            </a:r>
          </a:p>
          <a:p>
            <a:r>
              <a:rPr lang="en-CA" dirty="0" smtClean="0"/>
              <a:t>Highest </a:t>
            </a:r>
            <a:r>
              <a:rPr lang="en-CA" dirty="0"/>
              <a:t>Education Obtained </a:t>
            </a:r>
          </a:p>
          <a:p>
            <a:r>
              <a:rPr lang="en-CA" dirty="0" smtClean="0"/>
              <a:t>Chinese Venues Nearby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75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Changing Landscape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3" y="2207492"/>
            <a:ext cx="3811587" cy="4195481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 Population has increased steadily in the GTA over the years. </a:t>
            </a:r>
            <a:endParaRPr lang="en-CA" dirty="0" smtClean="0"/>
          </a:p>
          <a:p>
            <a:r>
              <a:rPr lang="en-CA" i="1" dirty="0"/>
              <a:t>D</a:t>
            </a:r>
            <a:r>
              <a:rPr lang="en-CA" i="1" dirty="0" smtClean="0"/>
              <a:t>rastic </a:t>
            </a:r>
            <a:r>
              <a:rPr lang="en-CA" i="1" dirty="0"/>
              <a:t>increase in Toronto in the year 2000 is as a result of neighbourhood consolidation</a:t>
            </a:r>
            <a:r>
              <a:rPr lang="en-CA" i="1" dirty="0" smtClean="0"/>
              <a:t>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303993"/>
            <a:ext cx="6880861" cy="50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3172"/>
          </a:xfrm>
        </p:spPr>
        <p:txBody>
          <a:bodyPr/>
          <a:lstStyle/>
          <a:p>
            <a:r>
              <a:rPr lang="en-CA" dirty="0" smtClean="0"/>
              <a:t>Fall of the English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1" y="5509260"/>
            <a:ext cx="11087100" cy="1162049"/>
          </a:xfrm>
        </p:spPr>
        <p:txBody>
          <a:bodyPr/>
          <a:lstStyle/>
          <a:p>
            <a:r>
              <a:rPr lang="en-CA" dirty="0" smtClean="0"/>
              <a:t>English is slowly being replaced by other languages as the mother tongue.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1" y="1324031"/>
            <a:ext cx="5040629" cy="4024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19" y="1324031"/>
            <a:ext cx="5034571" cy="40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Income 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0" y="1930456"/>
            <a:ext cx="4803483" cy="4195481"/>
          </a:xfrm>
        </p:spPr>
        <p:txBody>
          <a:bodyPr/>
          <a:lstStyle/>
          <a:p>
            <a:r>
              <a:rPr lang="en-CA" dirty="0" smtClean="0"/>
              <a:t>No visible correlation</a:t>
            </a:r>
          </a:p>
          <a:p>
            <a:r>
              <a:rPr lang="en-CA" dirty="0"/>
              <a:t>Vaughan </a:t>
            </a:r>
            <a:r>
              <a:rPr lang="en-CA" dirty="0" smtClean="0"/>
              <a:t>has greatest </a:t>
            </a:r>
            <a:r>
              <a:rPr lang="en-CA" dirty="0"/>
              <a:t>household income in the GTA </a:t>
            </a:r>
            <a:r>
              <a:rPr lang="en-CA" dirty="0" smtClean="0"/>
              <a:t>despite lowest Chinese makeup</a:t>
            </a:r>
          </a:p>
          <a:p>
            <a:r>
              <a:rPr lang="en-CA" dirty="0" smtClean="0"/>
              <a:t>Growth rate for Markham + Richmond Hill not any different than everywhere else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" y="1564463"/>
            <a:ext cx="6433396" cy="48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172200" cy="3432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-1"/>
            <a:ext cx="6019799" cy="3340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32900"/>
            <a:ext cx="6173380" cy="3433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097" y="3340580"/>
            <a:ext cx="6015903" cy="35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Educational 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126038" cy="4195481"/>
          </a:xfrm>
        </p:spPr>
        <p:txBody>
          <a:bodyPr/>
          <a:lstStyle/>
          <a:p>
            <a:r>
              <a:rPr lang="en-CA" dirty="0" smtClean="0"/>
              <a:t>Chinese ethnic composition plays a fuzzy role in educational attainment</a:t>
            </a:r>
          </a:p>
          <a:p>
            <a:r>
              <a:rPr lang="en-CA" dirty="0" smtClean="0"/>
              <a:t>Markham has highest percentage of Chinese people but not highest percentage of university degree holders</a:t>
            </a:r>
          </a:p>
          <a:p>
            <a:r>
              <a:rPr lang="en-CA" dirty="0" smtClean="0"/>
              <a:t>Markham rate of change is on the lower end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57" y="98409"/>
            <a:ext cx="5221261" cy="29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56" y="3803309"/>
            <a:ext cx="5221261" cy="2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Flavours of China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Strong correlation between Chinese people and density of Asian cuisines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83"/>
            <a:ext cx="12192000" cy="17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243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Predicting Chinese Ethnic Trends</vt:lpstr>
      <vt:lpstr>The Background</vt:lpstr>
      <vt:lpstr>Data Scope</vt:lpstr>
      <vt:lpstr>The Changing Landscape</vt:lpstr>
      <vt:lpstr>Fall of the English Language</vt:lpstr>
      <vt:lpstr>Income Insight</vt:lpstr>
      <vt:lpstr>PowerPoint Presentation</vt:lpstr>
      <vt:lpstr>Educational Ties</vt:lpstr>
      <vt:lpstr>Flavours of China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Chinese Ethnic Trends</dc:title>
  <dc:creator>Wayne</dc:creator>
  <cp:lastModifiedBy>Wayne</cp:lastModifiedBy>
  <cp:revision>5</cp:revision>
  <dcterms:created xsi:type="dcterms:W3CDTF">2020-02-18T16:58:32Z</dcterms:created>
  <dcterms:modified xsi:type="dcterms:W3CDTF">2020-02-18T17:53:39Z</dcterms:modified>
</cp:coreProperties>
</file>