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00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89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32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597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39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286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915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35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0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87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06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74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6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9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344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2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E9E9-8A69-4116-8C1B-27C6269586C8}" type="datetimeFigureOut">
              <a:rPr lang="uk-UA" smtClean="0"/>
              <a:t>07.12.2023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9FEBDB-50FF-4928-93AA-60E49ED5C8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344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D4E2F-48C6-4E18-981C-0E11ECF6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11868"/>
            <a:ext cx="8915399" cy="296551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Business Model Canvas</a:t>
            </a:r>
            <a:br>
              <a:rPr lang="uk-UA" sz="3600" dirty="0"/>
            </a:br>
            <a:r>
              <a:rPr lang="uk-UA" sz="3600" dirty="0"/>
              <a:t>веб-застосунку «</a:t>
            </a:r>
            <a:r>
              <a:rPr lang="en-US" sz="3600" dirty="0"/>
              <a:t>CandidateSpotter» </a:t>
            </a:r>
            <a:r>
              <a:rPr lang="uk-UA" sz="3600" dirty="0"/>
              <a:t>для рекомендацій кандидатів на посади на основі аналізу резюме та вимог стейкхолдерів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190538-6713-42FB-AF7D-8DD7C44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997520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/>
              <a:t>Бойко Христина</a:t>
            </a:r>
          </a:p>
          <a:p>
            <a:pPr algn="r"/>
            <a:r>
              <a:rPr lang="uk-UA" dirty="0"/>
              <a:t>Кравець Микита</a:t>
            </a:r>
          </a:p>
          <a:p>
            <a:pPr algn="r"/>
            <a:r>
              <a:rPr lang="uk-UA" dirty="0"/>
              <a:t>Никоненко Едуард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279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B4A08-F8D3-4553-82CD-17074E0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 доходів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E83C836-5A22-40EB-BDF2-903E22CB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/>
              <a:t>Плата за підвищений функціонал та видимість вакансій для роботодавців</a:t>
            </a:r>
          </a:p>
          <a:p>
            <a:r>
              <a:rPr lang="uk-UA" sz="2400" dirty="0"/>
              <a:t>Платні послуги з надання аналітичних звітів та статистики для роботодавців щодо ефективності їхніх вакансій</a:t>
            </a:r>
          </a:p>
          <a:p>
            <a:r>
              <a:rPr lang="uk-UA" sz="2400" dirty="0"/>
              <a:t>Плата за підвищений функціонал та видимість резюме для кандидатів</a:t>
            </a:r>
          </a:p>
          <a:p>
            <a:r>
              <a:rPr lang="uk-UA" sz="2400" dirty="0"/>
              <a:t>Прибуток від партнерських угод та рекламних послуг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882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000BF6-6124-4F94-94B3-31577CF2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AD8FA-4317-4258-993D-B889A31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Ключові партнери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53F516-FAC6-43D4-BE14-E0CB31F6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3777622"/>
          </a:xfrm>
        </p:spPr>
        <p:txBody>
          <a:bodyPr>
            <a:normAutofit/>
          </a:bodyPr>
          <a:lstStyle/>
          <a:p>
            <a:r>
              <a:rPr lang="uk-UA" sz="2400" dirty="0"/>
              <a:t>Університети з </a:t>
            </a:r>
            <a:r>
              <a:rPr lang="en-US" sz="2400" dirty="0"/>
              <a:t>IT </a:t>
            </a:r>
            <a:r>
              <a:rPr lang="uk-UA" sz="2400" dirty="0"/>
              <a:t>спеціальностями для залучення бакалаврів і магістрів</a:t>
            </a:r>
          </a:p>
          <a:p>
            <a:r>
              <a:rPr lang="uk-UA" sz="2400" dirty="0"/>
              <a:t>ІТ-компанії та стартапи для обміну вакансіями та кандидатами</a:t>
            </a:r>
          </a:p>
          <a:p>
            <a:r>
              <a:rPr lang="uk-UA" sz="2400" dirty="0"/>
              <a:t>HR-агенції у сфері </a:t>
            </a:r>
            <a:r>
              <a:rPr lang="en-US" sz="2400" dirty="0"/>
              <a:t>IT </a:t>
            </a:r>
            <a:r>
              <a:rPr lang="uk-UA" sz="2400" dirty="0"/>
              <a:t>для розширення бази кандидатів</a:t>
            </a:r>
          </a:p>
        </p:txBody>
      </p:sp>
    </p:spTree>
    <p:extLst>
      <p:ext uri="{BB962C8B-B14F-4D97-AF65-F5344CB8AC3E}">
        <p14:creationId xmlns:p14="http://schemas.microsoft.com/office/powerpoint/2010/main" val="285562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6A779-6746-4A30-A688-BCBC1CF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Ключова діяльність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887241-4AE9-479B-B14B-DDAD683A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Розробка та підтримка веб-застосунку</a:t>
            </a:r>
          </a:p>
          <a:p>
            <a:r>
              <a:rPr lang="uk-UA" sz="2400" dirty="0"/>
              <a:t>Аналіз та вдосконалення алгоритмів штучного інтелекту для рекомендацій кандидатів для роботодавця, рекомендацій вакансій для кандидата, рекомендацій щодо створення й покращення резюме та вакансій</a:t>
            </a:r>
          </a:p>
          <a:p>
            <a:r>
              <a:rPr lang="uk-UA" sz="2400" dirty="0"/>
              <a:t>Маркетинг та реклама для залучення нових користувачів</a:t>
            </a:r>
          </a:p>
        </p:txBody>
      </p:sp>
    </p:spTree>
    <p:extLst>
      <p:ext uri="{BB962C8B-B14F-4D97-AF65-F5344CB8AC3E}">
        <p14:creationId xmlns:p14="http://schemas.microsoft.com/office/powerpoint/2010/main" val="41844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B18B8-1334-4C25-9346-0CEE67F6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Ключові ресурси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AFB2D33-4504-493C-A69C-2840E74B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ІТ-команда із спеціалізацією у сфері штучного інтелекту</a:t>
            </a:r>
          </a:p>
          <a:p>
            <a:r>
              <a:rPr lang="uk-UA" sz="2400" dirty="0"/>
              <a:t>Високопродуктивні сервери для забезпечення швидкої та безпечної роботи системи</a:t>
            </a:r>
          </a:p>
          <a:p>
            <a:r>
              <a:rPr lang="uk-UA" sz="2400" dirty="0"/>
              <a:t>Алгоритми штучного інтелекту для аналізу вимог та резюме</a:t>
            </a:r>
          </a:p>
        </p:txBody>
      </p:sp>
    </p:spTree>
    <p:extLst>
      <p:ext uri="{BB962C8B-B14F-4D97-AF65-F5344CB8AC3E}">
        <p14:creationId xmlns:p14="http://schemas.microsoft.com/office/powerpoint/2010/main" val="38337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95560-FECA-4949-BCBE-7CFAE79F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Ціннісна пропозиція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83EC0D-C080-49C6-BF10-F1FD54C5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dirty="0"/>
              <a:t>Високоякісний відбір кандидатів на основі аналізу їхніх резюме та вимог роботодавців за допомогою штучного інтелекту</a:t>
            </a:r>
          </a:p>
          <a:p>
            <a:r>
              <a:rPr lang="uk-UA" sz="2400" dirty="0"/>
              <a:t>Ефективний підбір вакансій для кандидатів на основі аналізу їхніх резюме</a:t>
            </a:r>
          </a:p>
          <a:p>
            <a:r>
              <a:rPr lang="uk-UA" sz="2400" dirty="0"/>
              <a:t>Надання рекомендацій щодо створення й покращення вимог у вакансіях роботодавців та резюме кандидатів</a:t>
            </a:r>
          </a:p>
          <a:p>
            <a:r>
              <a:rPr lang="uk-UA" sz="2400" dirty="0"/>
              <a:t>Зручність взаємодії (пошук, комунікація) між роботодавцями та кандидатами</a:t>
            </a:r>
          </a:p>
        </p:txBody>
      </p:sp>
    </p:spTree>
    <p:extLst>
      <p:ext uri="{BB962C8B-B14F-4D97-AF65-F5344CB8AC3E}">
        <p14:creationId xmlns:p14="http://schemas.microsoft.com/office/powerpoint/2010/main" val="143600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38799-AED7-4619-91D4-0762AE8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з клієнтами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8686D8-BD09-464C-96F7-687A885D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Онлайн-підтримка для роботодавців та кандидатів (вирішення технічних проблем, створення акаунтів для роботодавців та кандидатів)</a:t>
            </a:r>
          </a:p>
          <a:p>
            <a:r>
              <a:rPr lang="uk-UA" sz="2400" dirty="0"/>
              <a:t>Автоматизовані рекомендації щодо кандидатів, вакансій, резюме</a:t>
            </a:r>
          </a:p>
          <a:p>
            <a:r>
              <a:rPr lang="uk-UA" sz="2400" dirty="0"/>
              <a:t>Регулярні оновлення та сповіщення про появу нових рекомендованих кандидатів</a:t>
            </a:r>
          </a:p>
        </p:txBody>
      </p:sp>
    </p:spTree>
    <p:extLst>
      <p:ext uri="{BB962C8B-B14F-4D97-AF65-F5344CB8AC3E}">
        <p14:creationId xmlns:p14="http://schemas.microsoft.com/office/powerpoint/2010/main" val="256494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D219D-ABA5-421A-BBEB-86D0AFE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Канали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BBD3BC-ABA7-4569-B6E0-2D98FF09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600" dirty="0"/>
              <a:t>Веб-сайт для реєстрації та використання сервісу</a:t>
            </a:r>
          </a:p>
          <a:p>
            <a:r>
              <a:rPr lang="uk-UA" sz="2600" dirty="0"/>
              <a:t>Реклама в соціальних мережах</a:t>
            </a:r>
          </a:p>
          <a:p>
            <a:r>
              <a:rPr lang="uk-UA" sz="2600" dirty="0"/>
              <a:t>Поширення інформації про веб-застосунок серед студентів в університетах</a:t>
            </a:r>
          </a:p>
          <a:p>
            <a:r>
              <a:rPr lang="uk-UA" sz="2600" dirty="0"/>
              <a:t>Використання </a:t>
            </a:r>
            <a:r>
              <a:rPr lang="en-US" sz="2600" dirty="0"/>
              <a:t>email</a:t>
            </a:r>
            <a:r>
              <a:rPr lang="uk-UA" sz="2600" dirty="0"/>
              <a:t>-маркетингу для регулярного сповіщення користувачів про нові можливості та оновлення</a:t>
            </a:r>
          </a:p>
          <a:p>
            <a:r>
              <a:rPr lang="uk-UA" sz="2600" dirty="0"/>
              <a:t>Забезпечення системи зворотного зв'язку для отримання відгуків від роботодавців та кандидатів та вдосконалення веб-застосунку на основі цих відгуків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819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D5AC3-A214-4A5E-92A9-4D3F620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Сегменти користувачів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D134E1-1CDE-40ED-8D82-29C20511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604279" cy="3777622"/>
          </a:xfrm>
        </p:spPr>
        <p:txBody>
          <a:bodyPr>
            <a:normAutofit/>
          </a:bodyPr>
          <a:lstStyle/>
          <a:p>
            <a:r>
              <a:rPr lang="uk-UA" sz="2400" dirty="0"/>
              <a:t>Роботодавці </a:t>
            </a:r>
            <a:r>
              <a:rPr lang="en-US" sz="2400" dirty="0"/>
              <a:t>IT</a:t>
            </a:r>
            <a:r>
              <a:rPr lang="uk-UA" sz="2400" dirty="0"/>
              <a:t>-компаній</a:t>
            </a:r>
          </a:p>
          <a:p>
            <a:r>
              <a:rPr lang="uk-UA" sz="2400" dirty="0"/>
              <a:t>Бакалаври та магістри з </a:t>
            </a:r>
            <a:r>
              <a:rPr lang="en-GB" sz="2400" dirty="0"/>
              <a:t>IT-</a:t>
            </a:r>
            <a:r>
              <a:rPr lang="uk-UA" sz="2400" dirty="0"/>
              <a:t>спеціальностей, які шукають роботу (кандидати)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8C7409-4DFD-4B99-A320-CB12D80C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91" y="2133600"/>
            <a:ext cx="4311121" cy="30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D1736-7AA1-4492-A86F-84812487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витрат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286648-8140-4A04-9C4B-9FEC7CA5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Розробка та підтримка веб-застосунку</a:t>
            </a:r>
          </a:p>
          <a:p>
            <a:r>
              <a:rPr lang="uk-UA" sz="2400" dirty="0"/>
              <a:t>Зарплати </a:t>
            </a:r>
            <a:r>
              <a:rPr lang="en-US" sz="2400" dirty="0"/>
              <a:t>IT</a:t>
            </a:r>
            <a:r>
              <a:rPr lang="uk-UA" sz="2400" dirty="0"/>
              <a:t>-команди</a:t>
            </a:r>
          </a:p>
          <a:p>
            <a:r>
              <a:rPr lang="uk-UA" sz="2400" dirty="0"/>
              <a:t>Підтримка й обслуговування користувачів</a:t>
            </a:r>
          </a:p>
          <a:p>
            <a:r>
              <a:rPr lang="uk-UA" sz="2400" dirty="0"/>
              <a:t>Розвиток та впровадження нових функцій для поліпшення користувацького досвіду</a:t>
            </a:r>
          </a:p>
          <a:p>
            <a:r>
              <a:rPr lang="uk-UA" sz="2400" dirty="0"/>
              <a:t>Маркетинг та реклама для залучення нових користувачів</a:t>
            </a:r>
          </a:p>
        </p:txBody>
      </p:sp>
    </p:spTree>
    <p:extLst>
      <p:ext uri="{BB962C8B-B14F-4D97-AF65-F5344CB8AC3E}">
        <p14:creationId xmlns:p14="http://schemas.microsoft.com/office/powerpoint/2010/main" val="369916461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342</Words>
  <Application>Microsoft Office PowerPoint</Application>
  <PresentationFormat>Широкий екран</PresentationFormat>
  <Paragraphs>45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Віхоть</vt:lpstr>
      <vt:lpstr>Business Model Canvas веб-застосунку «CandidateSpotter» для рекомендацій кандидатів на посади на основі аналізу резюме та вимог стейкхолдерів</vt:lpstr>
      <vt:lpstr>Ключові партнери</vt:lpstr>
      <vt:lpstr>Ключова діяльність</vt:lpstr>
      <vt:lpstr>Ключові ресурси</vt:lpstr>
      <vt:lpstr>Ціннісна пропозиція</vt:lpstr>
      <vt:lpstr>Відношення з клієнтами</vt:lpstr>
      <vt:lpstr>Канали</vt:lpstr>
      <vt:lpstr>Сегменти користувачів</vt:lpstr>
      <vt:lpstr>Структура витрат</vt:lpstr>
      <vt:lpstr>Джерела доходів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CandidateSpotter</dc:title>
  <dc:creator>Бойко Христина Анатоліївна</dc:creator>
  <cp:lastModifiedBy>Бойко Христина Анатоліївна</cp:lastModifiedBy>
  <cp:revision>20</cp:revision>
  <dcterms:created xsi:type="dcterms:W3CDTF">2023-12-07T13:31:14Z</dcterms:created>
  <dcterms:modified xsi:type="dcterms:W3CDTF">2023-12-07T16:29:31Z</dcterms:modified>
</cp:coreProperties>
</file>