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65" r:id="rId3"/>
    <p:sldId id="277" r:id="rId4"/>
    <p:sldId id="267" r:id="rId5"/>
    <p:sldId id="298" r:id="rId6"/>
    <p:sldId id="291" r:id="rId7"/>
    <p:sldId id="300" r:id="rId8"/>
    <p:sldId id="299" r:id="rId9"/>
    <p:sldId id="289" r:id="rId10"/>
    <p:sldId id="294" r:id="rId11"/>
    <p:sldId id="296" r:id="rId12"/>
    <p:sldId id="288" r:id="rId13"/>
    <p:sldId id="295" r:id="rId14"/>
    <p:sldId id="297" r:id="rId15"/>
    <p:sldId id="275" r:id="rId16"/>
    <p:sldId id="274" r:id="rId17"/>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95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DEDFF6-4135-4F9F-81EF-A91AB1C20D0F}" v="31" dt="2022-12-12T07:14:05.30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559" y="7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y Ntuk" userId="2303f54e-d358-4445-b33b-c5540800a57e" providerId="ADAL" clId="{DDDEDFF6-4135-4F9F-81EF-A91AB1C20D0F}"/>
    <pc:docChg chg="undo custSel addSld delSld modSld sldOrd">
      <pc:chgData name="Eny Ntuk" userId="2303f54e-d358-4445-b33b-c5540800a57e" providerId="ADAL" clId="{DDDEDFF6-4135-4F9F-81EF-A91AB1C20D0F}" dt="2022-12-12T07:14:54.283" v="8266" actId="113"/>
      <pc:docMkLst>
        <pc:docMk/>
      </pc:docMkLst>
      <pc:sldChg chg="modSp mod">
        <pc:chgData name="Eny Ntuk" userId="2303f54e-d358-4445-b33b-c5540800a57e" providerId="ADAL" clId="{DDDEDFF6-4135-4F9F-81EF-A91AB1C20D0F}" dt="2022-12-12T07:12:52.619" v="8260" actId="20577"/>
        <pc:sldMkLst>
          <pc:docMk/>
          <pc:sldMk cId="0" sldId="256"/>
        </pc:sldMkLst>
        <pc:spChg chg="mod">
          <ac:chgData name="Eny Ntuk" userId="2303f54e-d358-4445-b33b-c5540800a57e" providerId="ADAL" clId="{DDDEDFF6-4135-4F9F-81EF-A91AB1C20D0F}" dt="2022-12-12T07:12:52.619" v="8260" actId="20577"/>
          <ac:spMkLst>
            <pc:docMk/>
            <pc:sldMk cId="0" sldId="256"/>
            <ac:spMk id="7" creationId="{00000000-0000-0000-0000-000000000000}"/>
          </ac:spMkLst>
        </pc:spChg>
        <pc:spChg chg="mod">
          <ac:chgData name="Eny Ntuk" userId="2303f54e-d358-4445-b33b-c5540800a57e" providerId="ADAL" clId="{DDDEDFF6-4135-4F9F-81EF-A91AB1C20D0F}" dt="2022-12-10T10:19:23.715" v="4980" actId="1076"/>
          <ac:spMkLst>
            <pc:docMk/>
            <pc:sldMk cId="0" sldId="256"/>
            <ac:spMk id="8" creationId="{00000000-0000-0000-0000-000000000000}"/>
          </ac:spMkLst>
        </pc:spChg>
      </pc:sldChg>
      <pc:sldChg chg="del">
        <pc:chgData name="Eny Ntuk" userId="2303f54e-d358-4445-b33b-c5540800a57e" providerId="ADAL" clId="{DDDEDFF6-4135-4F9F-81EF-A91AB1C20D0F}" dt="2022-12-09T22:36:16.823" v="1958" actId="47"/>
        <pc:sldMkLst>
          <pc:docMk/>
          <pc:sldMk cId="0" sldId="257"/>
        </pc:sldMkLst>
      </pc:sldChg>
      <pc:sldChg chg="del">
        <pc:chgData name="Eny Ntuk" userId="2303f54e-d358-4445-b33b-c5540800a57e" providerId="ADAL" clId="{DDDEDFF6-4135-4F9F-81EF-A91AB1C20D0F}" dt="2022-12-09T21:59:34.586" v="1724" actId="2696"/>
        <pc:sldMkLst>
          <pc:docMk/>
          <pc:sldMk cId="0" sldId="258"/>
        </pc:sldMkLst>
      </pc:sldChg>
      <pc:sldChg chg="del">
        <pc:chgData name="Eny Ntuk" userId="2303f54e-d358-4445-b33b-c5540800a57e" providerId="ADAL" clId="{DDDEDFF6-4135-4F9F-81EF-A91AB1C20D0F}" dt="2022-12-09T21:59:46.468" v="1725" actId="2696"/>
        <pc:sldMkLst>
          <pc:docMk/>
          <pc:sldMk cId="0" sldId="259"/>
        </pc:sldMkLst>
      </pc:sldChg>
      <pc:sldChg chg="del">
        <pc:chgData name="Eny Ntuk" userId="2303f54e-d358-4445-b33b-c5540800a57e" providerId="ADAL" clId="{DDDEDFF6-4135-4F9F-81EF-A91AB1C20D0F}" dt="2022-12-09T21:59:51.904" v="1726" actId="2696"/>
        <pc:sldMkLst>
          <pc:docMk/>
          <pc:sldMk cId="0" sldId="260"/>
        </pc:sldMkLst>
      </pc:sldChg>
      <pc:sldChg chg="del">
        <pc:chgData name="Eny Ntuk" userId="2303f54e-d358-4445-b33b-c5540800a57e" providerId="ADAL" clId="{DDDEDFF6-4135-4F9F-81EF-A91AB1C20D0F}" dt="2022-12-09T22:11:52.793" v="1876" actId="2696"/>
        <pc:sldMkLst>
          <pc:docMk/>
          <pc:sldMk cId="0" sldId="261"/>
        </pc:sldMkLst>
      </pc:sldChg>
      <pc:sldChg chg="del">
        <pc:chgData name="Eny Ntuk" userId="2303f54e-d358-4445-b33b-c5540800a57e" providerId="ADAL" clId="{DDDEDFF6-4135-4F9F-81EF-A91AB1C20D0F}" dt="2022-12-09T22:13:33.476" v="1886" actId="2696"/>
        <pc:sldMkLst>
          <pc:docMk/>
          <pc:sldMk cId="0" sldId="262"/>
        </pc:sldMkLst>
      </pc:sldChg>
      <pc:sldChg chg="modSp del mod ord">
        <pc:chgData name="Eny Ntuk" userId="2303f54e-d358-4445-b33b-c5540800a57e" providerId="ADAL" clId="{DDDEDFF6-4135-4F9F-81EF-A91AB1C20D0F}" dt="2022-12-09T22:50:56.150" v="2117" actId="2696"/>
        <pc:sldMkLst>
          <pc:docMk/>
          <pc:sldMk cId="0" sldId="263"/>
        </pc:sldMkLst>
        <pc:spChg chg="mod">
          <ac:chgData name="Eny Ntuk" userId="2303f54e-d358-4445-b33b-c5540800a57e" providerId="ADAL" clId="{DDDEDFF6-4135-4F9F-81EF-A91AB1C20D0F}" dt="2022-12-09T18:11:43.282" v="30" actId="1076"/>
          <ac:spMkLst>
            <pc:docMk/>
            <pc:sldMk cId="0" sldId="263"/>
            <ac:spMk id="7" creationId="{00000000-0000-0000-0000-000000000000}"/>
          </ac:spMkLst>
        </pc:spChg>
      </pc:sldChg>
      <pc:sldChg chg="del">
        <pc:chgData name="Eny Ntuk" userId="2303f54e-d358-4445-b33b-c5540800a57e" providerId="ADAL" clId="{DDDEDFF6-4135-4F9F-81EF-A91AB1C20D0F}" dt="2022-12-09T22:18:16.587" v="1934" actId="2696"/>
        <pc:sldMkLst>
          <pc:docMk/>
          <pc:sldMk cId="0" sldId="264"/>
        </pc:sldMkLst>
      </pc:sldChg>
      <pc:sldChg chg="addSp delSp modSp mod ord">
        <pc:chgData name="Eny Ntuk" userId="2303f54e-d358-4445-b33b-c5540800a57e" providerId="ADAL" clId="{DDDEDFF6-4135-4F9F-81EF-A91AB1C20D0F}" dt="2022-12-12T07:12:59.175" v="8261"/>
        <pc:sldMkLst>
          <pc:docMk/>
          <pc:sldMk cId="0" sldId="265"/>
        </pc:sldMkLst>
        <pc:spChg chg="del">
          <ac:chgData name="Eny Ntuk" userId="2303f54e-d358-4445-b33b-c5540800a57e" providerId="ADAL" clId="{DDDEDFF6-4135-4F9F-81EF-A91AB1C20D0F}" dt="2022-12-09T18:04:37.572" v="23" actId="478"/>
          <ac:spMkLst>
            <pc:docMk/>
            <pc:sldMk cId="0" sldId="265"/>
            <ac:spMk id="2" creationId="{00000000-0000-0000-0000-000000000000}"/>
          </ac:spMkLst>
        </pc:spChg>
        <pc:spChg chg="del">
          <ac:chgData name="Eny Ntuk" userId="2303f54e-d358-4445-b33b-c5540800a57e" providerId="ADAL" clId="{DDDEDFF6-4135-4F9F-81EF-A91AB1C20D0F}" dt="2022-12-09T18:04:37.572" v="23" actId="478"/>
          <ac:spMkLst>
            <pc:docMk/>
            <pc:sldMk cId="0" sldId="265"/>
            <ac:spMk id="3" creationId="{00000000-0000-0000-0000-000000000000}"/>
          </ac:spMkLst>
        </pc:spChg>
        <pc:spChg chg="del">
          <ac:chgData name="Eny Ntuk" userId="2303f54e-d358-4445-b33b-c5540800a57e" providerId="ADAL" clId="{DDDEDFF6-4135-4F9F-81EF-A91AB1C20D0F}" dt="2022-12-09T18:04:37.572" v="23" actId="478"/>
          <ac:spMkLst>
            <pc:docMk/>
            <pc:sldMk cId="0" sldId="265"/>
            <ac:spMk id="4" creationId="{00000000-0000-0000-0000-000000000000}"/>
          </ac:spMkLst>
        </pc:spChg>
        <pc:spChg chg="del">
          <ac:chgData name="Eny Ntuk" userId="2303f54e-d358-4445-b33b-c5540800a57e" providerId="ADAL" clId="{DDDEDFF6-4135-4F9F-81EF-A91AB1C20D0F}" dt="2022-12-09T18:04:37.572" v="23" actId="478"/>
          <ac:spMkLst>
            <pc:docMk/>
            <pc:sldMk cId="0" sldId="265"/>
            <ac:spMk id="5" creationId="{00000000-0000-0000-0000-000000000000}"/>
          </ac:spMkLst>
        </pc:spChg>
        <pc:spChg chg="del">
          <ac:chgData name="Eny Ntuk" userId="2303f54e-d358-4445-b33b-c5540800a57e" providerId="ADAL" clId="{DDDEDFF6-4135-4F9F-81EF-A91AB1C20D0F}" dt="2022-12-09T18:04:37.572" v="23" actId="478"/>
          <ac:spMkLst>
            <pc:docMk/>
            <pc:sldMk cId="0" sldId="265"/>
            <ac:spMk id="6" creationId="{00000000-0000-0000-0000-000000000000}"/>
          </ac:spMkLst>
        </pc:spChg>
        <pc:spChg chg="del">
          <ac:chgData name="Eny Ntuk" userId="2303f54e-d358-4445-b33b-c5540800a57e" providerId="ADAL" clId="{DDDEDFF6-4135-4F9F-81EF-A91AB1C20D0F}" dt="2022-12-09T18:04:37.572" v="23" actId="478"/>
          <ac:spMkLst>
            <pc:docMk/>
            <pc:sldMk cId="0" sldId="265"/>
            <ac:spMk id="7" creationId="{00000000-0000-0000-0000-000000000000}"/>
          </ac:spMkLst>
        </pc:spChg>
        <pc:spChg chg="del">
          <ac:chgData name="Eny Ntuk" userId="2303f54e-d358-4445-b33b-c5540800a57e" providerId="ADAL" clId="{DDDEDFF6-4135-4F9F-81EF-A91AB1C20D0F}" dt="2022-12-09T18:04:37.572" v="23" actId="478"/>
          <ac:spMkLst>
            <pc:docMk/>
            <pc:sldMk cId="0" sldId="265"/>
            <ac:spMk id="8" creationId="{00000000-0000-0000-0000-000000000000}"/>
          </ac:spMkLst>
        </pc:spChg>
        <pc:spChg chg="del">
          <ac:chgData name="Eny Ntuk" userId="2303f54e-d358-4445-b33b-c5540800a57e" providerId="ADAL" clId="{DDDEDFF6-4135-4F9F-81EF-A91AB1C20D0F}" dt="2022-12-09T18:04:37.572" v="23" actId="478"/>
          <ac:spMkLst>
            <pc:docMk/>
            <pc:sldMk cId="0" sldId="265"/>
            <ac:spMk id="9" creationId="{00000000-0000-0000-0000-000000000000}"/>
          </ac:spMkLst>
        </pc:spChg>
        <pc:spChg chg="del">
          <ac:chgData name="Eny Ntuk" userId="2303f54e-d358-4445-b33b-c5540800a57e" providerId="ADAL" clId="{DDDEDFF6-4135-4F9F-81EF-A91AB1C20D0F}" dt="2022-12-09T18:04:37.572" v="23" actId="478"/>
          <ac:spMkLst>
            <pc:docMk/>
            <pc:sldMk cId="0" sldId="265"/>
            <ac:spMk id="10" creationId="{00000000-0000-0000-0000-000000000000}"/>
          </ac:spMkLst>
        </pc:spChg>
        <pc:spChg chg="del">
          <ac:chgData name="Eny Ntuk" userId="2303f54e-d358-4445-b33b-c5540800a57e" providerId="ADAL" clId="{DDDEDFF6-4135-4F9F-81EF-A91AB1C20D0F}" dt="2022-12-09T18:04:37.572" v="23" actId="478"/>
          <ac:spMkLst>
            <pc:docMk/>
            <pc:sldMk cId="0" sldId="265"/>
            <ac:spMk id="11" creationId="{00000000-0000-0000-0000-000000000000}"/>
          </ac:spMkLst>
        </pc:spChg>
        <pc:spChg chg="del">
          <ac:chgData name="Eny Ntuk" userId="2303f54e-d358-4445-b33b-c5540800a57e" providerId="ADAL" clId="{DDDEDFF6-4135-4F9F-81EF-A91AB1C20D0F}" dt="2022-12-09T18:04:37.572" v="23" actId="478"/>
          <ac:spMkLst>
            <pc:docMk/>
            <pc:sldMk cId="0" sldId="265"/>
            <ac:spMk id="12" creationId="{00000000-0000-0000-0000-000000000000}"/>
          </ac:spMkLst>
        </pc:spChg>
        <pc:spChg chg="del">
          <ac:chgData name="Eny Ntuk" userId="2303f54e-d358-4445-b33b-c5540800a57e" providerId="ADAL" clId="{DDDEDFF6-4135-4F9F-81EF-A91AB1C20D0F}" dt="2022-12-09T18:04:37.572" v="23" actId="478"/>
          <ac:spMkLst>
            <pc:docMk/>
            <pc:sldMk cId="0" sldId="265"/>
            <ac:spMk id="13" creationId="{00000000-0000-0000-0000-000000000000}"/>
          </ac:spMkLst>
        </pc:spChg>
        <pc:spChg chg="del">
          <ac:chgData name="Eny Ntuk" userId="2303f54e-d358-4445-b33b-c5540800a57e" providerId="ADAL" clId="{DDDEDFF6-4135-4F9F-81EF-A91AB1C20D0F}" dt="2022-12-09T18:04:37.572" v="23" actId="478"/>
          <ac:spMkLst>
            <pc:docMk/>
            <pc:sldMk cId="0" sldId="265"/>
            <ac:spMk id="14" creationId="{00000000-0000-0000-0000-000000000000}"/>
          </ac:spMkLst>
        </pc:spChg>
        <pc:spChg chg="del">
          <ac:chgData name="Eny Ntuk" userId="2303f54e-d358-4445-b33b-c5540800a57e" providerId="ADAL" clId="{DDDEDFF6-4135-4F9F-81EF-A91AB1C20D0F}" dt="2022-12-09T18:04:37.572" v="23" actId="478"/>
          <ac:spMkLst>
            <pc:docMk/>
            <pc:sldMk cId="0" sldId="265"/>
            <ac:spMk id="15" creationId="{00000000-0000-0000-0000-000000000000}"/>
          </ac:spMkLst>
        </pc:spChg>
        <pc:spChg chg="del">
          <ac:chgData name="Eny Ntuk" userId="2303f54e-d358-4445-b33b-c5540800a57e" providerId="ADAL" clId="{DDDEDFF6-4135-4F9F-81EF-A91AB1C20D0F}" dt="2022-12-09T18:04:37.572" v="23" actId="478"/>
          <ac:spMkLst>
            <pc:docMk/>
            <pc:sldMk cId="0" sldId="265"/>
            <ac:spMk id="16" creationId="{00000000-0000-0000-0000-000000000000}"/>
          </ac:spMkLst>
        </pc:spChg>
        <pc:spChg chg="del">
          <ac:chgData name="Eny Ntuk" userId="2303f54e-d358-4445-b33b-c5540800a57e" providerId="ADAL" clId="{DDDEDFF6-4135-4F9F-81EF-A91AB1C20D0F}" dt="2022-12-09T18:04:37.572" v="23" actId="478"/>
          <ac:spMkLst>
            <pc:docMk/>
            <pc:sldMk cId="0" sldId="265"/>
            <ac:spMk id="17" creationId="{00000000-0000-0000-0000-000000000000}"/>
          </ac:spMkLst>
        </pc:spChg>
        <pc:spChg chg="del">
          <ac:chgData name="Eny Ntuk" userId="2303f54e-d358-4445-b33b-c5540800a57e" providerId="ADAL" clId="{DDDEDFF6-4135-4F9F-81EF-A91AB1C20D0F}" dt="2022-12-09T18:04:37.572" v="23" actId="478"/>
          <ac:spMkLst>
            <pc:docMk/>
            <pc:sldMk cId="0" sldId="265"/>
            <ac:spMk id="18" creationId="{00000000-0000-0000-0000-000000000000}"/>
          </ac:spMkLst>
        </pc:spChg>
        <pc:spChg chg="del">
          <ac:chgData name="Eny Ntuk" userId="2303f54e-d358-4445-b33b-c5540800a57e" providerId="ADAL" clId="{DDDEDFF6-4135-4F9F-81EF-A91AB1C20D0F}" dt="2022-12-09T18:04:37.572" v="23" actId="478"/>
          <ac:spMkLst>
            <pc:docMk/>
            <pc:sldMk cId="0" sldId="265"/>
            <ac:spMk id="19" creationId="{00000000-0000-0000-0000-000000000000}"/>
          </ac:spMkLst>
        </pc:spChg>
        <pc:spChg chg="del">
          <ac:chgData name="Eny Ntuk" userId="2303f54e-d358-4445-b33b-c5540800a57e" providerId="ADAL" clId="{DDDEDFF6-4135-4F9F-81EF-A91AB1C20D0F}" dt="2022-12-09T18:04:37.572" v="23" actId="478"/>
          <ac:spMkLst>
            <pc:docMk/>
            <pc:sldMk cId="0" sldId="265"/>
            <ac:spMk id="20" creationId="{00000000-0000-0000-0000-000000000000}"/>
          </ac:spMkLst>
        </pc:spChg>
        <pc:spChg chg="del">
          <ac:chgData name="Eny Ntuk" userId="2303f54e-d358-4445-b33b-c5540800a57e" providerId="ADAL" clId="{DDDEDFF6-4135-4F9F-81EF-A91AB1C20D0F}" dt="2022-12-09T18:04:37.572" v="23" actId="478"/>
          <ac:spMkLst>
            <pc:docMk/>
            <pc:sldMk cId="0" sldId="265"/>
            <ac:spMk id="21" creationId="{00000000-0000-0000-0000-000000000000}"/>
          </ac:spMkLst>
        </pc:spChg>
        <pc:spChg chg="del">
          <ac:chgData name="Eny Ntuk" userId="2303f54e-d358-4445-b33b-c5540800a57e" providerId="ADAL" clId="{DDDEDFF6-4135-4F9F-81EF-A91AB1C20D0F}" dt="2022-12-09T18:04:37.572" v="23" actId="478"/>
          <ac:spMkLst>
            <pc:docMk/>
            <pc:sldMk cId="0" sldId="265"/>
            <ac:spMk id="22" creationId="{00000000-0000-0000-0000-000000000000}"/>
          </ac:spMkLst>
        </pc:spChg>
        <pc:spChg chg="del">
          <ac:chgData name="Eny Ntuk" userId="2303f54e-d358-4445-b33b-c5540800a57e" providerId="ADAL" clId="{DDDEDFF6-4135-4F9F-81EF-A91AB1C20D0F}" dt="2022-12-09T18:04:37.572" v="23" actId="478"/>
          <ac:spMkLst>
            <pc:docMk/>
            <pc:sldMk cId="0" sldId="265"/>
            <ac:spMk id="23" creationId="{00000000-0000-0000-0000-000000000000}"/>
          </ac:spMkLst>
        </pc:spChg>
        <pc:spChg chg="del">
          <ac:chgData name="Eny Ntuk" userId="2303f54e-d358-4445-b33b-c5540800a57e" providerId="ADAL" clId="{DDDEDFF6-4135-4F9F-81EF-A91AB1C20D0F}" dt="2022-12-09T18:04:37.572" v="23" actId="478"/>
          <ac:spMkLst>
            <pc:docMk/>
            <pc:sldMk cId="0" sldId="265"/>
            <ac:spMk id="24" creationId="{00000000-0000-0000-0000-000000000000}"/>
          </ac:spMkLst>
        </pc:spChg>
        <pc:spChg chg="del">
          <ac:chgData name="Eny Ntuk" userId="2303f54e-d358-4445-b33b-c5540800a57e" providerId="ADAL" clId="{DDDEDFF6-4135-4F9F-81EF-A91AB1C20D0F}" dt="2022-12-09T18:04:37.572" v="23" actId="478"/>
          <ac:spMkLst>
            <pc:docMk/>
            <pc:sldMk cId="0" sldId="265"/>
            <ac:spMk id="25" creationId="{00000000-0000-0000-0000-000000000000}"/>
          </ac:spMkLst>
        </pc:spChg>
        <pc:spChg chg="del">
          <ac:chgData name="Eny Ntuk" userId="2303f54e-d358-4445-b33b-c5540800a57e" providerId="ADAL" clId="{DDDEDFF6-4135-4F9F-81EF-A91AB1C20D0F}" dt="2022-12-09T18:04:37.572" v="23" actId="478"/>
          <ac:spMkLst>
            <pc:docMk/>
            <pc:sldMk cId="0" sldId="265"/>
            <ac:spMk id="26" creationId="{00000000-0000-0000-0000-000000000000}"/>
          </ac:spMkLst>
        </pc:spChg>
        <pc:spChg chg="del">
          <ac:chgData name="Eny Ntuk" userId="2303f54e-d358-4445-b33b-c5540800a57e" providerId="ADAL" clId="{DDDEDFF6-4135-4F9F-81EF-A91AB1C20D0F}" dt="2022-12-09T18:04:37.572" v="23" actId="478"/>
          <ac:spMkLst>
            <pc:docMk/>
            <pc:sldMk cId="0" sldId="265"/>
            <ac:spMk id="27" creationId="{00000000-0000-0000-0000-000000000000}"/>
          </ac:spMkLst>
        </pc:spChg>
        <pc:spChg chg="del">
          <ac:chgData name="Eny Ntuk" userId="2303f54e-d358-4445-b33b-c5540800a57e" providerId="ADAL" clId="{DDDEDFF6-4135-4F9F-81EF-A91AB1C20D0F}" dt="2022-12-09T18:04:37.572" v="23" actId="478"/>
          <ac:spMkLst>
            <pc:docMk/>
            <pc:sldMk cId="0" sldId="265"/>
            <ac:spMk id="28" creationId="{00000000-0000-0000-0000-000000000000}"/>
          </ac:spMkLst>
        </pc:spChg>
        <pc:spChg chg="del">
          <ac:chgData name="Eny Ntuk" userId="2303f54e-d358-4445-b33b-c5540800a57e" providerId="ADAL" clId="{DDDEDFF6-4135-4F9F-81EF-A91AB1C20D0F}" dt="2022-12-09T18:04:37.572" v="23" actId="478"/>
          <ac:spMkLst>
            <pc:docMk/>
            <pc:sldMk cId="0" sldId="265"/>
            <ac:spMk id="29" creationId="{00000000-0000-0000-0000-000000000000}"/>
          </ac:spMkLst>
        </pc:spChg>
        <pc:spChg chg="del">
          <ac:chgData name="Eny Ntuk" userId="2303f54e-d358-4445-b33b-c5540800a57e" providerId="ADAL" clId="{DDDEDFF6-4135-4F9F-81EF-A91AB1C20D0F}" dt="2022-12-09T18:04:37.572" v="23" actId="478"/>
          <ac:spMkLst>
            <pc:docMk/>
            <pc:sldMk cId="0" sldId="265"/>
            <ac:spMk id="30" creationId="{00000000-0000-0000-0000-000000000000}"/>
          </ac:spMkLst>
        </pc:spChg>
        <pc:spChg chg="del">
          <ac:chgData name="Eny Ntuk" userId="2303f54e-d358-4445-b33b-c5540800a57e" providerId="ADAL" clId="{DDDEDFF6-4135-4F9F-81EF-A91AB1C20D0F}" dt="2022-12-09T18:04:37.572" v="23" actId="478"/>
          <ac:spMkLst>
            <pc:docMk/>
            <pc:sldMk cId="0" sldId="265"/>
            <ac:spMk id="31" creationId="{00000000-0000-0000-0000-000000000000}"/>
          </ac:spMkLst>
        </pc:spChg>
        <pc:spChg chg="del">
          <ac:chgData name="Eny Ntuk" userId="2303f54e-d358-4445-b33b-c5540800a57e" providerId="ADAL" clId="{DDDEDFF6-4135-4F9F-81EF-A91AB1C20D0F}" dt="2022-12-09T18:04:37.572" v="23" actId="478"/>
          <ac:spMkLst>
            <pc:docMk/>
            <pc:sldMk cId="0" sldId="265"/>
            <ac:spMk id="32" creationId="{00000000-0000-0000-0000-000000000000}"/>
          </ac:spMkLst>
        </pc:spChg>
        <pc:spChg chg="del">
          <ac:chgData name="Eny Ntuk" userId="2303f54e-d358-4445-b33b-c5540800a57e" providerId="ADAL" clId="{DDDEDFF6-4135-4F9F-81EF-A91AB1C20D0F}" dt="2022-12-09T18:04:37.572" v="23" actId="478"/>
          <ac:spMkLst>
            <pc:docMk/>
            <pc:sldMk cId="0" sldId="265"/>
            <ac:spMk id="33" creationId="{00000000-0000-0000-0000-000000000000}"/>
          </ac:spMkLst>
        </pc:spChg>
        <pc:spChg chg="del">
          <ac:chgData name="Eny Ntuk" userId="2303f54e-d358-4445-b33b-c5540800a57e" providerId="ADAL" clId="{DDDEDFF6-4135-4F9F-81EF-A91AB1C20D0F}" dt="2022-12-09T18:04:37.572" v="23" actId="478"/>
          <ac:spMkLst>
            <pc:docMk/>
            <pc:sldMk cId="0" sldId="265"/>
            <ac:spMk id="34" creationId="{00000000-0000-0000-0000-000000000000}"/>
          </ac:spMkLst>
        </pc:spChg>
        <pc:spChg chg="del">
          <ac:chgData name="Eny Ntuk" userId="2303f54e-d358-4445-b33b-c5540800a57e" providerId="ADAL" clId="{DDDEDFF6-4135-4F9F-81EF-A91AB1C20D0F}" dt="2022-12-09T18:04:37.572" v="23" actId="478"/>
          <ac:spMkLst>
            <pc:docMk/>
            <pc:sldMk cId="0" sldId="265"/>
            <ac:spMk id="35" creationId="{00000000-0000-0000-0000-000000000000}"/>
          </ac:spMkLst>
        </pc:spChg>
        <pc:spChg chg="del">
          <ac:chgData name="Eny Ntuk" userId="2303f54e-d358-4445-b33b-c5540800a57e" providerId="ADAL" clId="{DDDEDFF6-4135-4F9F-81EF-A91AB1C20D0F}" dt="2022-12-09T18:04:37.572" v="23" actId="478"/>
          <ac:spMkLst>
            <pc:docMk/>
            <pc:sldMk cId="0" sldId="265"/>
            <ac:spMk id="36" creationId="{00000000-0000-0000-0000-000000000000}"/>
          </ac:spMkLst>
        </pc:spChg>
        <pc:spChg chg="del">
          <ac:chgData name="Eny Ntuk" userId="2303f54e-d358-4445-b33b-c5540800a57e" providerId="ADAL" clId="{DDDEDFF6-4135-4F9F-81EF-A91AB1C20D0F}" dt="2022-12-09T18:04:37.572" v="23" actId="478"/>
          <ac:spMkLst>
            <pc:docMk/>
            <pc:sldMk cId="0" sldId="265"/>
            <ac:spMk id="37" creationId="{00000000-0000-0000-0000-000000000000}"/>
          </ac:spMkLst>
        </pc:spChg>
        <pc:spChg chg="del">
          <ac:chgData name="Eny Ntuk" userId="2303f54e-d358-4445-b33b-c5540800a57e" providerId="ADAL" clId="{DDDEDFF6-4135-4F9F-81EF-A91AB1C20D0F}" dt="2022-12-09T18:04:37.572" v="23" actId="478"/>
          <ac:spMkLst>
            <pc:docMk/>
            <pc:sldMk cId="0" sldId="265"/>
            <ac:spMk id="38" creationId="{00000000-0000-0000-0000-000000000000}"/>
          </ac:spMkLst>
        </pc:spChg>
        <pc:spChg chg="del">
          <ac:chgData name="Eny Ntuk" userId="2303f54e-d358-4445-b33b-c5540800a57e" providerId="ADAL" clId="{DDDEDFF6-4135-4F9F-81EF-A91AB1C20D0F}" dt="2022-12-09T18:04:37.572" v="23" actId="478"/>
          <ac:spMkLst>
            <pc:docMk/>
            <pc:sldMk cId="0" sldId="265"/>
            <ac:spMk id="39" creationId="{00000000-0000-0000-0000-000000000000}"/>
          </ac:spMkLst>
        </pc:spChg>
        <pc:spChg chg="del">
          <ac:chgData name="Eny Ntuk" userId="2303f54e-d358-4445-b33b-c5540800a57e" providerId="ADAL" clId="{DDDEDFF6-4135-4F9F-81EF-A91AB1C20D0F}" dt="2022-12-09T18:04:37.572" v="23" actId="478"/>
          <ac:spMkLst>
            <pc:docMk/>
            <pc:sldMk cId="0" sldId="265"/>
            <ac:spMk id="40" creationId="{00000000-0000-0000-0000-000000000000}"/>
          </ac:spMkLst>
        </pc:spChg>
        <pc:spChg chg="del mod">
          <ac:chgData name="Eny Ntuk" userId="2303f54e-d358-4445-b33b-c5540800a57e" providerId="ADAL" clId="{DDDEDFF6-4135-4F9F-81EF-A91AB1C20D0F}" dt="2022-12-09T18:04:37.572" v="23" actId="478"/>
          <ac:spMkLst>
            <pc:docMk/>
            <pc:sldMk cId="0" sldId="265"/>
            <ac:spMk id="41" creationId="{00000000-0000-0000-0000-000000000000}"/>
          </ac:spMkLst>
        </pc:spChg>
        <pc:spChg chg="mod">
          <ac:chgData name="Eny Ntuk" userId="2303f54e-d358-4445-b33b-c5540800a57e" providerId="ADAL" clId="{DDDEDFF6-4135-4F9F-81EF-A91AB1C20D0F}" dt="2022-12-12T07:12:59.175" v="8261"/>
          <ac:spMkLst>
            <pc:docMk/>
            <pc:sldMk cId="0" sldId="265"/>
            <ac:spMk id="45" creationId="{00000000-0000-0000-0000-000000000000}"/>
          </ac:spMkLst>
        </pc:spChg>
        <pc:spChg chg="mod">
          <ac:chgData name="Eny Ntuk" userId="2303f54e-d358-4445-b33b-c5540800a57e" providerId="ADAL" clId="{DDDEDFF6-4135-4F9F-81EF-A91AB1C20D0F}" dt="2022-12-09T18:01:44.891" v="14" actId="20577"/>
          <ac:spMkLst>
            <pc:docMk/>
            <pc:sldMk cId="0" sldId="265"/>
            <ac:spMk id="46" creationId="{00000000-0000-0000-0000-000000000000}"/>
          </ac:spMkLst>
        </pc:spChg>
        <pc:spChg chg="add mod">
          <ac:chgData name="Eny Ntuk" userId="2303f54e-d358-4445-b33b-c5540800a57e" providerId="ADAL" clId="{DDDEDFF6-4135-4F9F-81EF-A91AB1C20D0F}" dt="2022-12-12T03:01:06.424" v="8097" actId="1076"/>
          <ac:spMkLst>
            <pc:docMk/>
            <pc:sldMk cId="0" sldId="265"/>
            <ac:spMk id="47" creationId="{CA974BAF-A3CA-4DA2-EB3E-8302AE69DCB5}"/>
          </ac:spMkLst>
        </pc:spChg>
      </pc:sldChg>
      <pc:sldChg chg="del">
        <pc:chgData name="Eny Ntuk" userId="2303f54e-d358-4445-b33b-c5540800a57e" providerId="ADAL" clId="{DDDEDFF6-4135-4F9F-81EF-A91AB1C20D0F}" dt="2022-12-09T22:18:07.350" v="1933" actId="2696"/>
        <pc:sldMkLst>
          <pc:docMk/>
          <pc:sldMk cId="0" sldId="266"/>
        </pc:sldMkLst>
      </pc:sldChg>
      <pc:sldChg chg="addSp delSp modSp mod ord">
        <pc:chgData name="Eny Ntuk" userId="2303f54e-d358-4445-b33b-c5540800a57e" providerId="ADAL" clId="{DDDEDFF6-4135-4F9F-81EF-A91AB1C20D0F}" dt="2022-12-12T02:36:21.111" v="8094" actId="1076"/>
        <pc:sldMkLst>
          <pc:docMk/>
          <pc:sldMk cId="0" sldId="267"/>
        </pc:sldMkLst>
        <pc:spChg chg="mod">
          <ac:chgData name="Eny Ntuk" userId="2303f54e-d358-4445-b33b-c5540800a57e" providerId="ADAL" clId="{DDDEDFF6-4135-4F9F-81EF-A91AB1C20D0F}" dt="2022-12-12T02:36:07.454" v="8092" actId="1076"/>
          <ac:spMkLst>
            <pc:docMk/>
            <pc:sldMk cId="0" sldId="267"/>
            <ac:spMk id="2" creationId="{00000000-0000-0000-0000-000000000000}"/>
          </ac:spMkLst>
        </pc:spChg>
        <pc:spChg chg="mod">
          <ac:chgData name="Eny Ntuk" userId="2303f54e-d358-4445-b33b-c5540800a57e" providerId="ADAL" clId="{DDDEDFF6-4135-4F9F-81EF-A91AB1C20D0F}" dt="2022-12-12T02:35:59.532" v="8091" actId="1076"/>
          <ac:spMkLst>
            <pc:docMk/>
            <pc:sldMk cId="0" sldId="267"/>
            <ac:spMk id="3" creationId="{00000000-0000-0000-0000-000000000000}"/>
          </ac:spMkLst>
        </pc:spChg>
        <pc:spChg chg="mod">
          <ac:chgData name="Eny Ntuk" userId="2303f54e-d358-4445-b33b-c5540800a57e" providerId="ADAL" clId="{DDDEDFF6-4135-4F9F-81EF-A91AB1C20D0F}" dt="2022-12-12T02:31:51.335" v="8065" actId="1076"/>
          <ac:spMkLst>
            <pc:docMk/>
            <pc:sldMk cId="0" sldId="267"/>
            <ac:spMk id="4" creationId="{00000000-0000-0000-0000-000000000000}"/>
          </ac:spMkLst>
        </pc:spChg>
        <pc:spChg chg="del">
          <ac:chgData name="Eny Ntuk" userId="2303f54e-d358-4445-b33b-c5540800a57e" providerId="ADAL" clId="{DDDEDFF6-4135-4F9F-81EF-A91AB1C20D0F}" dt="2022-12-10T07:26:44.437" v="3548" actId="478"/>
          <ac:spMkLst>
            <pc:docMk/>
            <pc:sldMk cId="0" sldId="267"/>
            <ac:spMk id="5" creationId="{00000000-0000-0000-0000-000000000000}"/>
          </ac:spMkLst>
        </pc:spChg>
        <pc:spChg chg="mod">
          <ac:chgData name="Eny Ntuk" userId="2303f54e-d358-4445-b33b-c5540800a57e" providerId="ADAL" clId="{DDDEDFF6-4135-4F9F-81EF-A91AB1C20D0F}" dt="2022-12-12T02:32:42.330" v="8073" actId="1076"/>
          <ac:spMkLst>
            <pc:docMk/>
            <pc:sldMk cId="0" sldId="267"/>
            <ac:spMk id="6" creationId="{00000000-0000-0000-0000-000000000000}"/>
          </ac:spMkLst>
        </pc:spChg>
        <pc:spChg chg="mod">
          <ac:chgData name="Eny Ntuk" userId="2303f54e-d358-4445-b33b-c5540800a57e" providerId="ADAL" clId="{DDDEDFF6-4135-4F9F-81EF-A91AB1C20D0F}" dt="2022-12-11T04:11:30.823" v="5314" actId="20577"/>
          <ac:spMkLst>
            <pc:docMk/>
            <pc:sldMk cId="0" sldId="267"/>
            <ac:spMk id="7" creationId="{00000000-0000-0000-0000-000000000000}"/>
          </ac:spMkLst>
        </pc:spChg>
        <pc:spChg chg="del">
          <ac:chgData name="Eny Ntuk" userId="2303f54e-d358-4445-b33b-c5540800a57e" providerId="ADAL" clId="{DDDEDFF6-4135-4F9F-81EF-A91AB1C20D0F}" dt="2022-12-10T07:25:29.385" v="3540" actId="478"/>
          <ac:spMkLst>
            <pc:docMk/>
            <pc:sldMk cId="0" sldId="267"/>
            <ac:spMk id="8" creationId="{00000000-0000-0000-0000-000000000000}"/>
          </ac:spMkLst>
        </pc:spChg>
        <pc:spChg chg="mod">
          <ac:chgData name="Eny Ntuk" userId="2303f54e-d358-4445-b33b-c5540800a57e" providerId="ADAL" clId="{DDDEDFF6-4135-4F9F-81EF-A91AB1C20D0F}" dt="2022-12-12T02:36:21.111" v="8094" actId="1076"/>
          <ac:spMkLst>
            <pc:docMk/>
            <pc:sldMk cId="0" sldId="267"/>
            <ac:spMk id="10" creationId="{00000000-0000-0000-0000-000000000000}"/>
          </ac:spMkLst>
        </pc:spChg>
        <pc:spChg chg="add mod">
          <ac:chgData name="Eny Ntuk" userId="2303f54e-d358-4445-b33b-c5540800a57e" providerId="ADAL" clId="{DDDEDFF6-4135-4F9F-81EF-A91AB1C20D0F}" dt="2022-12-12T02:35:09.125" v="8088" actId="20577"/>
          <ac:spMkLst>
            <pc:docMk/>
            <pc:sldMk cId="0" sldId="267"/>
            <ac:spMk id="11" creationId="{8FD0679B-8E60-3FF5-F91B-4E879ABFF9B9}"/>
          </ac:spMkLst>
        </pc:spChg>
      </pc:sldChg>
      <pc:sldChg chg="del">
        <pc:chgData name="Eny Ntuk" userId="2303f54e-d358-4445-b33b-c5540800a57e" providerId="ADAL" clId="{DDDEDFF6-4135-4F9F-81EF-A91AB1C20D0F}" dt="2022-12-09T22:09:05.605" v="1774" actId="47"/>
        <pc:sldMkLst>
          <pc:docMk/>
          <pc:sldMk cId="0" sldId="268"/>
        </pc:sldMkLst>
      </pc:sldChg>
      <pc:sldChg chg="modSp del mod">
        <pc:chgData name="Eny Ntuk" userId="2303f54e-d358-4445-b33b-c5540800a57e" providerId="ADAL" clId="{DDDEDFF6-4135-4F9F-81EF-A91AB1C20D0F}" dt="2022-12-09T22:14:16.698" v="1887" actId="2696"/>
        <pc:sldMkLst>
          <pc:docMk/>
          <pc:sldMk cId="0" sldId="269"/>
        </pc:sldMkLst>
        <pc:spChg chg="mod">
          <ac:chgData name="Eny Ntuk" userId="2303f54e-d358-4445-b33b-c5540800a57e" providerId="ADAL" clId="{DDDEDFF6-4135-4F9F-81EF-A91AB1C20D0F}" dt="2022-12-09T22:09:14.473" v="1775" actId="1076"/>
          <ac:spMkLst>
            <pc:docMk/>
            <pc:sldMk cId="0" sldId="269"/>
            <ac:spMk id="7" creationId="{00000000-0000-0000-0000-000000000000}"/>
          </ac:spMkLst>
        </pc:spChg>
      </pc:sldChg>
      <pc:sldChg chg="del">
        <pc:chgData name="Eny Ntuk" userId="2303f54e-d358-4445-b33b-c5540800a57e" providerId="ADAL" clId="{DDDEDFF6-4135-4F9F-81EF-A91AB1C20D0F}" dt="2022-12-09T22:14:26.827" v="1888" actId="2696"/>
        <pc:sldMkLst>
          <pc:docMk/>
          <pc:sldMk cId="0" sldId="270"/>
        </pc:sldMkLst>
      </pc:sldChg>
      <pc:sldChg chg="addSp delSp modSp del mod">
        <pc:chgData name="Eny Ntuk" userId="2303f54e-d358-4445-b33b-c5540800a57e" providerId="ADAL" clId="{DDDEDFF6-4135-4F9F-81EF-A91AB1C20D0F}" dt="2022-12-09T22:44:02.990" v="2058" actId="47"/>
        <pc:sldMkLst>
          <pc:docMk/>
          <pc:sldMk cId="0" sldId="271"/>
        </pc:sldMkLst>
        <pc:spChg chg="del">
          <ac:chgData name="Eny Ntuk" userId="2303f54e-d358-4445-b33b-c5540800a57e" providerId="ADAL" clId="{DDDEDFF6-4135-4F9F-81EF-A91AB1C20D0F}" dt="2022-12-09T22:43:37.174" v="2057" actId="478"/>
          <ac:spMkLst>
            <pc:docMk/>
            <pc:sldMk cId="0" sldId="271"/>
            <ac:spMk id="3" creationId="{00000000-0000-0000-0000-000000000000}"/>
          </ac:spMkLst>
        </pc:spChg>
        <pc:spChg chg="add mod">
          <ac:chgData name="Eny Ntuk" userId="2303f54e-d358-4445-b33b-c5540800a57e" providerId="ADAL" clId="{DDDEDFF6-4135-4F9F-81EF-A91AB1C20D0F}" dt="2022-12-09T22:41:00.591" v="2041" actId="1076"/>
          <ac:spMkLst>
            <pc:docMk/>
            <pc:sldMk cId="0" sldId="271"/>
            <ac:spMk id="4" creationId="{871DCD50-C9CF-9553-63D1-9294CB7C862E}"/>
          </ac:spMkLst>
        </pc:spChg>
        <pc:graphicFrameChg chg="mod modGraphic">
          <ac:chgData name="Eny Ntuk" userId="2303f54e-d358-4445-b33b-c5540800a57e" providerId="ADAL" clId="{DDDEDFF6-4135-4F9F-81EF-A91AB1C20D0F}" dt="2022-12-09T22:43:18.671" v="2056" actId="14100"/>
          <ac:graphicFrameMkLst>
            <pc:docMk/>
            <pc:sldMk cId="0" sldId="271"/>
            <ac:graphicFrameMk id="2" creationId="{00000000-0000-0000-0000-000000000000}"/>
          </ac:graphicFrameMkLst>
        </pc:graphicFrameChg>
      </pc:sldChg>
      <pc:sldChg chg="del">
        <pc:chgData name="Eny Ntuk" userId="2303f54e-d358-4445-b33b-c5540800a57e" providerId="ADAL" clId="{DDDEDFF6-4135-4F9F-81EF-A91AB1C20D0F}" dt="2022-12-09T22:15:00.751" v="1889" actId="2696"/>
        <pc:sldMkLst>
          <pc:docMk/>
          <pc:sldMk cId="0" sldId="272"/>
        </pc:sldMkLst>
      </pc:sldChg>
      <pc:sldChg chg="del">
        <pc:chgData name="Eny Ntuk" userId="2303f54e-d358-4445-b33b-c5540800a57e" providerId="ADAL" clId="{DDDEDFF6-4135-4F9F-81EF-A91AB1C20D0F}" dt="2022-12-09T22:15:06.053" v="1890" actId="2696"/>
        <pc:sldMkLst>
          <pc:docMk/>
          <pc:sldMk cId="0" sldId="273"/>
        </pc:sldMkLst>
      </pc:sldChg>
      <pc:sldChg chg="addSp delSp modSp mod ord">
        <pc:chgData name="Eny Ntuk" userId="2303f54e-d358-4445-b33b-c5540800a57e" providerId="ADAL" clId="{DDDEDFF6-4135-4F9F-81EF-A91AB1C20D0F}" dt="2022-12-12T04:39:22.158" v="8259" actId="1076"/>
        <pc:sldMkLst>
          <pc:docMk/>
          <pc:sldMk cId="0" sldId="274"/>
        </pc:sldMkLst>
        <pc:spChg chg="mod">
          <ac:chgData name="Eny Ntuk" userId="2303f54e-d358-4445-b33b-c5540800a57e" providerId="ADAL" clId="{DDDEDFF6-4135-4F9F-81EF-A91AB1C20D0F}" dt="2022-12-12T04:39:22.158" v="8259" actId="1076"/>
          <ac:spMkLst>
            <pc:docMk/>
            <pc:sldMk cId="0" sldId="274"/>
            <ac:spMk id="2" creationId="{00000000-0000-0000-0000-000000000000}"/>
          </ac:spMkLst>
        </pc:spChg>
        <pc:spChg chg="add del">
          <ac:chgData name="Eny Ntuk" userId="2303f54e-d358-4445-b33b-c5540800a57e" providerId="ADAL" clId="{DDDEDFF6-4135-4F9F-81EF-A91AB1C20D0F}" dt="2022-12-09T22:17:19.952" v="1932" actId="478"/>
          <ac:spMkLst>
            <pc:docMk/>
            <pc:sldMk cId="0" sldId="274"/>
            <ac:spMk id="3" creationId="{00000000-0000-0000-0000-000000000000}"/>
          </ac:spMkLst>
        </pc:spChg>
        <pc:spChg chg="mod">
          <ac:chgData name="Eny Ntuk" userId="2303f54e-d358-4445-b33b-c5540800a57e" providerId="ADAL" clId="{DDDEDFF6-4135-4F9F-81EF-A91AB1C20D0F}" dt="2022-12-09T22:16:33.809" v="1929" actId="1076"/>
          <ac:spMkLst>
            <pc:docMk/>
            <pc:sldMk cId="0" sldId="274"/>
            <ac:spMk id="4" creationId="{00000000-0000-0000-0000-000000000000}"/>
          </ac:spMkLst>
        </pc:spChg>
        <pc:spChg chg="mod">
          <ac:chgData name="Eny Ntuk" userId="2303f54e-d358-4445-b33b-c5540800a57e" providerId="ADAL" clId="{DDDEDFF6-4135-4F9F-81EF-A91AB1C20D0F}" dt="2022-12-09T22:16:52.088" v="1930" actId="1076"/>
          <ac:spMkLst>
            <pc:docMk/>
            <pc:sldMk cId="0" sldId="274"/>
            <ac:spMk id="5" creationId="{00000000-0000-0000-0000-000000000000}"/>
          </ac:spMkLst>
        </pc:spChg>
        <pc:spChg chg="del">
          <ac:chgData name="Eny Ntuk" userId="2303f54e-d358-4445-b33b-c5540800a57e" providerId="ADAL" clId="{DDDEDFF6-4135-4F9F-81EF-A91AB1C20D0F}" dt="2022-12-09T22:16:06.271" v="1891" actId="478"/>
          <ac:spMkLst>
            <pc:docMk/>
            <pc:sldMk cId="0" sldId="274"/>
            <ac:spMk id="6" creationId="{00000000-0000-0000-0000-000000000000}"/>
          </ac:spMkLst>
        </pc:spChg>
      </pc:sldChg>
      <pc:sldChg chg="addSp delSp modSp mod ord">
        <pc:chgData name="Eny Ntuk" userId="2303f54e-d358-4445-b33b-c5540800a57e" providerId="ADAL" clId="{DDDEDFF6-4135-4F9F-81EF-A91AB1C20D0F}" dt="2022-12-10T06:37:46.331" v="2560" actId="478"/>
        <pc:sldMkLst>
          <pc:docMk/>
          <pc:sldMk cId="0" sldId="275"/>
        </pc:sldMkLst>
        <pc:spChg chg="del">
          <ac:chgData name="Eny Ntuk" userId="2303f54e-d358-4445-b33b-c5540800a57e" providerId="ADAL" clId="{DDDEDFF6-4135-4F9F-81EF-A91AB1C20D0F}" dt="2022-12-09T22:24:39.070" v="1940" actId="478"/>
          <ac:spMkLst>
            <pc:docMk/>
            <pc:sldMk cId="0" sldId="275"/>
            <ac:spMk id="3" creationId="{00000000-0000-0000-0000-000000000000}"/>
          </ac:spMkLst>
        </pc:spChg>
        <pc:spChg chg="mod">
          <ac:chgData name="Eny Ntuk" userId="2303f54e-d358-4445-b33b-c5540800a57e" providerId="ADAL" clId="{DDDEDFF6-4135-4F9F-81EF-A91AB1C20D0F}" dt="2022-12-09T22:25:37.752" v="1945" actId="1036"/>
          <ac:spMkLst>
            <pc:docMk/>
            <pc:sldMk cId="0" sldId="275"/>
            <ac:spMk id="4" creationId="{00000000-0000-0000-0000-000000000000}"/>
          </ac:spMkLst>
        </pc:spChg>
        <pc:spChg chg="mod">
          <ac:chgData name="Eny Ntuk" userId="2303f54e-d358-4445-b33b-c5540800a57e" providerId="ADAL" clId="{DDDEDFF6-4135-4F9F-81EF-A91AB1C20D0F}" dt="2022-12-09T22:26:02.485" v="1951" actId="1035"/>
          <ac:spMkLst>
            <pc:docMk/>
            <pc:sldMk cId="0" sldId="275"/>
            <ac:spMk id="6" creationId="{00000000-0000-0000-0000-000000000000}"/>
          </ac:spMkLst>
        </pc:spChg>
        <pc:spChg chg="add del mod">
          <ac:chgData name="Eny Ntuk" userId="2303f54e-d358-4445-b33b-c5540800a57e" providerId="ADAL" clId="{DDDEDFF6-4135-4F9F-81EF-A91AB1C20D0F}" dt="2022-12-09T22:22:08.173" v="1937" actId="478"/>
          <ac:spMkLst>
            <pc:docMk/>
            <pc:sldMk cId="0" sldId="275"/>
            <ac:spMk id="7" creationId="{6C534DF6-CEA3-58D0-37EA-A7E9B2F3B76E}"/>
          </ac:spMkLst>
        </pc:spChg>
        <pc:spChg chg="add mod">
          <ac:chgData name="Eny Ntuk" userId="2303f54e-d358-4445-b33b-c5540800a57e" providerId="ADAL" clId="{DDDEDFF6-4135-4F9F-81EF-A91AB1C20D0F}" dt="2022-12-09T22:24:44.956" v="1941"/>
          <ac:spMkLst>
            <pc:docMk/>
            <pc:sldMk cId="0" sldId="275"/>
            <ac:spMk id="8" creationId="{75BD0AB2-6E73-FA1B-211F-F7CF02D01D29}"/>
          </ac:spMkLst>
        </pc:spChg>
        <pc:spChg chg="add mod">
          <ac:chgData name="Eny Ntuk" userId="2303f54e-d358-4445-b33b-c5540800a57e" providerId="ADAL" clId="{DDDEDFF6-4135-4F9F-81EF-A91AB1C20D0F}" dt="2022-12-09T22:24:44.956" v="1941"/>
          <ac:spMkLst>
            <pc:docMk/>
            <pc:sldMk cId="0" sldId="275"/>
            <ac:spMk id="9" creationId="{89B75A28-D518-9C1C-CE3B-D7273C269B45}"/>
          </ac:spMkLst>
        </pc:spChg>
        <pc:spChg chg="add del mod">
          <ac:chgData name="Eny Ntuk" userId="2303f54e-d358-4445-b33b-c5540800a57e" providerId="ADAL" clId="{DDDEDFF6-4135-4F9F-81EF-A91AB1C20D0F}" dt="2022-12-10T06:37:46.331" v="2560" actId="478"/>
          <ac:spMkLst>
            <pc:docMk/>
            <pc:sldMk cId="0" sldId="275"/>
            <ac:spMk id="10" creationId="{90094BF9-C4A4-A406-3B0B-A4A3C10D7CB3}"/>
          </ac:spMkLst>
        </pc:spChg>
      </pc:sldChg>
      <pc:sldChg chg="del">
        <pc:chgData name="Eny Ntuk" userId="2303f54e-d358-4445-b33b-c5540800a57e" providerId="ADAL" clId="{DDDEDFF6-4135-4F9F-81EF-A91AB1C20D0F}" dt="2022-12-09T22:36:38.633" v="1959" actId="47"/>
        <pc:sldMkLst>
          <pc:docMk/>
          <pc:sldMk cId="0" sldId="276"/>
        </pc:sldMkLst>
      </pc:sldChg>
      <pc:sldChg chg="addSp delSp modSp add mod ord">
        <pc:chgData name="Eny Ntuk" userId="2303f54e-d358-4445-b33b-c5540800a57e" providerId="ADAL" clId="{DDDEDFF6-4135-4F9F-81EF-A91AB1C20D0F}" dt="2022-12-12T00:23:47.708" v="8028" actId="478"/>
        <pc:sldMkLst>
          <pc:docMk/>
          <pc:sldMk cId="2292594404" sldId="277"/>
        </pc:sldMkLst>
        <pc:spChg chg="del">
          <ac:chgData name="Eny Ntuk" userId="2303f54e-d358-4445-b33b-c5540800a57e" providerId="ADAL" clId="{DDDEDFF6-4135-4F9F-81EF-A91AB1C20D0F}" dt="2022-12-09T18:15:54.904" v="99" actId="478"/>
          <ac:spMkLst>
            <pc:docMk/>
            <pc:sldMk cId="2292594404" sldId="277"/>
            <ac:spMk id="2"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3"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4"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5"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6"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7"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8"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9"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10"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11"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12"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13"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14"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15"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16"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17"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18"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19"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20"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21"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22"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23"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24"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25"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26"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27"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28"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29"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30"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31"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32"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33"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34"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35"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36"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37"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38"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39"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40" creationId="{00000000-0000-0000-0000-000000000000}"/>
          </ac:spMkLst>
        </pc:spChg>
        <pc:spChg chg="del">
          <ac:chgData name="Eny Ntuk" userId="2303f54e-d358-4445-b33b-c5540800a57e" providerId="ADAL" clId="{DDDEDFF6-4135-4F9F-81EF-A91AB1C20D0F}" dt="2022-12-09T18:15:54.904" v="99" actId="478"/>
          <ac:spMkLst>
            <pc:docMk/>
            <pc:sldMk cId="2292594404" sldId="277"/>
            <ac:spMk id="41" creationId="{00000000-0000-0000-0000-000000000000}"/>
          </ac:spMkLst>
        </pc:spChg>
        <pc:spChg chg="del mod">
          <ac:chgData name="Eny Ntuk" userId="2303f54e-d358-4445-b33b-c5540800a57e" providerId="ADAL" clId="{DDDEDFF6-4135-4F9F-81EF-A91AB1C20D0F}" dt="2022-12-10T07:16:50.099" v="3448" actId="21"/>
          <ac:spMkLst>
            <pc:docMk/>
            <pc:sldMk cId="2292594404" sldId="277"/>
            <ac:spMk id="42" creationId="{00000000-0000-0000-0000-000000000000}"/>
          </ac:spMkLst>
        </pc:spChg>
        <pc:spChg chg="del mod">
          <ac:chgData name="Eny Ntuk" userId="2303f54e-d358-4445-b33b-c5540800a57e" providerId="ADAL" clId="{DDDEDFF6-4135-4F9F-81EF-A91AB1C20D0F}" dt="2022-12-10T07:16:50.099" v="3448" actId="21"/>
          <ac:spMkLst>
            <pc:docMk/>
            <pc:sldMk cId="2292594404" sldId="277"/>
            <ac:spMk id="43" creationId="{00000000-0000-0000-0000-000000000000}"/>
          </ac:spMkLst>
        </pc:spChg>
        <pc:spChg chg="del mod">
          <ac:chgData name="Eny Ntuk" userId="2303f54e-d358-4445-b33b-c5540800a57e" providerId="ADAL" clId="{DDDEDFF6-4135-4F9F-81EF-A91AB1C20D0F}" dt="2022-12-10T08:06:11.009" v="4205" actId="478"/>
          <ac:spMkLst>
            <pc:docMk/>
            <pc:sldMk cId="2292594404" sldId="277"/>
            <ac:spMk id="44" creationId="{00000000-0000-0000-0000-000000000000}"/>
          </ac:spMkLst>
        </pc:spChg>
        <pc:spChg chg="mod">
          <ac:chgData name="Eny Ntuk" userId="2303f54e-d358-4445-b33b-c5540800a57e" providerId="ADAL" clId="{DDDEDFF6-4135-4F9F-81EF-A91AB1C20D0F}" dt="2022-12-11T05:25:31.912" v="6103" actId="113"/>
          <ac:spMkLst>
            <pc:docMk/>
            <pc:sldMk cId="2292594404" sldId="277"/>
            <ac:spMk id="45" creationId="{00000000-0000-0000-0000-000000000000}"/>
          </ac:spMkLst>
        </pc:spChg>
        <pc:spChg chg="mod">
          <ac:chgData name="Eny Ntuk" userId="2303f54e-d358-4445-b33b-c5540800a57e" providerId="ADAL" clId="{DDDEDFF6-4135-4F9F-81EF-A91AB1C20D0F}" dt="2022-12-10T07:52:27.409" v="4045" actId="20577"/>
          <ac:spMkLst>
            <pc:docMk/>
            <pc:sldMk cId="2292594404" sldId="277"/>
            <ac:spMk id="46" creationId="{00000000-0000-0000-0000-000000000000}"/>
          </ac:spMkLst>
        </pc:spChg>
        <pc:spChg chg="add del mod">
          <ac:chgData name="Eny Ntuk" userId="2303f54e-d358-4445-b33b-c5540800a57e" providerId="ADAL" clId="{DDDEDFF6-4135-4F9F-81EF-A91AB1C20D0F}" dt="2022-12-10T07:24:10.119" v="3508" actId="478"/>
          <ac:spMkLst>
            <pc:docMk/>
            <pc:sldMk cId="2292594404" sldId="277"/>
            <ac:spMk id="47" creationId="{67D3B281-C01B-D179-7B05-6A9BC2E03E36}"/>
          </ac:spMkLst>
        </pc:spChg>
        <pc:spChg chg="add mod">
          <ac:chgData name="Eny Ntuk" userId="2303f54e-d358-4445-b33b-c5540800a57e" providerId="ADAL" clId="{DDDEDFF6-4135-4F9F-81EF-A91AB1C20D0F}" dt="2022-12-11T05:26:02.203" v="6104" actId="1076"/>
          <ac:spMkLst>
            <pc:docMk/>
            <pc:sldMk cId="2292594404" sldId="277"/>
            <ac:spMk id="48" creationId="{34348DA6-B6DA-BF75-E1E8-E4CB05F1D3DA}"/>
          </ac:spMkLst>
        </pc:spChg>
        <pc:spChg chg="add mod ord">
          <ac:chgData name="Eny Ntuk" userId="2303f54e-d358-4445-b33b-c5540800a57e" providerId="ADAL" clId="{DDDEDFF6-4135-4F9F-81EF-A91AB1C20D0F}" dt="2022-12-10T10:35:28.753" v="5013" actId="167"/>
          <ac:spMkLst>
            <pc:docMk/>
            <pc:sldMk cId="2292594404" sldId="277"/>
            <ac:spMk id="49" creationId="{5FB3F868-60BE-B083-EC4D-8A25D3A9A146}"/>
          </ac:spMkLst>
        </pc:spChg>
        <pc:spChg chg="add del mod">
          <ac:chgData name="Eny Ntuk" userId="2303f54e-d358-4445-b33b-c5540800a57e" providerId="ADAL" clId="{DDDEDFF6-4135-4F9F-81EF-A91AB1C20D0F}" dt="2022-12-12T00:23:47.708" v="8028" actId="478"/>
          <ac:spMkLst>
            <pc:docMk/>
            <pc:sldMk cId="2292594404" sldId="277"/>
            <ac:spMk id="50" creationId="{EE1A5E93-A022-01FE-7BD4-19C51CDF2ABB}"/>
          </ac:spMkLst>
        </pc:spChg>
        <pc:spChg chg="add mod">
          <ac:chgData name="Eny Ntuk" userId="2303f54e-d358-4445-b33b-c5540800a57e" providerId="ADAL" clId="{DDDEDFF6-4135-4F9F-81EF-A91AB1C20D0F}" dt="2022-12-10T07:17:39.140" v="3451"/>
          <ac:spMkLst>
            <pc:docMk/>
            <pc:sldMk cId="2292594404" sldId="277"/>
            <ac:spMk id="51" creationId="{3F519535-B6CA-0F23-D5C9-EAEB9BECB617}"/>
          </ac:spMkLst>
        </pc:spChg>
        <pc:spChg chg="add mod ord">
          <ac:chgData name="Eny Ntuk" userId="2303f54e-d358-4445-b33b-c5540800a57e" providerId="ADAL" clId="{DDDEDFF6-4135-4F9F-81EF-A91AB1C20D0F}" dt="2022-12-10T08:07:01.254" v="4207" actId="14100"/>
          <ac:spMkLst>
            <pc:docMk/>
            <pc:sldMk cId="2292594404" sldId="277"/>
            <ac:spMk id="52" creationId="{EBD643F5-CE9C-D1C7-DB46-D7E230149AE3}"/>
          </ac:spMkLst>
        </pc:spChg>
      </pc:sldChg>
      <pc:sldChg chg="add del">
        <pc:chgData name="Eny Ntuk" userId="2303f54e-d358-4445-b33b-c5540800a57e" providerId="ADAL" clId="{DDDEDFF6-4135-4F9F-81EF-A91AB1C20D0F}" dt="2022-12-09T21:59:24.064" v="1723" actId="2696"/>
        <pc:sldMkLst>
          <pc:docMk/>
          <pc:sldMk cId="4237657332" sldId="278"/>
        </pc:sldMkLst>
      </pc:sldChg>
      <pc:sldChg chg="addSp delSp modSp add del mod">
        <pc:chgData name="Eny Ntuk" userId="2303f54e-d358-4445-b33b-c5540800a57e" providerId="ADAL" clId="{DDDEDFF6-4135-4F9F-81EF-A91AB1C20D0F}" dt="2022-12-12T02:36:51.576" v="8095" actId="2696"/>
        <pc:sldMkLst>
          <pc:docMk/>
          <pc:sldMk cId="2620322111" sldId="279"/>
        </pc:sldMkLst>
        <pc:spChg chg="add del mod ord">
          <ac:chgData name="Eny Ntuk" userId="2303f54e-d358-4445-b33b-c5540800a57e" providerId="ADAL" clId="{DDDEDFF6-4135-4F9F-81EF-A91AB1C20D0F}" dt="2022-12-11T23:40:29.539" v="7478" actId="478"/>
          <ac:spMkLst>
            <pc:docMk/>
            <pc:sldMk cId="2620322111" sldId="279"/>
            <ac:spMk id="2" creationId="{2513CD3A-230D-A1FB-82C8-0DB0130E3812}"/>
          </ac:spMkLst>
        </pc:spChg>
        <pc:spChg chg="del">
          <ac:chgData name="Eny Ntuk" userId="2303f54e-d358-4445-b33b-c5540800a57e" providerId="ADAL" clId="{DDDEDFF6-4135-4F9F-81EF-A91AB1C20D0F}" dt="2022-12-09T18:20:03.314" v="136" actId="478"/>
          <ac:spMkLst>
            <pc:docMk/>
            <pc:sldMk cId="2620322111" sldId="279"/>
            <ac:spMk id="45" creationId="{00000000-0000-0000-0000-000000000000}"/>
          </ac:spMkLst>
        </pc:spChg>
        <pc:spChg chg="mod">
          <ac:chgData name="Eny Ntuk" userId="2303f54e-d358-4445-b33b-c5540800a57e" providerId="ADAL" clId="{DDDEDFF6-4135-4F9F-81EF-A91AB1C20D0F}" dt="2022-12-12T00:28:02.187" v="8036" actId="207"/>
          <ac:spMkLst>
            <pc:docMk/>
            <pc:sldMk cId="2620322111" sldId="279"/>
            <ac:spMk id="46" creationId="{00000000-0000-0000-0000-000000000000}"/>
          </ac:spMkLst>
        </pc:spChg>
        <pc:spChg chg="del mod">
          <ac:chgData name="Eny Ntuk" userId="2303f54e-d358-4445-b33b-c5540800a57e" providerId="ADAL" clId="{DDDEDFF6-4135-4F9F-81EF-A91AB1C20D0F}" dt="2022-12-09T18:20:10.872" v="138" actId="478"/>
          <ac:spMkLst>
            <pc:docMk/>
            <pc:sldMk cId="2620322111" sldId="279"/>
            <ac:spMk id="47" creationId="{67D3B281-C01B-D179-7B05-6A9BC2E03E36}"/>
          </ac:spMkLst>
        </pc:spChg>
        <pc:spChg chg="mod">
          <ac:chgData name="Eny Ntuk" userId="2303f54e-d358-4445-b33b-c5540800a57e" providerId="ADAL" clId="{DDDEDFF6-4135-4F9F-81EF-A91AB1C20D0F}" dt="2022-12-12T00:29:04.294" v="8046" actId="20577"/>
          <ac:spMkLst>
            <pc:docMk/>
            <pc:sldMk cId="2620322111" sldId="279"/>
            <ac:spMk id="48" creationId="{34348DA6-B6DA-BF75-E1E8-E4CB05F1D3DA}"/>
          </ac:spMkLst>
        </pc:spChg>
      </pc:sldChg>
      <pc:sldChg chg="addSp delSp modSp add del mod">
        <pc:chgData name="Eny Ntuk" userId="2303f54e-d358-4445-b33b-c5540800a57e" providerId="ADAL" clId="{DDDEDFF6-4135-4F9F-81EF-A91AB1C20D0F}" dt="2022-12-11T07:02:41.533" v="7310" actId="47"/>
        <pc:sldMkLst>
          <pc:docMk/>
          <pc:sldMk cId="1639110218" sldId="280"/>
        </pc:sldMkLst>
        <pc:spChg chg="add del mod">
          <ac:chgData name="Eny Ntuk" userId="2303f54e-d358-4445-b33b-c5540800a57e" providerId="ADAL" clId="{DDDEDFF6-4135-4F9F-81EF-A91AB1C20D0F}" dt="2022-12-09T22:48:29.695" v="2111" actId="478"/>
          <ac:spMkLst>
            <pc:docMk/>
            <pc:sldMk cId="1639110218" sldId="280"/>
            <ac:spMk id="2" creationId="{33EE977D-5858-58ED-6000-409ECCBB327A}"/>
          </ac:spMkLst>
        </pc:spChg>
        <pc:spChg chg="add mod">
          <ac:chgData name="Eny Ntuk" userId="2303f54e-d358-4445-b33b-c5540800a57e" providerId="ADAL" clId="{DDDEDFF6-4135-4F9F-81EF-A91AB1C20D0F}" dt="2022-12-09T22:09:39.645" v="1776"/>
          <ac:spMkLst>
            <pc:docMk/>
            <pc:sldMk cId="1639110218" sldId="280"/>
            <ac:spMk id="3" creationId="{8F22A4CC-F72C-C852-D5A9-DFF5D10ABD6B}"/>
          </ac:spMkLst>
        </pc:spChg>
        <pc:spChg chg="add del mod">
          <ac:chgData name="Eny Ntuk" userId="2303f54e-d358-4445-b33b-c5540800a57e" providerId="ADAL" clId="{DDDEDFF6-4135-4F9F-81EF-A91AB1C20D0F}" dt="2022-12-09T22:48:29.695" v="2111" actId="478"/>
          <ac:spMkLst>
            <pc:docMk/>
            <pc:sldMk cId="1639110218" sldId="280"/>
            <ac:spMk id="4" creationId="{E3313F9D-D0B8-2111-1740-0B475AAD62B1}"/>
          </ac:spMkLst>
        </pc:spChg>
        <pc:spChg chg="add mod">
          <ac:chgData name="Eny Ntuk" userId="2303f54e-d358-4445-b33b-c5540800a57e" providerId="ADAL" clId="{DDDEDFF6-4135-4F9F-81EF-A91AB1C20D0F}" dt="2022-12-09T22:12:24.380" v="1878"/>
          <ac:spMkLst>
            <pc:docMk/>
            <pc:sldMk cId="1639110218" sldId="280"/>
            <ac:spMk id="5" creationId="{F00D07B1-743C-5F4A-9E4F-FC559D187DAD}"/>
          </ac:spMkLst>
        </pc:spChg>
        <pc:spChg chg="del">
          <ac:chgData name="Eny Ntuk" userId="2303f54e-d358-4445-b33b-c5540800a57e" providerId="ADAL" clId="{DDDEDFF6-4135-4F9F-81EF-A91AB1C20D0F}" dt="2022-12-09T18:22:41.286" v="227" actId="478"/>
          <ac:spMkLst>
            <pc:docMk/>
            <pc:sldMk cId="1639110218" sldId="280"/>
            <ac:spMk id="45" creationId="{00000000-0000-0000-0000-000000000000}"/>
          </ac:spMkLst>
        </pc:spChg>
        <pc:spChg chg="mod">
          <ac:chgData name="Eny Ntuk" userId="2303f54e-d358-4445-b33b-c5540800a57e" providerId="ADAL" clId="{DDDEDFF6-4135-4F9F-81EF-A91AB1C20D0F}" dt="2022-12-09T18:22:30.814" v="226" actId="14100"/>
          <ac:spMkLst>
            <pc:docMk/>
            <pc:sldMk cId="1639110218" sldId="280"/>
            <ac:spMk id="46" creationId="{00000000-0000-0000-0000-000000000000}"/>
          </ac:spMkLst>
        </pc:spChg>
        <pc:spChg chg="add del">
          <ac:chgData name="Eny Ntuk" userId="2303f54e-d358-4445-b33b-c5540800a57e" providerId="ADAL" clId="{DDDEDFF6-4135-4F9F-81EF-A91AB1C20D0F}" dt="2022-12-09T18:24:29.105" v="300" actId="478"/>
          <ac:spMkLst>
            <pc:docMk/>
            <pc:sldMk cId="1639110218" sldId="280"/>
            <ac:spMk id="47" creationId="{67D3B281-C01B-D179-7B05-6A9BC2E03E36}"/>
          </ac:spMkLst>
        </pc:spChg>
        <pc:spChg chg="mod">
          <ac:chgData name="Eny Ntuk" userId="2303f54e-d358-4445-b33b-c5540800a57e" providerId="ADAL" clId="{DDDEDFF6-4135-4F9F-81EF-A91AB1C20D0F}" dt="2022-12-09T18:24:59.270" v="320" actId="1076"/>
          <ac:spMkLst>
            <pc:docMk/>
            <pc:sldMk cId="1639110218" sldId="280"/>
            <ac:spMk id="48" creationId="{34348DA6-B6DA-BF75-E1E8-E4CB05F1D3DA}"/>
          </ac:spMkLst>
        </pc:spChg>
      </pc:sldChg>
      <pc:sldChg chg="add del replId">
        <pc:chgData name="Eny Ntuk" userId="2303f54e-d358-4445-b33b-c5540800a57e" providerId="ADAL" clId="{DDDEDFF6-4135-4F9F-81EF-A91AB1C20D0F}" dt="2022-12-09T21:58:33.787" v="1722" actId="47"/>
        <pc:sldMkLst>
          <pc:docMk/>
          <pc:sldMk cId="1653854130" sldId="281"/>
        </pc:sldMkLst>
      </pc:sldChg>
      <pc:sldChg chg="add del">
        <pc:chgData name="Eny Ntuk" userId="2303f54e-d358-4445-b33b-c5540800a57e" providerId="ADAL" clId="{DDDEDFF6-4135-4F9F-81EF-A91AB1C20D0F}" dt="2022-12-09T21:58:33.787" v="1722" actId="47"/>
        <pc:sldMkLst>
          <pc:docMk/>
          <pc:sldMk cId="814768354" sldId="282"/>
        </pc:sldMkLst>
      </pc:sldChg>
      <pc:sldChg chg="add del replId">
        <pc:chgData name="Eny Ntuk" userId="2303f54e-d358-4445-b33b-c5540800a57e" providerId="ADAL" clId="{DDDEDFF6-4135-4F9F-81EF-A91AB1C20D0F}" dt="2022-12-09T21:58:33.787" v="1722" actId="47"/>
        <pc:sldMkLst>
          <pc:docMk/>
          <pc:sldMk cId="3149009596" sldId="283"/>
        </pc:sldMkLst>
      </pc:sldChg>
      <pc:sldChg chg="add del replId">
        <pc:chgData name="Eny Ntuk" userId="2303f54e-d358-4445-b33b-c5540800a57e" providerId="ADAL" clId="{DDDEDFF6-4135-4F9F-81EF-A91AB1C20D0F}" dt="2022-12-09T21:58:33.787" v="1722" actId="47"/>
        <pc:sldMkLst>
          <pc:docMk/>
          <pc:sldMk cId="502250760" sldId="284"/>
        </pc:sldMkLst>
      </pc:sldChg>
      <pc:sldChg chg="add del replId">
        <pc:chgData name="Eny Ntuk" userId="2303f54e-d358-4445-b33b-c5540800a57e" providerId="ADAL" clId="{DDDEDFF6-4135-4F9F-81EF-A91AB1C20D0F}" dt="2022-12-09T21:58:33.787" v="1722" actId="47"/>
        <pc:sldMkLst>
          <pc:docMk/>
          <pc:sldMk cId="3054926964" sldId="285"/>
        </pc:sldMkLst>
      </pc:sldChg>
      <pc:sldChg chg="addSp delSp modSp add del mod">
        <pc:chgData name="Eny Ntuk" userId="2303f54e-d358-4445-b33b-c5540800a57e" providerId="ADAL" clId="{DDDEDFF6-4135-4F9F-81EF-A91AB1C20D0F}" dt="2022-12-11T07:02:45.560" v="7311" actId="47"/>
        <pc:sldMkLst>
          <pc:docMk/>
          <pc:sldMk cId="3817963259" sldId="286"/>
        </pc:sldMkLst>
        <pc:spChg chg="add del mod">
          <ac:chgData name="Eny Ntuk" userId="2303f54e-d358-4445-b33b-c5540800a57e" providerId="ADAL" clId="{DDDEDFF6-4135-4F9F-81EF-A91AB1C20D0F}" dt="2022-12-09T22:48:39.975" v="2112" actId="478"/>
          <ac:spMkLst>
            <pc:docMk/>
            <pc:sldMk cId="3817963259" sldId="286"/>
            <ac:spMk id="2" creationId="{C4246785-A154-BACB-E60F-BAE343097A66}"/>
          </ac:spMkLst>
        </pc:spChg>
        <pc:spChg chg="add mod">
          <ac:chgData name="Eny Ntuk" userId="2303f54e-d358-4445-b33b-c5540800a57e" providerId="ADAL" clId="{DDDEDFF6-4135-4F9F-81EF-A91AB1C20D0F}" dt="2022-12-09T22:10:04.581" v="1777"/>
          <ac:spMkLst>
            <pc:docMk/>
            <pc:sldMk cId="3817963259" sldId="286"/>
            <ac:spMk id="3" creationId="{27356EB2-77E0-B71E-4203-57F99A91AF49}"/>
          </ac:spMkLst>
        </pc:spChg>
        <pc:spChg chg="add del mod">
          <ac:chgData name="Eny Ntuk" userId="2303f54e-d358-4445-b33b-c5540800a57e" providerId="ADAL" clId="{DDDEDFF6-4135-4F9F-81EF-A91AB1C20D0F}" dt="2022-12-09T22:48:39.975" v="2112" actId="478"/>
          <ac:spMkLst>
            <pc:docMk/>
            <pc:sldMk cId="3817963259" sldId="286"/>
            <ac:spMk id="4" creationId="{0854B083-FF60-B5D1-C9F1-83D3E5D54439}"/>
          </ac:spMkLst>
        </pc:spChg>
        <pc:spChg chg="add mod">
          <ac:chgData name="Eny Ntuk" userId="2303f54e-d358-4445-b33b-c5540800a57e" providerId="ADAL" clId="{DDDEDFF6-4135-4F9F-81EF-A91AB1C20D0F}" dt="2022-12-09T22:12:43.245" v="1880"/>
          <ac:spMkLst>
            <pc:docMk/>
            <pc:sldMk cId="3817963259" sldId="286"/>
            <ac:spMk id="5" creationId="{AFD3A1ED-F1EA-58FF-FA80-9AAF93FDC2BC}"/>
          </ac:spMkLst>
        </pc:spChg>
        <pc:spChg chg="mod">
          <ac:chgData name="Eny Ntuk" userId="2303f54e-d358-4445-b33b-c5540800a57e" providerId="ADAL" clId="{DDDEDFF6-4135-4F9F-81EF-A91AB1C20D0F}" dt="2022-12-09T18:29:23.088" v="480" actId="20577"/>
          <ac:spMkLst>
            <pc:docMk/>
            <pc:sldMk cId="3817963259" sldId="286"/>
            <ac:spMk id="48" creationId="{34348DA6-B6DA-BF75-E1E8-E4CB05F1D3DA}"/>
          </ac:spMkLst>
        </pc:spChg>
      </pc:sldChg>
      <pc:sldChg chg="addSp modSp add del mod">
        <pc:chgData name="Eny Ntuk" userId="2303f54e-d358-4445-b33b-c5540800a57e" providerId="ADAL" clId="{DDDEDFF6-4135-4F9F-81EF-A91AB1C20D0F}" dt="2022-12-11T06:56:42.449" v="7243" actId="47"/>
        <pc:sldMkLst>
          <pc:docMk/>
          <pc:sldMk cId="2009579203" sldId="287"/>
        </pc:sldMkLst>
        <pc:spChg chg="add mod">
          <ac:chgData name="Eny Ntuk" userId="2303f54e-d358-4445-b33b-c5540800a57e" providerId="ADAL" clId="{DDDEDFF6-4135-4F9F-81EF-A91AB1C20D0F}" dt="2022-12-09T22:49:33.281" v="2115" actId="1076"/>
          <ac:spMkLst>
            <pc:docMk/>
            <pc:sldMk cId="2009579203" sldId="287"/>
            <ac:spMk id="2" creationId="{A9D088E3-041A-A1DD-8037-04D092351393}"/>
          </ac:spMkLst>
        </pc:spChg>
        <pc:spChg chg="add mod ord">
          <ac:chgData name="Eny Ntuk" userId="2303f54e-d358-4445-b33b-c5540800a57e" providerId="ADAL" clId="{DDDEDFF6-4135-4F9F-81EF-A91AB1C20D0F}" dt="2022-12-09T22:49:45.132" v="2116" actId="167"/>
          <ac:spMkLst>
            <pc:docMk/>
            <pc:sldMk cId="2009579203" sldId="287"/>
            <ac:spMk id="3" creationId="{2F3ED2A8-CE74-BEC9-0931-7FC579DC560B}"/>
          </ac:spMkLst>
        </pc:spChg>
        <pc:spChg chg="mod">
          <ac:chgData name="Eny Ntuk" userId="2303f54e-d358-4445-b33b-c5540800a57e" providerId="ADAL" clId="{DDDEDFF6-4135-4F9F-81EF-A91AB1C20D0F}" dt="2022-12-09T18:30:10.949" v="513" actId="6549"/>
          <ac:spMkLst>
            <pc:docMk/>
            <pc:sldMk cId="2009579203" sldId="287"/>
            <ac:spMk id="46" creationId="{00000000-0000-0000-0000-000000000000}"/>
          </ac:spMkLst>
        </pc:spChg>
        <pc:spChg chg="mod">
          <ac:chgData name="Eny Ntuk" userId="2303f54e-d358-4445-b33b-c5540800a57e" providerId="ADAL" clId="{DDDEDFF6-4135-4F9F-81EF-A91AB1C20D0F}" dt="2022-12-09T18:32:40.192" v="717" actId="14100"/>
          <ac:spMkLst>
            <pc:docMk/>
            <pc:sldMk cId="2009579203" sldId="287"/>
            <ac:spMk id="48" creationId="{34348DA6-B6DA-BF75-E1E8-E4CB05F1D3DA}"/>
          </ac:spMkLst>
        </pc:spChg>
      </pc:sldChg>
      <pc:sldChg chg="addSp delSp modSp add del mod ord">
        <pc:chgData name="Eny Ntuk" userId="2303f54e-d358-4445-b33b-c5540800a57e" providerId="ADAL" clId="{DDDEDFF6-4135-4F9F-81EF-A91AB1C20D0F}" dt="2022-12-12T00:25:37.740" v="8034" actId="478"/>
        <pc:sldMkLst>
          <pc:docMk/>
          <pc:sldMk cId="2595499305" sldId="288"/>
        </pc:sldMkLst>
        <pc:spChg chg="add del mod">
          <ac:chgData name="Eny Ntuk" userId="2303f54e-d358-4445-b33b-c5540800a57e" providerId="ADAL" clId="{DDDEDFF6-4135-4F9F-81EF-A91AB1C20D0F}" dt="2022-12-11T06:44:49.887" v="7125" actId="478"/>
          <ac:spMkLst>
            <pc:docMk/>
            <pc:sldMk cId="2595499305" sldId="288"/>
            <ac:spMk id="2" creationId="{413B1FB7-260E-8A05-E05C-BC80E9A83033}"/>
          </ac:spMkLst>
        </pc:spChg>
        <pc:spChg chg="del mod">
          <ac:chgData name="Eny Ntuk" userId="2303f54e-d358-4445-b33b-c5540800a57e" providerId="ADAL" clId="{DDDEDFF6-4135-4F9F-81EF-A91AB1C20D0F}" dt="2022-12-12T00:25:37.740" v="8034" actId="478"/>
          <ac:spMkLst>
            <pc:docMk/>
            <pc:sldMk cId="2595499305" sldId="288"/>
            <ac:spMk id="43" creationId="{00000000-0000-0000-0000-000000000000}"/>
          </ac:spMkLst>
        </pc:spChg>
        <pc:spChg chg="del">
          <ac:chgData name="Eny Ntuk" userId="2303f54e-d358-4445-b33b-c5540800a57e" providerId="ADAL" clId="{DDDEDFF6-4135-4F9F-81EF-A91AB1C20D0F}" dt="2022-12-11T06:49:22.358" v="7176" actId="478"/>
          <ac:spMkLst>
            <pc:docMk/>
            <pc:sldMk cId="2595499305" sldId="288"/>
            <ac:spMk id="44" creationId="{00000000-0000-0000-0000-000000000000}"/>
          </ac:spMkLst>
        </pc:spChg>
        <pc:spChg chg="mod">
          <ac:chgData name="Eny Ntuk" userId="2303f54e-d358-4445-b33b-c5540800a57e" providerId="ADAL" clId="{DDDEDFF6-4135-4F9F-81EF-A91AB1C20D0F}" dt="2022-12-11T06:48:40.316" v="7172" actId="14100"/>
          <ac:spMkLst>
            <pc:docMk/>
            <pc:sldMk cId="2595499305" sldId="288"/>
            <ac:spMk id="46" creationId="{00000000-0000-0000-0000-000000000000}"/>
          </ac:spMkLst>
        </pc:spChg>
        <pc:spChg chg="mod">
          <ac:chgData name="Eny Ntuk" userId="2303f54e-d358-4445-b33b-c5540800a57e" providerId="ADAL" clId="{DDDEDFF6-4135-4F9F-81EF-A91AB1C20D0F}" dt="2022-12-12T00:22:46.052" v="8026" actId="20577"/>
          <ac:spMkLst>
            <pc:docMk/>
            <pc:sldMk cId="2595499305" sldId="288"/>
            <ac:spMk id="48" creationId="{34348DA6-B6DA-BF75-E1E8-E4CB05F1D3DA}"/>
          </ac:spMkLst>
        </pc:spChg>
        <pc:picChg chg="add mod">
          <ac:chgData name="Eny Ntuk" userId="2303f54e-d358-4445-b33b-c5540800a57e" providerId="ADAL" clId="{DDDEDFF6-4135-4F9F-81EF-A91AB1C20D0F}" dt="2022-12-11T06:48:53.136" v="7173" actId="1076"/>
          <ac:picMkLst>
            <pc:docMk/>
            <pc:sldMk cId="2595499305" sldId="288"/>
            <ac:picMk id="4" creationId="{5E5501AB-8386-83B2-BB3B-C3C21EF9C1D0}"/>
          </ac:picMkLst>
        </pc:picChg>
        <pc:picChg chg="add mod">
          <ac:chgData name="Eny Ntuk" userId="2303f54e-d358-4445-b33b-c5540800a57e" providerId="ADAL" clId="{DDDEDFF6-4135-4F9F-81EF-A91AB1C20D0F}" dt="2022-12-11T06:48:53.136" v="7173" actId="1076"/>
          <ac:picMkLst>
            <pc:docMk/>
            <pc:sldMk cId="2595499305" sldId="288"/>
            <ac:picMk id="6" creationId="{77B32917-7016-B8AD-D906-EFB583B6EC76}"/>
          </ac:picMkLst>
        </pc:picChg>
        <pc:picChg chg="add mod">
          <ac:chgData name="Eny Ntuk" userId="2303f54e-d358-4445-b33b-c5540800a57e" providerId="ADAL" clId="{DDDEDFF6-4135-4F9F-81EF-A91AB1C20D0F}" dt="2022-12-11T06:48:53.136" v="7173" actId="1076"/>
          <ac:picMkLst>
            <pc:docMk/>
            <pc:sldMk cId="2595499305" sldId="288"/>
            <ac:picMk id="8" creationId="{2DC09AB6-5B2C-192C-67EA-8A41DA2A0CCE}"/>
          </ac:picMkLst>
        </pc:picChg>
      </pc:sldChg>
      <pc:sldChg chg="addSp delSp modSp add mod ord">
        <pc:chgData name="Eny Ntuk" userId="2303f54e-d358-4445-b33b-c5540800a57e" providerId="ADAL" clId="{DDDEDFF6-4135-4F9F-81EF-A91AB1C20D0F}" dt="2022-12-12T00:18:35.949" v="7957"/>
        <pc:sldMkLst>
          <pc:docMk/>
          <pc:sldMk cId="3688718959" sldId="289"/>
        </pc:sldMkLst>
        <pc:spChg chg="add del mod">
          <ac:chgData name="Eny Ntuk" userId="2303f54e-d358-4445-b33b-c5540800a57e" providerId="ADAL" clId="{DDDEDFF6-4135-4F9F-81EF-A91AB1C20D0F}" dt="2022-12-11T06:34:26.647" v="6954" actId="478"/>
          <ac:spMkLst>
            <pc:docMk/>
            <pc:sldMk cId="3688718959" sldId="289"/>
            <ac:spMk id="2" creationId="{62433E6A-90C8-AD60-8892-8180E21757F2}"/>
          </ac:spMkLst>
        </pc:spChg>
        <pc:spChg chg="del">
          <ac:chgData name="Eny Ntuk" userId="2303f54e-d358-4445-b33b-c5540800a57e" providerId="ADAL" clId="{DDDEDFF6-4135-4F9F-81EF-A91AB1C20D0F}" dt="2022-12-11T06:59:26.998" v="7274" actId="478"/>
          <ac:spMkLst>
            <pc:docMk/>
            <pc:sldMk cId="3688718959" sldId="289"/>
            <ac:spMk id="43" creationId="{00000000-0000-0000-0000-000000000000}"/>
          </ac:spMkLst>
        </pc:spChg>
        <pc:spChg chg="del">
          <ac:chgData name="Eny Ntuk" userId="2303f54e-d358-4445-b33b-c5540800a57e" providerId="ADAL" clId="{DDDEDFF6-4135-4F9F-81EF-A91AB1C20D0F}" dt="2022-12-11T06:38:04.255" v="6975" actId="478"/>
          <ac:spMkLst>
            <pc:docMk/>
            <pc:sldMk cId="3688718959" sldId="289"/>
            <ac:spMk id="44" creationId="{00000000-0000-0000-0000-000000000000}"/>
          </ac:spMkLst>
        </pc:spChg>
        <pc:spChg chg="mod">
          <ac:chgData name="Eny Ntuk" userId="2303f54e-d358-4445-b33b-c5540800a57e" providerId="ADAL" clId="{DDDEDFF6-4135-4F9F-81EF-A91AB1C20D0F}" dt="2022-12-11T06:35:38.270" v="6968" actId="14100"/>
          <ac:spMkLst>
            <pc:docMk/>
            <pc:sldMk cId="3688718959" sldId="289"/>
            <ac:spMk id="46" creationId="{00000000-0000-0000-0000-000000000000}"/>
          </ac:spMkLst>
        </pc:spChg>
        <pc:spChg chg="mod">
          <ac:chgData name="Eny Ntuk" userId="2303f54e-d358-4445-b33b-c5540800a57e" providerId="ADAL" clId="{DDDEDFF6-4135-4F9F-81EF-A91AB1C20D0F}" dt="2022-12-11T07:00:54.072" v="7290" actId="20577"/>
          <ac:spMkLst>
            <pc:docMk/>
            <pc:sldMk cId="3688718959" sldId="289"/>
            <ac:spMk id="48" creationId="{34348DA6-B6DA-BF75-E1E8-E4CB05F1D3DA}"/>
          </ac:spMkLst>
        </pc:spChg>
        <pc:picChg chg="add mod">
          <ac:chgData name="Eny Ntuk" userId="2303f54e-d358-4445-b33b-c5540800a57e" providerId="ADAL" clId="{DDDEDFF6-4135-4F9F-81EF-A91AB1C20D0F}" dt="2022-12-11T06:35:42.606" v="6969" actId="1076"/>
          <ac:picMkLst>
            <pc:docMk/>
            <pc:sldMk cId="3688718959" sldId="289"/>
            <ac:picMk id="4" creationId="{9910A535-D79F-DDF8-5AD1-FD5392F67AD0}"/>
          </ac:picMkLst>
        </pc:picChg>
        <pc:picChg chg="add mod">
          <ac:chgData name="Eny Ntuk" userId="2303f54e-d358-4445-b33b-c5540800a57e" providerId="ADAL" clId="{DDDEDFF6-4135-4F9F-81EF-A91AB1C20D0F}" dt="2022-12-11T07:01:07.960" v="7295" actId="1036"/>
          <ac:picMkLst>
            <pc:docMk/>
            <pc:sldMk cId="3688718959" sldId="289"/>
            <ac:picMk id="6" creationId="{3BF57CB1-F393-EC51-7AF6-AD5256F54E75}"/>
          </ac:picMkLst>
        </pc:picChg>
        <pc:picChg chg="add mod">
          <ac:chgData name="Eny Ntuk" userId="2303f54e-d358-4445-b33b-c5540800a57e" providerId="ADAL" clId="{DDDEDFF6-4135-4F9F-81EF-A91AB1C20D0F}" dt="2022-12-11T07:01:07.960" v="7295" actId="1036"/>
          <ac:picMkLst>
            <pc:docMk/>
            <pc:sldMk cId="3688718959" sldId="289"/>
            <ac:picMk id="8" creationId="{F3CFF785-FE1C-2299-F2D8-833D1F41653A}"/>
          </ac:picMkLst>
        </pc:picChg>
      </pc:sldChg>
      <pc:sldChg chg="addSp delSp modSp add del mod">
        <pc:chgData name="Eny Ntuk" userId="2303f54e-d358-4445-b33b-c5540800a57e" providerId="ADAL" clId="{DDDEDFF6-4135-4F9F-81EF-A91AB1C20D0F}" dt="2022-12-11T06:53:51.313" v="7225" actId="47"/>
        <pc:sldMkLst>
          <pc:docMk/>
          <pc:sldMk cId="4137197105" sldId="290"/>
        </pc:sldMkLst>
        <pc:spChg chg="add mod">
          <ac:chgData name="Eny Ntuk" userId="2303f54e-d358-4445-b33b-c5540800a57e" providerId="ADAL" clId="{DDDEDFF6-4135-4F9F-81EF-A91AB1C20D0F}" dt="2022-12-09T22:02:55.252" v="1732" actId="1076"/>
          <ac:spMkLst>
            <pc:docMk/>
            <pc:sldMk cId="4137197105" sldId="290"/>
            <ac:spMk id="2" creationId="{1BB96CFF-F33C-E72F-FA63-8665FB7CE864}"/>
          </ac:spMkLst>
        </pc:spChg>
        <pc:spChg chg="add del mod">
          <ac:chgData name="Eny Ntuk" userId="2303f54e-d358-4445-b33b-c5540800a57e" providerId="ADAL" clId="{DDDEDFF6-4135-4F9F-81EF-A91AB1C20D0F}" dt="2022-12-09T23:00:48.346" v="2304" actId="478"/>
          <ac:spMkLst>
            <pc:docMk/>
            <pc:sldMk cId="4137197105" sldId="290"/>
            <ac:spMk id="3" creationId="{79D8B84B-EDC4-EE01-5DB5-C19F735F2C18}"/>
          </ac:spMkLst>
        </pc:spChg>
        <pc:spChg chg="mod">
          <ac:chgData name="Eny Ntuk" userId="2303f54e-d358-4445-b33b-c5540800a57e" providerId="ADAL" clId="{DDDEDFF6-4135-4F9F-81EF-A91AB1C20D0F}" dt="2022-12-09T18:39:12.177" v="1030" actId="20577"/>
          <ac:spMkLst>
            <pc:docMk/>
            <pc:sldMk cId="4137197105" sldId="290"/>
            <ac:spMk id="46" creationId="{00000000-0000-0000-0000-000000000000}"/>
          </ac:spMkLst>
        </pc:spChg>
        <pc:spChg chg="mod">
          <ac:chgData name="Eny Ntuk" userId="2303f54e-d358-4445-b33b-c5540800a57e" providerId="ADAL" clId="{DDDEDFF6-4135-4F9F-81EF-A91AB1C20D0F}" dt="2022-12-09T18:41:38.937" v="1074" actId="20577"/>
          <ac:spMkLst>
            <pc:docMk/>
            <pc:sldMk cId="4137197105" sldId="290"/>
            <ac:spMk id="48" creationId="{34348DA6-B6DA-BF75-E1E8-E4CB05F1D3DA}"/>
          </ac:spMkLst>
        </pc:spChg>
      </pc:sldChg>
      <pc:sldChg chg="addSp delSp modSp add mod ord">
        <pc:chgData name="Eny Ntuk" userId="2303f54e-d358-4445-b33b-c5540800a57e" providerId="ADAL" clId="{DDDEDFF6-4135-4F9F-81EF-A91AB1C20D0F}" dt="2022-12-11T23:52:27.259" v="7495" actId="20577"/>
        <pc:sldMkLst>
          <pc:docMk/>
          <pc:sldMk cId="1139438545" sldId="291"/>
        </pc:sldMkLst>
        <pc:spChg chg="add del mod">
          <ac:chgData name="Eny Ntuk" userId="2303f54e-d358-4445-b33b-c5540800a57e" providerId="ADAL" clId="{DDDEDFF6-4135-4F9F-81EF-A91AB1C20D0F}" dt="2022-12-11T03:49:01.827" v="5046" actId="478"/>
          <ac:spMkLst>
            <pc:docMk/>
            <pc:sldMk cId="1139438545" sldId="291"/>
            <ac:spMk id="2" creationId="{836C3172-838C-497D-C727-64996EBC0238}"/>
          </ac:spMkLst>
        </pc:spChg>
        <pc:spChg chg="add mod">
          <ac:chgData name="Eny Ntuk" userId="2303f54e-d358-4445-b33b-c5540800a57e" providerId="ADAL" clId="{DDDEDFF6-4135-4F9F-81EF-A91AB1C20D0F}" dt="2022-12-10T07:17:03.349" v="3449"/>
          <ac:spMkLst>
            <pc:docMk/>
            <pc:sldMk cId="1139438545" sldId="291"/>
            <ac:spMk id="3" creationId="{2F0D41E1-3E30-3E5F-AB1F-65AE4DEF0224}"/>
          </ac:spMkLst>
        </pc:spChg>
        <pc:spChg chg="add del mod">
          <ac:chgData name="Eny Ntuk" userId="2303f54e-d358-4445-b33b-c5540800a57e" providerId="ADAL" clId="{DDDEDFF6-4135-4F9F-81EF-A91AB1C20D0F}" dt="2022-12-11T03:49:07.604" v="5047" actId="478"/>
          <ac:spMkLst>
            <pc:docMk/>
            <pc:sldMk cId="1139438545" sldId="291"/>
            <ac:spMk id="4" creationId="{B7263758-32A3-8375-D902-BD2E1B15965B}"/>
          </ac:spMkLst>
        </pc:spChg>
        <pc:spChg chg="del">
          <ac:chgData name="Eny Ntuk" userId="2303f54e-d358-4445-b33b-c5540800a57e" providerId="ADAL" clId="{DDDEDFF6-4135-4F9F-81EF-A91AB1C20D0F}" dt="2022-12-11T03:56:00.107" v="5234" actId="478"/>
          <ac:spMkLst>
            <pc:docMk/>
            <pc:sldMk cId="1139438545" sldId="291"/>
            <ac:spMk id="43" creationId="{00000000-0000-0000-0000-000000000000}"/>
          </ac:spMkLst>
        </pc:spChg>
        <pc:spChg chg="del">
          <ac:chgData name="Eny Ntuk" userId="2303f54e-d358-4445-b33b-c5540800a57e" providerId="ADAL" clId="{DDDEDFF6-4135-4F9F-81EF-A91AB1C20D0F}" dt="2022-12-11T03:55:50.587" v="5233" actId="478"/>
          <ac:spMkLst>
            <pc:docMk/>
            <pc:sldMk cId="1139438545" sldId="291"/>
            <ac:spMk id="44" creationId="{00000000-0000-0000-0000-000000000000}"/>
          </ac:spMkLst>
        </pc:spChg>
        <pc:spChg chg="mod">
          <ac:chgData name="Eny Ntuk" userId="2303f54e-d358-4445-b33b-c5540800a57e" providerId="ADAL" clId="{DDDEDFF6-4135-4F9F-81EF-A91AB1C20D0F}" dt="2022-12-11T06:30:01.304" v="6919" actId="20577"/>
          <ac:spMkLst>
            <pc:docMk/>
            <pc:sldMk cId="1139438545" sldId="291"/>
            <ac:spMk id="46" creationId="{00000000-0000-0000-0000-000000000000}"/>
          </ac:spMkLst>
        </pc:spChg>
        <pc:spChg chg="mod">
          <ac:chgData name="Eny Ntuk" userId="2303f54e-d358-4445-b33b-c5540800a57e" providerId="ADAL" clId="{DDDEDFF6-4135-4F9F-81EF-A91AB1C20D0F}" dt="2022-12-11T23:52:27.259" v="7495" actId="20577"/>
          <ac:spMkLst>
            <pc:docMk/>
            <pc:sldMk cId="1139438545" sldId="291"/>
            <ac:spMk id="48" creationId="{34348DA6-B6DA-BF75-E1E8-E4CB05F1D3DA}"/>
          </ac:spMkLst>
        </pc:spChg>
        <pc:picChg chg="add mod">
          <ac:chgData name="Eny Ntuk" userId="2303f54e-d358-4445-b33b-c5540800a57e" providerId="ADAL" clId="{DDDEDFF6-4135-4F9F-81EF-A91AB1C20D0F}" dt="2022-12-11T06:30:24.368" v="6936" actId="1076"/>
          <ac:picMkLst>
            <pc:docMk/>
            <pc:sldMk cId="1139438545" sldId="291"/>
            <ac:picMk id="6" creationId="{13D44C2A-2F00-A21E-F489-8061751C94D6}"/>
          </ac:picMkLst>
        </pc:picChg>
        <pc:picChg chg="add mod">
          <ac:chgData name="Eny Ntuk" userId="2303f54e-d358-4445-b33b-c5540800a57e" providerId="ADAL" clId="{DDDEDFF6-4135-4F9F-81EF-A91AB1C20D0F}" dt="2022-12-11T06:30:30.576" v="6937" actId="1076"/>
          <ac:picMkLst>
            <pc:docMk/>
            <pc:sldMk cId="1139438545" sldId="291"/>
            <ac:picMk id="8" creationId="{139D7E77-3B45-46AC-9FCD-3BF918CB1FBA}"/>
          </ac:picMkLst>
        </pc:picChg>
      </pc:sldChg>
      <pc:sldChg chg="modSp add del mod ord">
        <pc:chgData name="Eny Ntuk" userId="2303f54e-d358-4445-b33b-c5540800a57e" providerId="ADAL" clId="{DDDEDFF6-4135-4F9F-81EF-A91AB1C20D0F}" dt="2022-12-11T23:35:35.747" v="7416" actId="47"/>
        <pc:sldMkLst>
          <pc:docMk/>
          <pc:sldMk cId="1737603916" sldId="292"/>
        </pc:sldMkLst>
        <pc:spChg chg="mod">
          <ac:chgData name="Eny Ntuk" userId="2303f54e-d358-4445-b33b-c5540800a57e" providerId="ADAL" clId="{DDDEDFF6-4135-4F9F-81EF-A91AB1C20D0F}" dt="2022-12-09T18:45:02.954" v="1258" actId="6549"/>
          <ac:spMkLst>
            <pc:docMk/>
            <pc:sldMk cId="1737603916" sldId="292"/>
            <ac:spMk id="46" creationId="{00000000-0000-0000-0000-000000000000}"/>
          </ac:spMkLst>
        </pc:spChg>
        <pc:spChg chg="mod">
          <ac:chgData name="Eny Ntuk" userId="2303f54e-d358-4445-b33b-c5540800a57e" providerId="ADAL" clId="{DDDEDFF6-4135-4F9F-81EF-A91AB1C20D0F}" dt="2022-12-11T07:05:34.942" v="7312" actId="207"/>
          <ac:spMkLst>
            <pc:docMk/>
            <pc:sldMk cId="1737603916" sldId="292"/>
            <ac:spMk id="48" creationId="{34348DA6-B6DA-BF75-E1E8-E4CB05F1D3DA}"/>
          </ac:spMkLst>
        </pc:spChg>
      </pc:sldChg>
      <pc:sldChg chg="addSp modSp add del mod ord">
        <pc:chgData name="Eny Ntuk" userId="2303f54e-d358-4445-b33b-c5540800a57e" providerId="ADAL" clId="{DDDEDFF6-4135-4F9F-81EF-A91AB1C20D0F}" dt="2022-12-12T00:23:19.744" v="8027" actId="2696"/>
        <pc:sldMkLst>
          <pc:docMk/>
          <pc:sldMk cId="1878574403" sldId="293"/>
        </pc:sldMkLst>
        <pc:spChg chg="add mod">
          <ac:chgData name="Eny Ntuk" userId="2303f54e-d358-4445-b33b-c5540800a57e" providerId="ADAL" clId="{DDDEDFF6-4135-4F9F-81EF-A91AB1C20D0F}" dt="2022-12-09T22:07:48.979" v="1773"/>
          <ac:spMkLst>
            <pc:docMk/>
            <pc:sldMk cId="1878574403" sldId="293"/>
            <ac:spMk id="2" creationId="{F9056DEB-4233-F7FC-7FBA-43519E06DF06}"/>
          </ac:spMkLst>
        </pc:spChg>
        <pc:spChg chg="add mod">
          <ac:chgData name="Eny Ntuk" userId="2303f54e-d358-4445-b33b-c5540800a57e" providerId="ADAL" clId="{DDDEDFF6-4135-4F9F-81EF-A91AB1C20D0F}" dt="2022-12-09T22:07:48.979" v="1773"/>
          <ac:spMkLst>
            <pc:docMk/>
            <pc:sldMk cId="1878574403" sldId="293"/>
            <ac:spMk id="3" creationId="{F06795B3-4D2C-EC9D-9C4D-E83CF93FA43B}"/>
          </ac:spMkLst>
        </pc:spChg>
        <pc:spChg chg="add mod">
          <ac:chgData name="Eny Ntuk" userId="2303f54e-d358-4445-b33b-c5540800a57e" providerId="ADAL" clId="{DDDEDFF6-4135-4F9F-81EF-A91AB1C20D0F}" dt="2022-12-09T22:07:48.979" v="1773"/>
          <ac:spMkLst>
            <pc:docMk/>
            <pc:sldMk cId="1878574403" sldId="293"/>
            <ac:spMk id="4" creationId="{09B648C4-84A8-E492-ED64-85D7E5B6C372}"/>
          </ac:spMkLst>
        </pc:spChg>
        <pc:spChg chg="mod">
          <ac:chgData name="Eny Ntuk" userId="2303f54e-d358-4445-b33b-c5540800a57e" providerId="ADAL" clId="{DDDEDFF6-4135-4F9F-81EF-A91AB1C20D0F}" dt="2022-12-09T18:50:48.347" v="1328" actId="20577"/>
          <ac:spMkLst>
            <pc:docMk/>
            <pc:sldMk cId="1878574403" sldId="293"/>
            <ac:spMk id="46" creationId="{00000000-0000-0000-0000-000000000000}"/>
          </ac:spMkLst>
        </pc:spChg>
        <pc:spChg chg="mod">
          <ac:chgData name="Eny Ntuk" userId="2303f54e-d358-4445-b33b-c5540800a57e" providerId="ADAL" clId="{DDDEDFF6-4135-4F9F-81EF-A91AB1C20D0F}" dt="2022-12-10T09:50:34.308" v="4880" actId="20577"/>
          <ac:spMkLst>
            <pc:docMk/>
            <pc:sldMk cId="1878574403" sldId="293"/>
            <ac:spMk id="48" creationId="{34348DA6-B6DA-BF75-E1E8-E4CB05F1D3DA}"/>
          </ac:spMkLst>
        </pc:spChg>
      </pc:sldChg>
      <pc:sldChg chg="addSp delSp modSp add mod ord">
        <pc:chgData name="Eny Ntuk" userId="2303f54e-d358-4445-b33b-c5540800a57e" providerId="ADAL" clId="{DDDEDFF6-4135-4F9F-81EF-A91AB1C20D0F}" dt="2022-12-12T00:11:31.476" v="7945" actId="6549"/>
        <pc:sldMkLst>
          <pc:docMk/>
          <pc:sldMk cId="2070884096" sldId="294"/>
        </pc:sldMkLst>
        <pc:spChg chg="add del mod">
          <ac:chgData name="Eny Ntuk" userId="2303f54e-d358-4445-b33b-c5540800a57e" providerId="ADAL" clId="{DDDEDFF6-4135-4F9F-81EF-A91AB1C20D0F}" dt="2022-12-11T05:31:50.501" v="6105" actId="478"/>
          <ac:spMkLst>
            <pc:docMk/>
            <pc:sldMk cId="2070884096" sldId="294"/>
            <ac:spMk id="2" creationId="{473BB10D-3970-D7D6-88F5-251D4E1D5F3A}"/>
          </ac:spMkLst>
        </pc:spChg>
        <pc:spChg chg="del">
          <ac:chgData name="Eny Ntuk" userId="2303f54e-d358-4445-b33b-c5540800a57e" providerId="ADAL" clId="{DDDEDFF6-4135-4F9F-81EF-A91AB1C20D0F}" dt="2022-12-11T05:57:50.422" v="6460" actId="478"/>
          <ac:spMkLst>
            <pc:docMk/>
            <pc:sldMk cId="2070884096" sldId="294"/>
            <ac:spMk id="43" creationId="{00000000-0000-0000-0000-000000000000}"/>
          </ac:spMkLst>
        </pc:spChg>
        <pc:spChg chg="mod">
          <ac:chgData name="Eny Ntuk" userId="2303f54e-d358-4445-b33b-c5540800a57e" providerId="ADAL" clId="{DDDEDFF6-4135-4F9F-81EF-A91AB1C20D0F}" dt="2022-12-09T21:54:56.725" v="1525" actId="20577"/>
          <ac:spMkLst>
            <pc:docMk/>
            <pc:sldMk cId="2070884096" sldId="294"/>
            <ac:spMk id="46" creationId="{00000000-0000-0000-0000-000000000000}"/>
          </ac:spMkLst>
        </pc:spChg>
        <pc:spChg chg="mod">
          <ac:chgData name="Eny Ntuk" userId="2303f54e-d358-4445-b33b-c5540800a57e" providerId="ADAL" clId="{DDDEDFF6-4135-4F9F-81EF-A91AB1C20D0F}" dt="2022-12-12T00:11:31.476" v="7945" actId="6549"/>
          <ac:spMkLst>
            <pc:docMk/>
            <pc:sldMk cId="2070884096" sldId="294"/>
            <ac:spMk id="48" creationId="{34348DA6-B6DA-BF75-E1E8-E4CB05F1D3DA}"/>
          </ac:spMkLst>
        </pc:spChg>
        <pc:picChg chg="add mod">
          <ac:chgData name="Eny Ntuk" userId="2303f54e-d358-4445-b33b-c5540800a57e" providerId="ADAL" clId="{DDDEDFF6-4135-4F9F-81EF-A91AB1C20D0F}" dt="2022-12-12T00:10:00.308" v="7923" actId="1076"/>
          <ac:picMkLst>
            <pc:docMk/>
            <pc:sldMk cId="2070884096" sldId="294"/>
            <ac:picMk id="4" creationId="{B0818155-275A-5F78-899D-F46F169107B0}"/>
          </ac:picMkLst>
        </pc:picChg>
        <pc:picChg chg="add mod">
          <ac:chgData name="Eny Ntuk" userId="2303f54e-d358-4445-b33b-c5540800a57e" providerId="ADAL" clId="{DDDEDFF6-4135-4F9F-81EF-A91AB1C20D0F}" dt="2022-12-12T00:10:00.308" v="7923" actId="1076"/>
          <ac:picMkLst>
            <pc:docMk/>
            <pc:sldMk cId="2070884096" sldId="294"/>
            <ac:picMk id="6" creationId="{B48DA710-17AD-B54F-5B8D-176E6938F66B}"/>
          </ac:picMkLst>
        </pc:picChg>
        <pc:picChg chg="add mod">
          <ac:chgData name="Eny Ntuk" userId="2303f54e-d358-4445-b33b-c5540800a57e" providerId="ADAL" clId="{DDDEDFF6-4135-4F9F-81EF-A91AB1C20D0F}" dt="2022-12-12T00:10:00.308" v="7923" actId="1076"/>
          <ac:picMkLst>
            <pc:docMk/>
            <pc:sldMk cId="2070884096" sldId="294"/>
            <ac:picMk id="8" creationId="{9E8978FB-361D-7AD3-7FC0-C5F6EE79B369}"/>
          </ac:picMkLst>
        </pc:picChg>
      </pc:sldChg>
      <pc:sldChg chg="addSp delSp modSp add mod ord">
        <pc:chgData name="Eny Ntuk" userId="2303f54e-d358-4445-b33b-c5540800a57e" providerId="ADAL" clId="{DDDEDFF6-4135-4F9F-81EF-A91AB1C20D0F}" dt="2022-12-12T04:32:02.203" v="8258" actId="1076"/>
        <pc:sldMkLst>
          <pc:docMk/>
          <pc:sldMk cId="3485256668" sldId="295"/>
        </pc:sldMkLst>
        <pc:spChg chg="del">
          <ac:chgData name="Eny Ntuk" userId="2303f54e-d358-4445-b33b-c5540800a57e" providerId="ADAL" clId="{DDDEDFF6-4135-4F9F-81EF-A91AB1C20D0F}" dt="2022-12-11T04:04:35.597" v="5280" actId="478"/>
          <ac:spMkLst>
            <pc:docMk/>
            <pc:sldMk cId="3485256668" sldId="295"/>
            <ac:spMk id="2" creationId="{836C3172-838C-497D-C727-64996EBC0238}"/>
          </ac:spMkLst>
        </pc:spChg>
        <pc:spChg chg="add mod">
          <ac:chgData name="Eny Ntuk" userId="2303f54e-d358-4445-b33b-c5540800a57e" providerId="ADAL" clId="{DDDEDFF6-4135-4F9F-81EF-A91AB1C20D0F}" dt="2022-12-12T04:32:02.203" v="8258" actId="1076"/>
          <ac:spMkLst>
            <pc:docMk/>
            <pc:sldMk cId="3485256668" sldId="295"/>
            <ac:spMk id="3" creationId="{FF9A664D-2283-12CF-B5D4-0F4F04ED00DC}"/>
          </ac:spMkLst>
        </pc:spChg>
        <pc:spChg chg="add mod">
          <ac:chgData name="Eny Ntuk" userId="2303f54e-d358-4445-b33b-c5540800a57e" providerId="ADAL" clId="{DDDEDFF6-4135-4F9F-81EF-A91AB1C20D0F}" dt="2022-12-11T21:13:26.003" v="7384" actId="20577"/>
          <ac:spMkLst>
            <pc:docMk/>
            <pc:sldMk cId="3485256668" sldId="295"/>
            <ac:spMk id="4" creationId="{51357206-10F9-1A71-6035-8AFE98519BE3}"/>
          </ac:spMkLst>
        </pc:spChg>
        <pc:spChg chg="add del mod">
          <ac:chgData name="Eny Ntuk" userId="2303f54e-d358-4445-b33b-c5540800a57e" providerId="ADAL" clId="{DDDEDFF6-4135-4F9F-81EF-A91AB1C20D0F}" dt="2022-12-12T02:37:28.788" v="8096" actId="478"/>
          <ac:spMkLst>
            <pc:docMk/>
            <pc:sldMk cId="3485256668" sldId="295"/>
            <ac:spMk id="5" creationId="{72E9CA57-0C77-8A5E-3B02-95CAFE600074}"/>
          </ac:spMkLst>
        </pc:spChg>
        <pc:spChg chg="mod">
          <ac:chgData name="Eny Ntuk" userId="2303f54e-d358-4445-b33b-c5540800a57e" providerId="ADAL" clId="{DDDEDFF6-4135-4F9F-81EF-A91AB1C20D0F}" dt="2022-12-10T09:54:44.611" v="4945" actId="14100"/>
          <ac:spMkLst>
            <pc:docMk/>
            <pc:sldMk cId="3485256668" sldId="295"/>
            <ac:spMk id="43" creationId="{00000000-0000-0000-0000-000000000000}"/>
          </ac:spMkLst>
        </pc:spChg>
        <pc:spChg chg="mod">
          <ac:chgData name="Eny Ntuk" userId="2303f54e-d358-4445-b33b-c5540800a57e" providerId="ADAL" clId="{DDDEDFF6-4135-4F9F-81EF-A91AB1C20D0F}" dt="2022-12-09T22:53:27.173" v="2158" actId="14100"/>
          <ac:spMkLst>
            <pc:docMk/>
            <pc:sldMk cId="3485256668" sldId="295"/>
            <ac:spMk id="46" creationId="{00000000-0000-0000-0000-000000000000}"/>
          </ac:spMkLst>
        </pc:spChg>
        <pc:spChg chg="del mod">
          <ac:chgData name="Eny Ntuk" userId="2303f54e-d358-4445-b33b-c5540800a57e" providerId="ADAL" clId="{DDDEDFF6-4135-4F9F-81EF-A91AB1C20D0F}" dt="2022-12-10T06:34:22.285" v="2469" actId="478"/>
          <ac:spMkLst>
            <pc:docMk/>
            <pc:sldMk cId="3485256668" sldId="295"/>
            <ac:spMk id="48" creationId="{34348DA6-B6DA-BF75-E1E8-E4CB05F1D3DA}"/>
          </ac:spMkLst>
        </pc:spChg>
        <pc:picChg chg="add mod">
          <ac:chgData name="Eny Ntuk" userId="2303f54e-d358-4445-b33b-c5540800a57e" providerId="ADAL" clId="{DDDEDFF6-4135-4F9F-81EF-A91AB1C20D0F}" dt="2022-12-11T04:05:23.799" v="5282" actId="1076"/>
          <ac:picMkLst>
            <pc:docMk/>
            <pc:sldMk cId="3485256668" sldId="295"/>
            <ac:picMk id="7" creationId="{3B658A82-673C-BF70-DA48-72C6CB7B3770}"/>
          </ac:picMkLst>
        </pc:picChg>
        <pc:picChg chg="add mod">
          <ac:chgData name="Eny Ntuk" userId="2303f54e-d358-4445-b33b-c5540800a57e" providerId="ADAL" clId="{DDDEDFF6-4135-4F9F-81EF-A91AB1C20D0F}" dt="2022-12-11T21:08:43.041" v="7314" actId="1076"/>
          <ac:picMkLst>
            <pc:docMk/>
            <pc:sldMk cId="3485256668" sldId="295"/>
            <ac:picMk id="9" creationId="{08164365-D4B0-5B5B-2086-1E6D288CDB88}"/>
          </ac:picMkLst>
        </pc:picChg>
      </pc:sldChg>
      <pc:sldChg chg="addSp delSp modSp add mod ord">
        <pc:chgData name="Eny Ntuk" userId="2303f54e-d358-4445-b33b-c5540800a57e" providerId="ADAL" clId="{DDDEDFF6-4135-4F9F-81EF-A91AB1C20D0F}" dt="2022-12-12T00:25:15.107" v="8031" actId="478"/>
        <pc:sldMkLst>
          <pc:docMk/>
          <pc:sldMk cId="2524933282" sldId="296"/>
        </pc:sldMkLst>
        <pc:spChg chg="del">
          <ac:chgData name="Eny Ntuk" userId="2303f54e-d358-4445-b33b-c5540800a57e" providerId="ADAL" clId="{DDDEDFF6-4135-4F9F-81EF-A91AB1C20D0F}" dt="2022-12-11T06:01:51.622" v="6484" actId="478"/>
          <ac:spMkLst>
            <pc:docMk/>
            <pc:sldMk cId="2524933282" sldId="296"/>
            <ac:spMk id="2" creationId="{836C3172-838C-497D-C727-64996EBC0238}"/>
          </ac:spMkLst>
        </pc:spChg>
        <pc:spChg chg="del">
          <ac:chgData name="Eny Ntuk" userId="2303f54e-d358-4445-b33b-c5540800a57e" providerId="ADAL" clId="{DDDEDFF6-4135-4F9F-81EF-A91AB1C20D0F}" dt="2022-12-12T00:25:15.107" v="8031" actId="478"/>
          <ac:spMkLst>
            <pc:docMk/>
            <pc:sldMk cId="2524933282" sldId="296"/>
            <ac:spMk id="44" creationId="{00000000-0000-0000-0000-000000000000}"/>
          </ac:spMkLst>
        </pc:spChg>
        <pc:spChg chg="mod">
          <ac:chgData name="Eny Ntuk" userId="2303f54e-d358-4445-b33b-c5540800a57e" providerId="ADAL" clId="{DDDEDFF6-4135-4F9F-81EF-A91AB1C20D0F}" dt="2022-12-09T22:55:17.519" v="2164" actId="20577"/>
          <ac:spMkLst>
            <pc:docMk/>
            <pc:sldMk cId="2524933282" sldId="296"/>
            <ac:spMk id="46" creationId="{00000000-0000-0000-0000-000000000000}"/>
          </ac:spMkLst>
        </pc:spChg>
        <pc:spChg chg="mod">
          <ac:chgData name="Eny Ntuk" userId="2303f54e-d358-4445-b33b-c5540800a57e" providerId="ADAL" clId="{DDDEDFF6-4135-4F9F-81EF-A91AB1C20D0F}" dt="2022-12-11T23:37:56.531" v="7477" actId="20577"/>
          <ac:spMkLst>
            <pc:docMk/>
            <pc:sldMk cId="2524933282" sldId="296"/>
            <ac:spMk id="48" creationId="{34348DA6-B6DA-BF75-E1E8-E4CB05F1D3DA}"/>
          </ac:spMkLst>
        </pc:spChg>
        <pc:picChg chg="add mod">
          <ac:chgData name="Eny Ntuk" userId="2303f54e-d358-4445-b33b-c5540800a57e" providerId="ADAL" clId="{DDDEDFF6-4135-4F9F-81EF-A91AB1C20D0F}" dt="2022-12-11T06:04:24.973" v="6495" actId="1076"/>
          <ac:picMkLst>
            <pc:docMk/>
            <pc:sldMk cId="2524933282" sldId="296"/>
            <ac:picMk id="4" creationId="{4A33AB7D-B867-3017-D74F-92CF0E3C5415}"/>
          </ac:picMkLst>
        </pc:picChg>
        <pc:picChg chg="add mod">
          <ac:chgData name="Eny Ntuk" userId="2303f54e-d358-4445-b33b-c5540800a57e" providerId="ADAL" clId="{DDDEDFF6-4135-4F9F-81EF-A91AB1C20D0F}" dt="2022-12-11T06:04:28.422" v="6496" actId="1076"/>
          <ac:picMkLst>
            <pc:docMk/>
            <pc:sldMk cId="2524933282" sldId="296"/>
            <ac:picMk id="6" creationId="{BF21B98F-99D7-D7F8-3F2C-43CD5184A050}"/>
          </ac:picMkLst>
        </pc:picChg>
        <pc:picChg chg="add mod">
          <ac:chgData name="Eny Ntuk" userId="2303f54e-d358-4445-b33b-c5540800a57e" providerId="ADAL" clId="{DDDEDFF6-4135-4F9F-81EF-A91AB1C20D0F}" dt="2022-12-11T06:04:33.721" v="6497" actId="1076"/>
          <ac:picMkLst>
            <pc:docMk/>
            <pc:sldMk cId="2524933282" sldId="296"/>
            <ac:picMk id="8" creationId="{96144104-B6D5-44AC-35DC-58DCC4CE1D29}"/>
          </ac:picMkLst>
        </pc:picChg>
      </pc:sldChg>
      <pc:sldChg chg="addSp delSp modSp add mod ord">
        <pc:chgData name="Eny Ntuk" userId="2303f54e-d358-4445-b33b-c5540800a57e" providerId="ADAL" clId="{DDDEDFF6-4135-4F9F-81EF-A91AB1C20D0F}" dt="2022-12-12T07:14:54.283" v="8266" actId="113"/>
        <pc:sldMkLst>
          <pc:docMk/>
          <pc:sldMk cId="856815186" sldId="297"/>
        </pc:sldMkLst>
        <pc:spChg chg="del">
          <ac:chgData name="Eny Ntuk" userId="2303f54e-d358-4445-b33b-c5540800a57e" providerId="ADAL" clId="{DDDEDFF6-4135-4F9F-81EF-A91AB1C20D0F}" dt="2022-12-11T06:20:48.503" v="6577" actId="478"/>
          <ac:spMkLst>
            <pc:docMk/>
            <pc:sldMk cId="856815186" sldId="297"/>
            <ac:spMk id="3" creationId="{F06795B3-4D2C-EC9D-9C4D-E83CF93FA43B}"/>
          </ac:spMkLst>
        </pc:spChg>
        <pc:spChg chg="del mod">
          <ac:chgData name="Eny Ntuk" userId="2303f54e-d358-4445-b33b-c5540800a57e" providerId="ADAL" clId="{DDDEDFF6-4135-4F9F-81EF-A91AB1C20D0F}" dt="2022-12-11T06:20:29.126" v="6576" actId="478"/>
          <ac:spMkLst>
            <pc:docMk/>
            <pc:sldMk cId="856815186" sldId="297"/>
            <ac:spMk id="4" creationId="{09B648C4-84A8-E492-ED64-85D7E5B6C372}"/>
          </ac:spMkLst>
        </pc:spChg>
        <pc:spChg chg="add mod">
          <ac:chgData name="Eny Ntuk" userId="2303f54e-d358-4445-b33b-c5540800a57e" providerId="ADAL" clId="{DDDEDFF6-4135-4F9F-81EF-A91AB1C20D0F}" dt="2022-12-12T00:16:17.897" v="7955" actId="1076"/>
          <ac:spMkLst>
            <pc:docMk/>
            <pc:sldMk cId="856815186" sldId="297"/>
            <ac:spMk id="5" creationId="{C3DB356C-87A6-9618-559D-3CCB4E18BC60}"/>
          </ac:spMkLst>
        </pc:spChg>
        <pc:spChg chg="add mod">
          <ac:chgData name="Eny Ntuk" userId="2303f54e-d358-4445-b33b-c5540800a57e" providerId="ADAL" clId="{DDDEDFF6-4135-4F9F-81EF-A91AB1C20D0F}" dt="2022-12-12T00:16:17.897" v="7955" actId="1076"/>
          <ac:spMkLst>
            <pc:docMk/>
            <pc:sldMk cId="856815186" sldId="297"/>
            <ac:spMk id="6" creationId="{AC15C16D-2054-E798-7BEC-1EDE180B3E89}"/>
          </ac:spMkLst>
        </pc:spChg>
        <pc:spChg chg="del">
          <ac:chgData name="Eny Ntuk" userId="2303f54e-d358-4445-b33b-c5540800a57e" providerId="ADAL" clId="{DDDEDFF6-4135-4F9F-81EF-A91AB1C20D0F}" dt="2022-12-11T06:20:20.286" v="6572" actId="478"/>
          <ac:spMkLst>
            <pc:docMk/>
            <pc:sldMk cId="856815186" sldId="297"/>
            <ac:spMk id="42" creationId="{00000000-0000-0000-0000-000000000000}"/>
          </ac:spMkLst>
        </pc:spChg>
        <pc:spChg chg="del mod">
          <ac:chgData name="Eny Ntuk" userId="2303f54e-d358-4445-b33b-c5540800a57e" providerId="ADAL" clId="{DDDEDFF6-4135-4F9F-81EF-A91AB1C20D0F}" dt="2022-12-11T06:20:23.663" v="6574" actId="478"/>
          <ac:spMkLst>
            <pc:docMk/>
            <pc:sldMk cId="856815186" sldId="297"/>
            <ac:spMk id="43" creationId="{00000000-0000-0000-0000-000000000000}"/>
          </ac:spMkLst>
        </pc:spChg>
        <pc:spChg chg="del">
          <ac:chgData name="Eny Ntuk" userId="2303f54e-d358-4445-b33b-c5540800a57e" providerId="ADAL" clId="{DDDEDFF6-4135-4F9F-81EF-A91AB1C20D0F}" dt="2022-12-11T06:20:21.501" v="6573" actId="478"/>
          <ac:spMkLst>
            <pc:docMk/>
            <pc:sldMk cId="856815186" sldId="297"/>
            <ac:spMk id="44" creationId="{00000000-0000-0000-0000-000000000000}"/>
          </ac:spMkLst>
        </pc:spChg>
        <pc:spChg chg="mod">
          <ac:chgData name="Eny Ntuk" userId="2303f54e-d358-4445-b33b-c5540800a57e" providerId="ADAL" clId="{DDDEDFF6-4135-4F9F-81EF-A91AB1C20D0F}" dt="2022-12-10T07:37:48.054" v="3562" actId="20577"/>
          <ac:spMkLst>
            <pc:docMk/>
            <pc:sldMk cId="856815186" sldId="297"/>
            <ac:spMk id="46" creationId="{00000000-0000-0000-0000-000000000000}"/>
          </ac:spMkLst>
        </pc:spChg>
        <pc:spChg chg="mod">
          <ac:chgData name="Eny Ntuk" userId="2303f54e-d358-4445-b33b-c5540800a57e" providerId="ADAL" clId="{DDDEDFF6-4135-4F9F-81EF-A91AB1C20D0F}" dt="2022-12-12T07:14:54.283" v="8266" actId="113"/>
          <ac:spMkLst>
            <pc:docMk/>
            <pc:sldMk cId="856815186" sldId="297"/>
            <ac:spMk id="48" creationId="{34348DA6-B6DA-BF75-E1E8-E4CB05F1D3DA}"/>
          </ac:spMkLst>
        </pc:spChg>
      </pc:sldChg>
      <pc:sldChg chg="addSp delSp modSp add mod">
        <pc:chgData name="Eny Ntuk" userId="2303f54e-d358-4445-b33b-c5540800a57e" providerId="ADAL" clId="{DDDEDFF6-4135-4F9F-81EF-A91AB1C20D0F}" dt="2022-12-12T00:26:21.692" v="8035" actId="478"/>
        <pc:sldMkLst>
          <pc:docMk/>
          <pc:sldMk cId="346716258" sldId="298"/>
        </pc:sldMkLst>
        <pc:spChg chg="mod">
          <ac:chgData name="Eny Ntuk" userId="2303f54e-d358-4445-b33b-c5540800a57e" providerId="ADAL" clId="{DDDEDFF6-4135-4F9F-81EF-A91AB1C20D0F}" dt="2022-12-11T04:19:53.074" v="5341" actId="1076"/>
          <ac:spMkLst>
            <pc:docMk/>
            <pc:sldMk cId="346716258" sldId="298"/>
            <ac:spMk id="3" creationId="{2F0D41E1-3E30-3E5F-AB1F-65AE4DEF0224}"/>
          </ac:spMkLst>
        </pc:spChg>
        <pc:spChg chg="del">
          <ac:chgData name="Eny Ntuk" userId="2303f54e-d358-4445-b33b-c5540800a57e" providerId="ADAL" clId="{DDDEDFF6-4135-4F9F-81EF-A91AB1C20D0F}" dt="2022-12-12T00:26:21.692" v="8035" actId="478"/>
          <ac:spMkLst>
            <pc:docMk/>
            <pc:sldMk cId="346716258" sldId="298"/>
            <ac:spMk id="42" creationId="{00000000-0000-0000-0000-000000000000}"/>
          </ac:spMkLst>
        </pc:spChg>
        <pc:spChg chg="mod">
          <ac:chgData name="Eny Ntuk" userId="2303f54e-d358-4445-b33b-c5540800a57e" providerId="ADAL" clId="{DDDEDFF6-4135-4F9F-81EF-A91AB1C20D0F}" dt="2022-12-11T04:18:06.045" v="5329" actId="20577"/>
          <ac:spMkLst>
            <pc:docMk/>
            <pc:sldMk cId="346716258" sldId="298"/>
            <ac:spMk id="46" creationId="{00000000-0000-0000-0000-000000000000}"/>
          </ac:spMkLst>
        </pc:spChg>
        <pc:spChg chg="mod">
          <ac:chgData name="Eny Ntuk" userId="2303f54e-d358-4445-b33b-c5540800a57e" providerId="ADAL" clId="{DDDEDFF6-4135-4F9F-81EF-A91AB1C20D0F}" dt="2022-12-11T04:28:06.977" v="5657" actId="20577"/>
          <ac:spMkLst>
            <pc:docMk/>
            <pc:sldMk cId="346716258" sldId="298"/>
            <ac:spMk id="48" creationId="{34348DA6-B6DA-BF75-E1E8-E4CB05F1D3DA}"/>
          </ac:spMkLst>
        </pc:spChg>
        <pc:picChg chg="add mod">
          <ac:chgData name="Eny Ntuk" userId="2303f54e-d358-4445-b33b-c5540800a57e" providerId="ADAL" clId="{DDDEDFF6-4135-4F9F-81EF-A91AB1C20D0F}" dt="2022-12-11T04:19:33.681" v="5336" actId="1076"/>
          <ac:picMkLst>
            <pc:docMk/>
            <pc:sldMk cId="346716258" sldId="298"/>
            <ac:picMk id="4" creationId="{F7F4C953-E17C-514B-6BD0-081C76DAA574}"/>
          </ac:picMkLst>
        </pc:picChg>
        <pc:picChg chg="del">
          <ac:chgData name="Eny Ntuk" userId="2303f54e-d358-4445-b33b-c5540800a57e" providerId="ADAL" clId="{DDDEDFF6-4135-4F9F-81EF-A91AB1C20D0F}" dt="2022-12-11T04:18:10.295" v="5330" actId="478"/>
          <ac:picMkLst>
            <pc:docMk/>
            <pc:sldMk cId="346716258" sldId="298"/>
            <ac:picMk id="6" creationId="{13D44C2A-2F00-A21E-F489-8061751C94D6}"/>
          </ac:picMkLst>
        </pc:picChg>
        <pc:picChg chg="add mod">
          <ac:chgData name="Eny Ntuk" userId="2303f54e-d358-4445-b33b-c5540800a57e" providerId="ADAL" clId="{DDDEDFF6-4135-4F9F-81EF-A91AB1C20D0F}" dt="2022-12-11T04:20:07.924" v="5342" actId="1076"/>
          <ac:picMkLst>
            <pc:docMk/>
            <pc:sldMk cId="346716258" sldId="298"/>
            <ac:picMk id="7" creationId="{902E0CD4-0C19-4855-ACE6-C1F6A8968848}"/>
          </ac:picMkLst>
        </pc:picChg>
        <pc:picChg chg="del">
          <ac:chgData name="Eny Ntuk" userId="2303f54e-d358-4445-b33b-c5540800a57e" providerId="ADAL" clId="{DDDEDFF6-4135-4F9F-81EF-A91AB1C20D0F}" dt="2022-12-11T04:18:48.969" v="5333" actId="478"/>
          <ac:picMkLst>
            <pc:docMk/>
            <pc:sldMk cId="346716258" sldId="298"/>
            <ac:picMk id="8" creationId="{139D7E77-3B45-46AC-9FCD-3BF918CB1FBA}"/>
          </ac:picMkLst>
        </pc:picChg>
      </pc:sldChg>
      <pc:sldChg chg="addSp delSp modSp add mod">
        <pc:chgData name="Eny Ntuk" userId="2303f54e-d358-4445-b33b-c5540800a57e" providerId="ADAL" clId="{DDDEDFF6-4135-4F9F-81EF-A91AB1C20D0F}" dt="2022-12-12T00:24:41.068" v="8030" actId="478"/>
        <pc:sldMkLst>
          <pc:docMk/>
          <pc:sldMk cId="2520781587" sldId="299"/>
        </pc:sldMkLst>
        <pc:spChg chg="del">
          <ac:chgData name="Eny Ntuk" userId="2303f54e-d358-4445-b33b-c5540800a57e" providerId="ADAL" clId="{DDDEDFF6-4135-4F9F-81EF-A91AB1C20D0F}" dt="2022-12-12T00:24:41.068" v="8030" actId="478"/>
          <ac:spMkLst>
            <pc:docMk/>
            <pc:sldMk cId="2520781587" sldId="299"/>
            <ac:spMk id="3" creationId="{2F0D41E1-3E30-3E5F-AB1F-65AE4DEF0224}"/>
          </ac:spMkLst>
        </pc:spChg>
        <pc:spChg chg="mod">
          <ac:chgData name="Eny Ntuk" userId="2303f54e-d358-4445-b33b-c5540800a57e" providerId="ADAL" clId="{DDDEDFF6-4135-4F9F-81EF-A91AB1C20D0F}" dt="2022-12-11T04:44:31.874" v="5674" actId="20577"/>
          <ac:spMkLst>
            <pc:docMk/>
            <pc:sldMk cId="2520781587" sldId="299"/>
            <ac:spMk id="46" creationId="{00000000-0000-0000-0000-000000000000}"/>
          </ac:spMkLst>
        </pc:spChg>
        <pc:spChg chg="mod">
          <ac:chgData name="Eny Ntuk" userId="2303f54e-d358-4445-b33b-c5540800a57e" providerId="ADAL" clId="{DDDEDFF6-4135-4F9F-81EF-A91AB1C20D0F}" dt="2022-12-11T06:00:07.220" v="6483" actId="20577"/>
          <ac:spMkLst>
            <pc:docMk/>
            <pc:sldMk cId="2520781587" sldId="299"/>
            <ac:spMk id="48" creationId="{34348DA6-B6DA-BF75-E1E8-E4CB05F1D3DA}"/>
          </ac:spMkLst>
        </pc:spChg>
        <pc:picChg chg="del">
          <ac:chgData name="Eny Ntuk" userId="2303f54e-d358-4445-b33b-c5540800a57e" providerId="ADAL" clId="{DDDEDFF6-4135-4F9F-81EF-A91AB1C20D0F}" dt="2022-12-11T04:46:34.257" v="5675" actId="478"/>
          <ac:picMkLst>
            <pc:docMk/>
            <pc:sldMk cId="2520781587" sldId="299"/>
            <ac:picMk id="4" creationId="{F7F4C953-E17C-514B-6BD0-081C76DAA574}"/>
          </ac:picMkLst>
        </pc:picChg>
        <pc:picChg chg="add mod">
          <ac:chgData name="Eny Ntuk" userId="2303f54e-d358-4445-b33b-c5540800a57e" providerId="ADAL" clId="{DDDEDFF6-4135-4F9F-81EF-A91AB1C20D0F}" dt="2022-12-11T04:46:44.352" v="5677" actId="1076"/>
          <ac:picMkLst>
            <pc:docMk/>
            <pc:sldMk cId="2520781587" sldId="299"/>
            <ac:picMk id="5" creationId="{B80EFE12-C179-7F91-DCB3-251857B7C13C}"/>
          </ac:picMkLst>
        </pc:picChg>
        <pc:picChg chg="del">
          <ac:chgData name="Eny Ntuk" userId="2303f54e-d358-4445-b33b-c5540800a57e" providerId="ADAL" clId="{DDDEDFF6-4135-4F9F-81EF-A91AB1C20D0F}" dt="2022-12-11T04:46:47.137" v="5678" actId="478"/>
          <ac:picMkLst>
            <pc:docMk/>
            <pc:sldMk cId="2520781587" sldId="299"/>
            <ac:picMk id="7" creationId="{902E0CD4-0C19-4855-ACE6-C1F6A8968848}"/>
          </ac:picMkLst>
        </pc:picChg>
        <pc:picChg chg="add mod">
          <ac:chgData name="Eny Ntuk" userId="2303f54e-d358-4445-b33b-c5540800a57e" providerId="ADAL" clId="{DDDEDFF6-4135-4F9F-81EF-A91AB1C20D0F}" dt="2022-12-11T04:47:53.219" v="5682" actId="14100"/>
          <ac:picMkLst>
            <pc:docMk/>
            <pc:sldMk cId="2520781587" sldId="299"/>
            <ac:picMk id="8" creationId="{630C6790-F640-85F2-2720-23FF92610771}"/>
          </ac:picMkLst>
        </pc:picChg>
      </pc:sldChg>
      <pc:sldChg chg="addSp delSp modSp add mod">
        <pc:chgData name="Eny Ntuk" userId="2303f54e-d358-4445-b33b-c5540800a57e" providerId="ADAL" clId="{DDDEDFF6-4135-4F9F-81EF-A91AB1C20D0F}" dt="2022-12-12T00:24:31.349" v="8029" actId="478"/>
        <pc:sldMkLst>
          <pc:docMk/>
          <pc:sldMk cId="1828593257" sldId="300"/>
        </pc:sldMkLst>
        <pc:spChg chg="del">
          <ac:chgData name="Eny Ntuk" userId="2303f54e-d358-4445-b33b-c5540800a57e" providerId="ADAL" clId="{DDDEDFF6-4135-4F9F-81EF-A91AB1C20D0F}" dt="2022-12-12T00:24:31.349" v="8029" actId="478"/>
          <ac:spMkLst>
            <pc:docMk/>
            <pc:sldMk cId="1828593257" sldId="300"/>
            <ac:spMk id="42" creationId="{00000000-0000-0000-0000-000000000000}"/>
          </ac:spMkLst>
        </pc:spChg>
        <pc:spChg chg="mod">
          <ac:chgData name="Eny Ntuk" userId="2303f54e-d358-4445-b33b-c5540800a57e" providerId="ADAL" clId="{DDDEDFF6-4135-4F9F-81EF-A91AB1C20D0F}" dt="2022-12-11T05:06:20.969" v="6020" actId="14100"/>
          <ac:spMkLst>
            <pc:docMk/>
            <pc:sldMk cId="1828593257" sldId="300"/>
            <ac:spMk id="46" creationId="{00000000-0000-0000-0000-000000000000}"/>
          </ac:spMkLst>
        </pc:spChg>
        <pc:spChg chg="mod">
          <ac:chgData name="Eny Ntuk" userId="2303f54e-d358-4445-b33b-c5540800a57e" providerId="ADAL" clId="{DDDEDFF6-4135-4F9F-81EF-A91AB1C20D0F}" dt="2022-12-11T23:59:04.032" v="7669" actId="207"/>
          <ac:spMkLst>
            <pc:docMk/>
            <pc:sldMk cId="1828593257" sldId="300"/>
            <ac:spMk id="48" creationId="{34348DA6-B6DA-BF75-E1E8-E4CB05F1D3DA}"/>
          </ac:spMkLst>
        </pc:spChg>
        <pc:picChg chg="del">
          <ac:chgData name="Eny Ntuk" userId="2303f54e-d358-4445-b33b-c5540800a57e" providerId="ADAL" clId="{DDDEDFF6-4135-4F9F-81EF-A91AB1C20D0F}" dt="2022-12-11T05:06:26.978" v="6021" actId="478"/>
          <ac:picMkLst>
            <pc:docMk/>
            <pc:sldMk cId="1828593257" sldId="300"/>
            <ac:picMk id="4" creationId="{F7F4C953-E17C-514B-6BD0-081C76DAA574}"/>
          </ac:picMkLst>
        </pc:picChg>
        <pc:picChg chg="add del mod">
          <ac:chgData name="Eny Ntuk" userId="2303f54e-d358-4445-b33b-c5540800a57e" providerId="ADAL" clId="{DDDEDFF6-4135-4F9F-81EF-A91AB1C20D0F}" dt="2022-12-11T05:14:09.594" v="6028" actId="478"/>
          <ac:picMkLst>
            <pc:docMk/>
            <pc:sldMk cId="1828593257" sldId="300"/>
            <ac:picMk id="5" creationId="{FC2BABBB-A42F-2E30-5BDC-C4AAF243CA03}"/>
          </ac:picMkLst>
        </pc:picChg>
        <pc:picChg chg="del">
          <ac:chgData name="Eny Ntuk" userId="2303f54e-d358-4445-b33b-c5540800a57e" providerId="ADAL" clId="{DDDEDFF6-4135-4F9F-81EF-A91AB1C20D0F}" dt="2022-12-11T05:06:29.721" v="6022" actId="478"/>
          <ac:picMkLst>
            <pc:docMk/>
            <pc:sldMk cId="1828593257" sldId="300"/>
            <ac:picMk id="7" creationId="{902E0CD4-0C19-4855-ACE6-C1F6A8968848}"/>
          </ac:picMkLst>
        </pc:picChg>
        <pc:picChg chg="add mod">
          <ac:chgData name="Eny Ntuk" userId="2303f54e-d358-4445-b33b-c5540800a57e" providerId="ADAL" clId="{DDDEDFF6-4135-4F9F-81EF-A91AB1C20D0F}" dt="2022-12-11T05:14:16.632" v="6030" actId="1076"/>
          <ac:picMkLst>
            <pc:docMk/>
            <pc:sldMk cId="1828593257" sldId="300"/>
            <ac:picMk id="8" creationId="{BFD1CE28-0361-6BE4-F5C1-010CE8470B26}"/>
          </ac:picMkLst>
        </pc:picChg>
        <pc:picChg chg="add mod">
          <ac:chgData name="Eny Ntuk" userId="2303f54e-d358-4445-b33b-c5540800a57e" providerId="ADAL" clId="{DDDEDFF6-4135-4F9F-81EF-A91AB1C20D0F}" dt="2022-12-11T05:20:32.266" v="6043" actId="1076"/>
          <ac:picMkLst>
            <pc:docMk/>
            <pc:sldMk cId="1828593257" sldId="300"/>
            <ac:picMk id="10" creationId="{E50777ED-736B-AACC-7FB8-3E0163E8B411}"/>
          </ac:picMkLst>
        </pc:picChg>
        <pc:picChg chg="add mod">
          <ac:chgData name="Eny Ntuk" userId="2303f54e-d358-4445-b33b-c5540800a57e" providerId="ADAL" clId="{DDDEDFF6-4135-4F9F-81EF-A91AB1C20D0F}" dt="2022-12-11T05:20:39.187" v="6044" actId="1076"/>
          <ac:picMkLst>
            <pc:docMk/>
            <pc:sldMk cId="1828593257" sldId="300"/>
            <ac:picMk id="12" creationId="{128DDA49-FC07-5462-D326-8AEFA7C39BC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643E3E74-09F9-4AA2-ACBB-8771F2728930}" type="datetimeFigureOut">
              <a:rPr lang="en-US" smtClean="0"/>
              <a:t>12/12/2022</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13F83E75-2C43-4518-825B-9A669A3180D3}" type="slidenum">
              <a:rPr lang="en-US" smtClean="0"/>
              <a:t>‹#›</a:t>
            </a:fld>
            <a:endParaRPr lang="en-US"/>
          </a:p>
        </p:txBody>
      </p:sp>
    </p:spTree>
    <p:extLst>
      <p:ext uri="{BB962C8B-B14F-4D97-AF65-F5344CB8AC3E}">
        <p14:creationId xmlns:p14="http://schemas.microsoft.com/office/powerpoint/2010/main" val="211793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83E75-2C43-4518-825B-9A669A3180D3}" type="slidenum">
              <a:rPr lang="en-US" smtClean="0"/>
              <a:t>3</a:t>
            </a:fld>
            <a:endParaRPr lang="en-US"/>
          </a:p>
        </p:txBody>
      </p:sp>
    </p:spTree>
    <p:extLst>
      <p:ext uri="{BB962C8B-B14F-4D97-AF65-F5344CB8AC3E}">
        <p14:creationId xmlns:p14="http://schemas.microsoft.com/office/powerpoint/2010/main" val="134724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83E75-2C43-4518-825B-9A669A3180D3}" type="slidenum">
              <a:rPr lang="en-US" smtClean="0"/>
              <a:t>8</a:t>
            </a:fld>
            <a:endParaRPr lang="en-US"/>
          </a:p>
        </p:txBody>
      </p:sp>
    </p:spTree>
    <p:extLst>
      <p:ext uri="{BB962C8B-B14F-4D97-AF65-F5344CB8AC3E}">
        <p14:creationId xmlns:p14="http://schemas.microsoft.com/office/powerpoint/2010/main" val="3389204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242424"/>
                </a:solidFill>
                <a:latin typeface="Palatino Linotype"/>
                <a:cs typeface="Palatino Linotype"/>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242424"/>
                </a:solidFill>
                <a:latin typeface="Palatino Linotype"/>
                <a:cs typeface="Palatino Linotype"/>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242424"/>
                </a:solidFill>
                <a:latin typeface="Palatino Linotype"/>
                <a:cs typeface="Palatino Linotyp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ECF0F0"/>
          </a:solidFill>
        </p:spPr>
        <p:txBody>
          <a:bodyPr wrap="square" lIns="0" tIns="0" rIns="0" bIns="0" rtlCol="0"/>
          <a:lstStyle/>
          <a:p>
            <a:endParaRPr/>
          </a:p>
        </p:txBody>
      </p:sp>
      <p:sp>
        <p:nvSpPr>
          <p:cNvPr id="17" name="bk object 17"/>
          <p:cNvSpPr/>
          <p:nvPr/>
        </p:nvSpPr>
        <p:spPr>
          <a:xfrm>
            <a:off x="9370150" y="4656220"/>
            <a:ext cx="8917940" cy="5626100"/>
          </a:xfrm>
          <a:custGeom>
            <a:avLst/>
            <a:gdLst/>
            <a:ahLst/>
            <a:cxnLst/>
            <a:rect l="l" t="t" r="r" b="b"/>
            <a:pathLst>
              <a:path w="8917940" h="5626100">
                <a:moveTo>
                  <a:pt x="5856694" y="12699"/>
                </a:moveTo>
                <a:lnTo>
                  <a:pt x="5087529" y="12699"/>
                </a:lnTo>
                <a:lnTo>
                  <a:pt x="5135228" y="0"/>
                </a:lnTo>
                <a:lnTo>
                  <a:pt x="5808995" y="0"/>
                </a:lnTo>
                <a:lnTo>
                  <a:pt x="5856694" y="12699"/>
                </a:lnTo>
                <a:close/>
              </a:path>
              <a:path w="8917940" h="5626100">
                <a:moveTo>
                  <a:pt x="6046354" y="25399"/>
                </a:moveTo>
                <a:lnTo>
                  <a:pt x="4897870" y="25399"/>
                </a:lnTo>
                <a:lnTo>
                  <a:pt x="4945111" y="12699"/>
                </a:lnTo>
                <a:lnTo>
                  <a:pt x="5999113" y="12699"/>
                </a:lnTo>
                <a:lnTo>
                  <a:pt x="6046354" y="25399"/>
                </a:lnTo>
                <a:close/>
              </a:path>
              <a:path w="8917940" h="5626100">
                <a:moveTo>
                  <a:pt x="6140477" y="38099"/>
                </a:moveTo>
                <a:lnTo>
                  <a:pt x="4803747" y="38099"/>
                </a:lnTo>
                <a:lnTo>
                  <a:pt x="4850748" y="25399"/>
                </a:lnTo>
                <a:lnTo>
                  <a:pt x="6093476" y="25399"/>
                </a:lnTo>
                <a:lnTo>
                  <a:pt x="6140477" y="38099"/>
                </a:lnTo>
                <a:close/>
              </a:path>
              <a:path w="8917940" h="5626100">
                <a:moveTo>
                  <a:pt x="6234111" y="50799"/>
                </a:moveTo>
                <a:lnTo>
                  <a:pt x="4710113" y="50799"/>
                </a:lnTo>
                <a:lnTo>
                  <a:pt x="4756868" y="38099"/>
                </a:lnTo>
                <a:lnTo>
                  <a:pt x="6187356" y="38099"/>
                </a:lnTo>
                <a:lnTo>
                  <a:pt x="6234111" y="50799"/>
                </a:lnTo>
                <a:close/>
              </a:path>
              <a:path w="8917940" h="5626100">
                <a:moveTo>
                  <a:pt x="6327242" y="63499"/>
                </a:moveTo>
                <a:lnTo>
                  <a:pt x="4616981" y="63499"/>
                </a:lnTo>
                <a:lnTo>
                  <a:pt x="4663483" y="50799"/>
                </a:lnTo>
                <a:lnTo>
                  <a:pt x="6280740" y="50799"/>
                </a:lnTo>
                <a:lnTo>
                  <a:pt x="6327242" y="63499"/>
                </a:lnTo>
                <a:close/>
              </a:path>
              <a:path w="8917940" h="5626100">
                <a:moveTo>
                  <a:pt x="6465966" y="88899"/>
                </a:moveTo>
                <a:lnTo>
                  <a:pt x="4478258" y="88899"/>
                </a:lnTo>
                <a:lnTo>
                  <a:pt x="4570609" y="63499"/>
                </a:lnTo>
                <a:lnTo>
                  <a:pt x="6373615" y="63499"/>
                </a:lnTo>
                <a:lnTo>
                  <a:pt x="6465966" y="88899"/>
                </a:lnTo>
                <a:close/>
              </a:path>
              <a:path w="8917940" h="5626100">
                <a:moveTo>
                  <a:pt x="6603480" y="114299"/>
                </a:moveTo>
                <a:lnTo>
                  <a:pt x="4340744" y="114299"/>
                </a:lnTo>
                <a:lnTo>
                  <a:pt x="4432283" y="88899"/>
                </a:lnTo>
                <a:lnTo>
                  <a:pt x="6511941" y="88899"/>
                </a:lnTo>
                <a:lnTo>
                  <a:pt x="6603480" y="114299"/>
                </a:lnTo>
                <a:close/>
              </a:path>
              <a:path w="8917940" h="5626100">
                <a:moveTo>
                  <a:pt x="8917847" y="5626099"/>
                </a:moveTo>
                <a:lnTo>
                  <a:pt x="2298" y="5626099"/>
                </a:lnTo>
                <a:lnTo>
                  <a:pt x="1883" y="5613399"/>
                </a:lnTo>
                <a:lnTo>
                  <a:pt x="838" y="5562599"/>
                </a:lnTo>
                <a:lnTo>
                  <a:pt x="209" y="5511799"/>
                </a:lnTo>
                <a:lnTo>
                  <a:pt x="0" y="5460999"/>
                </a:lnTo>
                <a:lnTo>
                  <a:pt x="209" y="5422899"/>
                </a:lnTo>
                <a:lnTo>
                  <a:pt x="838" y="5372099"/>
                </a:lnTo>
                <a:lnTo>
                  <a:pt x="1883" y="5321299"/>
                </a:lnTo>
                <a:lnTo>
                  <a:pt x="3344" y="5270499"/>
                </a:lnTo>
                <a:lnTo>
                  <a:pt x="5218" y="5219699"/>
                </a:lnTo>
                <a:lnTo>
                  <a:pt x="7504" y="5181599"/>
                </a:lnTo>
                <a:lnTo>
                  <a:pt x="10200" y="5130799"/>
                </a:lnTo>
                <a:lnTo>
                  <a:pt x="13304" y="5079999"/>
                </a:lnTo>
                <a:lnTo>
                  <a:pt x="16815" y="5029199"/>
                </a:lnTo>
                <a:lnTo>
                  <a:pt x="20731" y="4991099"/>
                </a:lnTo>
                <a:lnTo>
                  <a:pt x="25049" y="4940299"/>
                </a:lnTo>
                <a:lnTo>
                  <a:pt x="29769" y="4889499"/>
                </a:lnTo>
                <a:lnTo>
                  <a:pt x="34889" y="4838699"/>
                </a:lnTo>
                <a:lnTo>
                  <a:pt x="40407" y="4800599"/>
                </a:lnTo>
                <a:lnTo>
                  <a:pt x="46321" y="4749799"/>
                </a:lnTo>
                <a:lnTo>
                  <a:pt x="52630" y="4698999"/>
                </a:lnTo>
                <a:lnTo>
                  <a:pt x="59331" y="4660899"/>
                </a:lnTo>
                <a:lnTo>
                  <a:pt x="66424" y="4610099"/>
                </a:lnTo>
                <a:lnTo>
                  <a:pt x="73906" y="4559299"/>
                </a:lnTo>
                <a:lnTo>
                  <a:pt x="81775" y="4521199"/>
                </a:lnTo>
                <a:lnTo>
                  <a:pt x="90030" y="4470399"/>
                </a:lnTo>
                <a:lnTo>
                  <a:pt x="98670" y="4419599"/>
                </a:lnTo>
                <a:lnTo>
                  <a:pt x="107692" y="4381499"/>
                </a:lnTo>
                <a:lnTo>
                  <a:pt x="117095" y="4330699"/>
                </a:lnTo>
                <a:lnTo>
                  <a:pt x="126876" y="4292599"/>
                </a:lnTo>
                <a:lnTo>
                  <a:pt x="137035" y="4241799"/>
                </a:lnTo>
                <a:lnTo>
                  <a:pt x="147570" y="4203699"/>
                </a:lnTo>
                <a:lnTo>
                  <a:pt x="158478" y="4152899"/>
                </a:lnTo>
                <a:lnTo>
                  <a:pt x="169759" y="4102099"/>
                </a:lnTo>
                <a:lnTo>
                  <a:pt x="181410" y="4063999"/>
                </a:lnTo>
                <a:lnTo>
                  <a:pt x="193430" y="4013199"/>
                </a:lnTo>
                <a:lnTo>
                  <a:pt x="205816" y="3975099"/>
                </a:lnTo>
                <a:lnTo>
                  <a:pt x="218568" y="3924299"/>
                </a:lnTo>
                <a:lnTo>
                  <a:pt x="231683" y="3886199"/>
                </a:lnTo>
                <a:lnTo>
                  <a:pt x="245161" y="3835399"/>
                </a:lnTo>
                <a:lnTo>
                  <a:pt x="258998" y="3797299"/>
                </a:lnTo>
                <a:lnTo>
                  <a:pt x="273193" y="3759199"/>
                </a:lnTo>
                <a:lnTo>
                  <a:pt x="287745" y="3708399"/>
                </a:lnTo>
                <a:lnTo>
                  <a:pt x="302652" y="3670299"/>
                </a:lnTo>
                <a:lnTo>
                  <a:pt x="317913" y="3619499"/>
                </a:lnTo>
                <a:lnTo>
                  <a:pt x="333524" y="3581399"/>
                </a:lnTo>
                <a:lnTo>
                  <a:pt x="349486" y="3543299"/>
                </a:lnTo>
                <a:lnTo>
                  <a:pt x="365795" y="3492499"/>
                </a:lnTo>
                <a:lnTo>
                  <a:pt x="382451" y="3454399"/>
                </a:lnTo>
                <a:lnTo>
                  <a:pt x="399451" y="3403599"/>
                </a:lnTo>
                <a:lnTo>
                  <a:pt x="416794" y="3365499"/>
                </a:lnTo>
                <a:lnTo>
                  <a:pt x="434478" y="3327399"/>
                </a:lnTo>
                <a:lnTo>
                  <a:pt x="452502" y="3289299"/>
                </a:lnTo>
                <a:lnTo>
                  <a:pt x="470863" y="3238499"/>
                </a:lnTo>
                <a:lnTo>
                  <a:pt x="489560" y="3200399"/>
                </a:lnTo>
                <a:lnTo>
                  <a:pt x="508591" y="3162299"/>
                </a:lnTo>
                <a:lnTo>
                  <a:pt x="527955" y="3111499"/>
                </a:lnTo>
                <a:lnTo>
                  <a:pt x="547650" y="3073399"/>
                </a:lnTo>
                <a:lnTo>
                  <a:pt x="567674" y="3035299"/>
                </a:lnTo>
                <a:lnTo>
                  <a:pt x="588025" y="2997199"/>
                </a:lnTo>
                <a:lnTo>
                  <a:pt x="608701" y="2959099"/>
                </a:lnTo>
                <a:lnTo>
                  <a:pt x="629702" y="2920999"/>
                </a:lnTo>
                <a:lnTo>
                  <a:pt x="651024" y="2870199"/>
                </a:lnTo>
                <a:lnTo>
                  <a:pt x="672667" y="2832099"/>
                </a:lnTo>
                <a:lnTo>
                  <a:pt x="694629" y="2793999"/>
                </a:lnTo>
                <a:lnTo>
                  <a:pt x="716908" y="2755899"/>
                </a:lnTo>
                <a:lnTo>
                  <a:pt x="739502" y="2717799"/>
                </a:lnTo>
                <a:lnTo>
                  <a:pt x="762410" y="2679699"/>
                </a:lnTo>
                <a:lnTo>
                  <a:pt x="785629" y="2641599"/>
                </a:lnTo>
                <a:lnTo>
                  <a:pt x="809159" y="2603499"/>
                </a:lnTo>
                <a:lnTo>
                  <a:pt x="832997" y="2565399"/>
                </a:lnTo>
                <a:lnTo>
                  <a:pt x="857141" y="2527299"/>
                </a:lnTo>
                <a:lnTo>
                  <a:pt x="881591" y="2489199"/>
                </a:lnTo>
                <a:lnTo>
                  <a:pt x="906343" y="2451099"/>
                </a:lnTo>
                <a:lnTo>
                  <a:pt x="931397" y="2412999"/>
                </a:lnTo>
                <a:lnTo>
                  <a:pt x="956751" y="2374899"/>
                </a:lnTo>
                <a:lnTo>
                  <a:pt x="982403" y="2336799"/>
                </a:lnTo>
                <a:lnTo>
                  <a:pt x="1008352" y="2298699"/>
                </a:lnTo>
                <a:lnTo>
                  <a:pt x="1034595" y="2260599"/>
                </a:lnTo>
                <a:lnTo>
                  <a:pt x="1061130" y="2222499"/>
                </a:lnTo>
                <a:lnTo>
                  <a:pt x="1087957" y="2184399"/>
                </a:lnTo>
                <a:lnTo>
                  <a:pt x="1115073" y="2158999"/>
                </a:lnTo>
                <a:lnTo>
                  <a:pt x="1142477" y="2120899"/>
                </a:lnTo>
                <a:lnTo>
                  <a:pt x="1170167" y="2082799"/>
                </a:lnTo>
                <a:lnTo>
                  <a:pt x="1198142" y="2044699"/>
                </a:lnTo>
                <a:lnTo>
                  <a:pt x="1226398" y="2019299"/>
                </a:lnTo>
                <a:lnTo>
                  <a:pt x="1254936" y="1981199"/>
                </a:lnTo>
                <a:lnTo>
                  <a:pt x="1283753" y="1943099"/>
                </a:lnTo>
                <a:lnTo>
                  <a:pt x="1312847" y="1904999"/>
                </a:lnTo>
                <a:lnTo>
                  <a:pt x="1342216" y="1879599"/>
                </a:lnTo>
                <a:lnTo>
                  <a:pt x="1371860" y="1841499"/>
                </a:lnTo>
                <a:lnTo>
                  <a:pt x="1401776" y="1803399"/>
                </a:lnTo>
                <a:lnTo>
                  <a:pt x="1431962" y="1777999"/>
                </a:lnTo>
                <a:lnTo>
                  <a:pt x="1462417" y="1739899"/>
                </a:lnTo>
                <a:lnTo>
                  <a:pt x="1493139" y="1714499"/>
                </a:lnTo>
                <a:lnTo>
                  <a:pt x="1524126" y="1676399"/>
                </a:lnTo>
                <a:lnTo>
                  <a:pt x="1555377" y="1638299"/>
                </a:lnTo>
                <a:lnTo>
                  <a:pt x="1586890" y="1612899"/>
                </a:lnTo>
                <a:lnTo>
                  <a:pt x="1618663" y="1574799"/>
                </a:lnTo>
                <a:lnTo>
                  <a:pt x="1682982" y="1523999"/>
                </a:lnTo>
                <a:lnTo>
                  <a:pt x="1715525" y="1485899"/>
                </a:lnTo>
                <a:lnTo>
                  <a:pt x="1748321" y="1460499"/>
                </a:lnTo>
                <a:lnTo>
                  <a:pt x="1781369" y="1422399"/>
                </a:lnTo>
                <a:lnTo>
                  <a:pt x="1848212" y="1371599"/>
                </a:lnTo>
                <a:lnTo>
                  <a:pt x="1882004" y="1333499"/>
                </a:lnTo>
                <a:lnTo>
                  <a:pt x="1950320" y="1282699"/>
                </a:lnTo>
                <a:lnTo>
                  <a:pt x="1984841" y="1244599"/>
                </a:lnTo>
                <a:lnTo>
                  <a:pt x="2089833" y="1168399"/>
                </a:lnTo>
                <a:lnTo>
                  <a:pt x="2125301" y="1130299"/>
                </a:lnTo>
                <a:lnTo>
                  <a:pt x="2161002" y="1104899"/>
                </a:lnTo>
                <a:lnTo>
                  <a:pt x="2306096" y="1003299"/>
                </a:lnTo>
                <a:lnTo>
                  <a:pt x="2454773" y="901699"/>
                </a:lnTo>
                <a:lnTo>
                  <a:pt x="2645491" y="774699"/>
                </a:lnTo>
                <a:lnTo>
                  <a:pt x="2684267" y="761999"/>
                </a:lnTo>
                <a:lnTo>
                  <a:pt x="2841420" y="660399"/>
                </a:lnTo>
                <a:lnTo>
                  <a:pt x="2881212" y="647699"/>
                </a:lnTo>
                <a:lnTo>
                  <a:pt x="2961389" y="596899"/>
                </a:lnTo>
                <a:lnTo>
                  <a:pt x="3001770" y="584199"/>
                </a:lnTo>
                <a:lnTo>
                  <a:pt x="3042344" y="558799"/>
                </a:lnTo>
                <a:lnTo>
                  <a:pt x="3083110" y="546099"/>
                </a:lnTo>
                <a:lnTo>
                  <a:pt x="3124065" y="520699"/>
                </a:lnTo>
                <a:lnTo>
                  <a:pt x="3165207" y="507999"/>
                </a:lnTo>
                <a:lnTo>
                  <a:pt x="3206536" y="482599"/>
                </a:lnTo>
                <a:lnTo>
                  <a:pt x="3248049" y="469899"/>
                </a:lnTo>
                <a:lnTo>
                  <a:pt x="3289745" y="444499"/>
                </a:lnTo>
                <a:lnTo>
                  <a:pt x="3331622" y="431799"/>
                </a:lnTo>
                <a:lnTo>
                  <a:pt x="3373677" y="406399"/>
                </a:lnTo>
                <a:lnTo>
                  <a:pt x="3458319" y="380999"/>
                </a:lnTo>
                <a:lnTo>
                  <a:pt x="3500902" y="355599"/>
                </a:lnTo>
                <a:lnTo>
                  <a:pt x="3629678" y="317499"/>
                </a:lnTo>
                <a:lnTo>
                  <a:pt x="3672939" y="292099"/>
                </a:lnTo>
                <a:lnTo>
                  <a:pt x="4295182" y="114299"/>
                </a:lnTo>
                <a:lnTo>
                  <a:pt x="6649041" y="114299"/>
                </a:lnTo>
                <a:lnTo>
                  <a:pt x="7271284" y="292099"/>
                </a:lnTo>
                <a:lnTo>
                  <a:pt x="7314546" y="317499"/>
                </a:lnTo>
                <a:lnTo>
                  <a:pt x="7443321" y="355599"/>
                </a:lnTo>
                <a:lnTo>
                  <a:pt x="7485904" y="380999"/>
                </a:lnTo>
                <a:lnTo>
                  <a:pt x="7570546" y="406399"/>
                </a:lnTo>
                <a:lnTo>
                  <a:pt x="7612602" y="431799"/>
                </a:lnTo>
                <a:lnTo>
                  <a:pt x="7654479" y="444499"/>
                </a:lnTo>
                <a:lnTo>
                  <a:pt x="7696174" y="469899"/>
                </a:lnTo>
                <a:lnTo>
                  <a:pt x="7737687" y="482599"/>
                </a:lnTo>
                <a:lnTo>
                  <a:pt x="7779016" y="507999"/>
                </a:lnTo>
                <a:lnTo>
                  <a:pt x="7820159" y="520699"/>
                </a:lnTo>
                <a:lnTo>
                  <a:pt x="7861114" y="546099"/>
                </a:lnTo>
                <a:lnTo>
                  <a:pt x="7901879" y="558799"/>
                </a:lnTo>
                <a:lnTo>
                  <a:pt x="7942454" y="584199"/>
                </a:lnTo>
                <a:lnTo>
                  <a:pt x="7982835" y="596899"/>
                </a:lnTo>
                <a:lnTo>
                  <a:pt x="8063012" y="647699"/>
                </a:lnTo>
                <a:lnTo>
                  <a:pt x="8102804" y="660399"/>
                </a:lnTo>
                <a:lnTo>
                  <a:pt x="8259957" y="761999"/>
                </a:lnTo>
                <a:lnTo>
                  <a:pt x="8298733" y="774699"/>
                </a:lnTo>
                <a:lnTo>
                  <a:pt x="8489451" y="901699"/>
                </a:lnTo>
                <a:lnTo>
                  <a:pt x="8638128" y="1003299"/>
                </a:lnTo>
                <a:lnTo>
                  <a:pt x="8783222" y="1104899"/>
                </a:lnTo>
                <a:lnTo>
                  <a:pt x="8818923" y="1130299"/>
                </a:lnTo>
                <a:lnTo>
                  <a:pt x="8854391" y="1168399"/>
                </a:lnTo>
                <a:lnTo>
                  <a:pt x="8889625" y="1193799"/>
                </a:lnTo>
                <a:lnTo>
                  <a:pt x="8917847" y="1219199"/>
                </a:lnTo>
                <a:lnTo>
                  <a:pt x="8917847" y="5626099"/>
                </a:lnTo>
                <a:close/>
              </a:path>
            </a:pathLst>
          </a:custGeom>
          <a:solidFill>
            <a:srgbClr val="C39503"/>
          </a:solidFill>
        </p:spPr>
        <p:txBody>
          <a:bodyPr wrap="square" lIns="0" tIns="0" rIns="0" bIns="0" rtlCol="0"/>
          <a:lstStyle/>
          <a:p>
            <a:endParaRPr/>
          </a:p>
        </p:txBody>
      </p:sp>
      <p:sp>
        <p:nvSpPr>
          <p:cNvPr id="18" name="bk object 18"/>
          <p:cNvSpPr/>
          <p:nvPr/>
        </p:nvSpPr>
        <p:spPr>
          <a:xfrm>
            <a:off x="0" y="0"/>
            <a:ext cx="4499610" cy="3032760"/>
          </a:xfrm>
          <a:custGeom>
            <a:avLst/>
            <a:gdLst/>
            <a:ahLst/>
            <a:cxnLst/>
            <a:rect l="l" t="t" r="r" b="b"/>
            <a:pathLst>
              <a:path w="4499610" h="3032760">
                <a:moveTo>
                  <a:pt x="1961194" y="3032707"/>
                </a:moveTo>
                <a:lnTo>
                  <a:pt x="1912909" y="3032258"/>
                </a:lnTo>
                <a:lnTo>
                  <a:pt x="1864891" y="3030916"/>
                </a:lnTo>
                <a:lnTo>
                  <a:pt x="1817100" y="3028689"/>
                </a:lnTo>
                <a:lnTo>
                  <a:pt x="1769543" y="3025585"/>
                </a:lnTo>
                <a:lnTo>
                  <a:pt x="1722228" y="3021611"/>
                </a:lnTo>
                <a:lnTo>
                  <a:pt x="1675164" y="3016777"/>
                </a:lnTo>
                <a:lnTo>
                  <a:pt x="1628357" y="3011089"/>
                </a:lnTo>
                <a:lnTo>
                  <a:pt x="1581817" y="3004556"/>
                </a:lnTo>
                <a:lnTo>
                  <a:pt x="1535550" y="2997185"/>
                </a:lnTo>
                <a:lnTo>
                  <a:pt x="1489565" y="2988985"/>
                </a:lnTo>
                <a:lnTo>
                  <a:pt x="1443870" y="2979963"/>
                </a:lnTo>
                <a:lnTo>
                  <a:pt x="1398473" y="2970128"/>
                </a:lnTo>
                <a:lnTo>
                  <a:pt x="1353381" y="2959487"/>
                </a:lnTo>
                <a:lnTo>
                  <a:pt x="1308603" y="2948049"/>
                </a:lnTo>
                <a:lnTo>
                  <a:pt x="1264146" y="2935820"/>
                </a:lnTo>
                <a:lnTo>
                  <a:pt x="1220019" y="2922810"/>
                </a:lnTo>
                <a:lnTo>
                  <a:pt x="1176229" y="2909026"/>
                </a:lnTo>
                <a:lnTo>
                  <a:pt x="1132785" y="2894476"/>
                </a:lnTo>
                <a:lnTo>
                  <a:pt x="1089694" y="2879168"/>
                </a:lnTo>
                <a:lnTo>
                  <a:pt x="1046964" y="2863109"/>
                </a:lnTo>
                <a:lnTo>
                  <a:pt x="1004603" y="2846309"/>
                </a:lnTo>
                <a:lnTo>
                  <a:pt x="962620" y="2828774"/>
                </a:lnTo>
                <a:lnTo>
                  <a:pt x="921021" y="2810513"/>
                </a:lnTo>
                <a:lnTo>
                  <a:pt x="879815" y="2791534"/>
                </a:lnTo>
                <a:lnTo>
                  <a:pt x="839010" y="2771844"/>
                </a:lnTo>
                <a:lnTo>
                  <a:pt x="798614" y="2751452"/>
                </a:lnTo>
                <a:lnTo>
                  <a:pt x="758635" y="2730365"/>
                </a:lnTo>
                <a:lnTo>
                  <a:pt x="719081" y="2708592"/>
                </a:lnTo>
                <a:lnTo>
                  <a:pt x="679959" y="2686140"/>
                </a:lnTo>
                <a:lnTo>
                  <a:pt x="641278" y="2663017"/>
                </a:lnTo>
                <a:lnTo>
                  <a:pt x="603045" y="2639231"/>
                </a:lnTo>
                <a:lnTo>
                  <a:pt x="565269" y="2614791"/>
                </a:lnTo>
                <a:lnTo>
                  <a:pt x="527957" y="2589703"/>
                </a:lnTo>
                <a:lnTo>
                  <a:pt x="491117" y="2563977"/>
                </a:lnTo>
                <a:lnTo>
                  <a:pt x="454758" y="2537619"/>
                </a:lnTo>
                <a:lnTo>
                  <a:pt x="418887" y="2510639"/>
                </a:lnTo>
                <a:lnTo>
                  <a:pt x="383512" y="2483043"/>
                </a:lnTo>
                <a:lnTo>
                  <a:pt x="348641" y="2454840"/>
                </a:lnTo>
                <a:lnTo>
                  <a:pt x="314282" y="2426038"/>
                </a:lnTo>
                <a:lnTo>
                  <a:pt x="280443" y="2396644"/>
                </a:lnTo>
                <a:lnTo>
                  <a:pt x="247132" y="2366667"/>
                </a:lnTo>
                <a:lnTo>
                  <a:pt x="214357" y="2336114"/>
                </a:lnTo>
                <a:lnTo>
                  <a:pt x="182125" y="2304994"/>
                </a:lnTo>
                <a:lnTo>
                  <a:pt x="150445" y="2273314"/>
                </a:lnTo>
                <a:lnTo>
                  <a:pt x="119325" y="2241083"/>
                </a:lnTo>
                <a:lnTo>
                  <a:pt x="88772" y="2208307"/>
                </a:lnTo>
                <a:lnTo>
                  <a:pt x="58795" y="2174996"/>
                </a:lnTo>
                <a:lnTo>
                  <a:pt x="29402" y="2141157"/>
                </a:lnTo>
                <a:lnTo>
                  <a:pt x="599" y="2106798"/>
                </a:lnTo>
                <a:lnTo>
                  <a:pt x="0" y="2106057"/>
                </a:lnTo>
                <a:lnTo>
                  <a:pt x="0" y="0"/>
                </a:lnTo>
                <a:lnTo>
                  <a:pt x="4451350" y="0"/>
                </a:lnTo>
                <a:lnTo>
                  <a:pt x="4455835" y="22716"/>
                </a:lnTo>
                <a:lnTo>
                  <a:pt x="4464035" y="68700"/>
                </a:lnTo>
                <a:lnTo>
                  <a:pt x="4471405" y="114967"/>
                </a:lnTo>
                <a:lnTo>
                  <a:pt x="4477938" y="161508"/>
                </a:lnTo>
                <a:lnTo>
                  <a:pt x="4483626" y="208314"/>
                </a:lnTo>
                <a:lnTo>
                  <a:pt x="4488461" y="255379"/>
                </a:lnTo>
                <a:lnTo>
                  <a:pt x="4492434" y="302694"/>
                </a:lnTo>
                <a:lnTo>
                  <a:pt x="4495538" y="350251"/>
                </a:lnTo>
                <a:lnTo>
                  <a:pt x="4497766" y="398042"/>
                </a:lnTo>
                <a:lnTo>
                  <a:pt x="4499108" y="446059"/>
                </a:lnTo>
                <a:lnTo>
                  <a:pt x="4499557" y="494284"/>
                </a:lnTo>
                <a:lnTo>
                  <a:pt x="1961194" y="3032707"/>
                </a:lnTo>
                <a:close/>
              </a:path>
              <a:path w="4499610" h="3032760">
                <a:moveTo>
                  <a:pt x="1961194" y="3032707"/>
                </a:moveTo>
                <a:lnTo>
                  <a:pt x="4499557" y="494305"/>
                </a:lnTo>
                <a:lnTo>
                  <a:pt x="4499108" y="542531"/>
                </a:lnTo>
                <a:lnTo>
                  <a:pt x="4497766" y="590548"/>
                </a:lnTo>
                <a:lnTo>
                  <a:pt x="4495538" y="638339"/>
                </a:lnTo>
                <a:lnTo>
                  <a:pt x="4492434" y="685896"/>
                </a:lnTo>
                <a:lnTo>
                  <a:pt x="4488461" y="733211"/>
                </a:lnTo>
                <a:lnTo>
                  <a:pt x="4483626" y="780275"/>
                </a:lnTo>
                <a:lnTo>
                  <a:pt x="4477938" y="827082"/>
                </a:lnTo>
                <a:lnTo>
                  <a:pt x="4471405" y="873623"/>
                </a:lnTo>
                <a:lnTo>
                  <a:pt x="4464035" y="919889"/>
                </a:lnTo>
                <a:lnTo>
                  <a:pt x="4455835" y="965874"/>
                </a:lnTo>
                <a:lnTo>
                  <a:pt x="4446813" y="1011569"/>
                </a:lnTo>
                <a:lnTo>
                  <a:pt x="4436978" y="1056967"/>
                </a:lnTo>
                <a:lnTo>
                  <a:pt x="4426337" y="1102058"/>
                </a:lnTo>
                <a:lnTo>
                  <a:pt x="4414898" y="1146836"/>
                </a:lnTo>
                <a:lnTo>
                  <a:pt x="4402670" y="1191293"/>
                </a:lnTo>
                <a:lnTo>
                  <a:pt x="4389660" y="1235420"/>
                </a:lnTo>
                <a:lnTo>
                  <a:pt x="4375875" y="1279210"/>
                </a:lnTo>
                <a:lnTo>
                  <a:pt x="4361325" y="1322654"/>
                </a:lnTo>
                <a:lnTo>
                  <a:pt x="4346017" y="1365745"/>
                </a:lnTo>
                <a:lnTo>
                  <a:pt x="4329959" y="1408475"/>
                </a:lnTo>
                <a:lnTo>
                  <a:pt x="4313158" y="1450836"/>
                </a:lnTo>
                <a:lnTo>
                  <a:pt x="4295624" y="1492820"/>
                </a:lnTo>
                <a:lnTo>
                  <a:pt x="4277363" y="1534418"/>
                </a:lnTo>
                <a:lnTo>
                  <a:pt x="4258383" y="1575624"/>
                </a:lnTo>
                <a:lnTo>
                  <a:pt x="4238694" y="1616429"/>
                </a:lnTo>
                <a:lnTo>
                  <a:pt x="4218301" y="1656825"/>
                </a:lnTo>
                <a:lnTo>
                  <a:pt x="4197215" y="1696804"/>
                </a:lnTo>
                <a:lnTo>
                  <a:pt x="4175441" y="1736358"/>
                </a:lnTo>
                <a:lnTo>
                  <a:pt x="4152989" y="1775480"/>
                </a:lnTo>
                <a:lnTo>
                  <a:pt x="4129866" y="1814161"/>
                </a:lnTo>
                <a:lnTo>
                  <a:pt x="4106081" y="1852394"/>
                </a:lnTo>
                <a:lnTo>
                  <a:pt x="4081640" y="1890170"/>
                </a:lnTo>
                <a:lnTo>
                  <a:pt x="4056553" y="1927482"/>
                </a:lnTo>
                <a:lnTo>
                  <a:pt x="4030826" y="1964322"/>
                </a:lnTo>
                <a:lnTo>
                  <a:pt x="4004469" y="2000681"/>
                </a:lnTo>
                <a:lnTo>
                  <a:pt x="3977488" y="2036552"/>
                </a:lnTo>
                <a:lnTo>
                  <a:pt x="3949892" y="2071927"/>
                </a:lnTo>
                <a:lnTo>
                  <a:pt x="3921689" y="2106798"/>
                </a:lnTo>
                <a:lnTo>
                  <a:pt x="3892887" y="2141157"/>
                </a:lnTo>
                <a:lnTo>
                  <a:pt x="3863493" y="2174996"/>
                </a:lnTo>
                <a:lnTo>
                  <a:pt x="3833516" y="2208307"/>
                </a:lnTo>
                <a:lnTo>
                  <a:pt x="3802964" y="2241083"/>
                </a:lnTo>
                <a:lnTo>
                  <a:pt x="3771843" y="2273314"/>
                </a:lnTo>
                <a:lnTo>
                  <a:pt x="3740164" y="2304994"/>
                </a:lnTo>
                <a:lnTo>
                  <a:pt x="3707932" y="2336114"/>
                </a:lnTo>
                <a:lnTo>
                  <a:pt x="3675157" y="2366667"/>
                </a:lnTo>
                <a:lnTo>
                  <a:pt x="3641846" y="2396644"/>
                </a:lnTo>
                <a:lnTo>
                  <a:pt x="3608007" y="2426038"/>
                </a:lnTo>
                <a:lnTo>
                  <a:pt x="3573648" y="2454840"/>
                </a:lnTo>
                <a:lnTo>
                  <a:pt x="3538777" y="2483043"/>
                </a:lnTo>
                <a:lnTo>
                  <a:pt x="3503402" y="2510639"/>
                </a:lnTo>
                <a:lnTo>
                  <a:pt x="3467531" y="2537619"/>
                </a:lnTo>
                <a:lnTo>
                  <a:pt x="3431171" y="2563977"/>
                </a:lnTo>
                <a:lnTo>
                  <a:pt x="3394332" y="2589703"/>
                </a:lnTo>
                <a:lnTo>
                  <a:pt x="3357020" y="2614791"/>
                </a:lnTo>
                <a:lnTo>
                  <a:pt x="3319244" y="2639231"/>
                </a:lnTo>
                <a:lnTo>
                  <a:pt x="3281011" y="2663017"/>
                </a:lnTo>
                <a:lnTo>
                  <a:pt x="3242330" y="2686140"/>
                </a:lnTo>
                <a:lnTo>
                  <a:pt x="3203208" y="2708592"/>
                </a:lnTo>
                <a:lnTo>
                  <a:pt x="3163653" y="2730365"/>
                </a:lnTo>
                <a:lnTo>
                  <a:pt x="3123674" y="2751452"/>
                </a:lnTo>
                <a:lnTo>
                  <a:pt x="3083278" y="2771844"/>
                </a:lnTo>
                <a:lnTo>
                  <a:pt x="3042473" y="2791534"/>
                </a:lnTo>
                <a:lnTo>
                  <a:pt x="3001268" y="2810513"/>
                </a:lnTo>
                <a:lnTo>
                  <a:pt x="2959669" y="2828774"/>
                </a:lnTo>
                <a:lnTo>
                  <a:pt x="2917685" y="2846309"/>
                </a:lnTo>
                <a:lnTo>
                  <a:pt x="2875325" y="2863109"/>
                </a:lnTo>
                <a:lnTo>
                  <a:pt x="2832595" y="2879168"/>
                </a:lnTo>
                <a:lnTo>
                  <a:pt x="2789504" y="2894476"/>
                </a:lnTo>
                <a:lnTo>
                  <a:pt x="2746059" y="2909026"/>
                </a:lnTo>
                <a:lnTo>
                  <a:pt x="2702270" y="2922810"/>
                </a:lnTo>
                <a:lnTo>
                  <a:pt x="2658142" y="2935820"/>
                </a:lnTo>
                <a:lnTo>
                  <a:pt x="2613686" y="2948049"/>
                </a:lnTo>
                <a:lnTo>
                  <a:pt x="2568908" y="2959487"/>
                </a:lnTo>
                <a:lnTo>
                  <a:pt x="2523816" y="2970128"/>
                </a:lnTo>
                <a:lnTo>
                  <a:pt x="2478419" y="2979963"/>
                </a:lnTo>
                <a:lnTo>
                  <a:pt x="2432724" y="2988985"/>
                </a:lnTo>
                <a:lnTo>
                  <a:pt x="2386739" y="2997185"/>
                </a:lnTo>
                <a:lnTo>
                  <a:pt x="2340472" y="3004556"/>
                </a:lnTo>
                <a:lnTo>
                  <a:pt x="2293931" y="3011089"/>
                </a:lnTo>
                <a:lnTo>
                  <a:pt x="2247125" y="3016777"/>
                </a:lnTo>
                <a:lnTo>
                  <a:pt x="2200060" y="3021611"/>
                </a:lnTo>
                <a:lnTo>
                  <a:pt x="2152746" y="3025585"/>
                </a:lnTo>
                <a:lnTo>
                  <a:pt x="2105189" y="3028689"/>
                </a:lnTo>
                <a:lnTo>
                  <a:pt x="2057398" y="3030916"/>
                </a:lnTo>
                <a:lnTo>
                  <a:pt x="2009380" y="3032258"/>
                </a:lnTo>
                <a:lnTo>
                  <a:pt x="1961194" y="3032707"/>
                </a:lnTo>
                <a:close/>
              </a:path>
              <a:path w="4499610" h="3032760">
                <a:moveTo>
                  <a:pt x="4499557" y="3032707"/>
                </a:moveTo>
                <a:lnTo>
                  <a:pt x="1961194" y="3032707"/>
                </a:lnTo>
                <a:lnTo>
                  <a:pt x="2009380" y="3032258"/>
                </a:lnTo>
                <a:lnTo>
                  <a:pt x="2057398" y="3030916"/>
                </a:lnTo>
                <a:lnTo>
                  <a:pt x="2105189" y="3028689"/>
                </a:lnTo>
                <a:lnTo>
                  <a:pt x="2152746" y="3025585"/>
                </a:lnTo>
                <a:lnTo>
                  <a:pt x="2200060" y="3021611"/>
                </a:lnTo>
                <a:lnTo>
                  <a:pt x="2247125" y="3016777"/>
                </a:lnTo>
                <a:lnTo>
                  <a:pt x="2293931" y="3011089"/>
                </a:lnTo>
                <a:lnTo>
                  <a:pt x="2340472" y="3004556"/>
                </a:lnTo>
                <a:lnTo>
                  <a:pt x="2386739" y="2997185"/>
                </a:lnTo>
                <a:lnTo>
                  <a:pt x="2432724" y="2988985"/>
                </a:lnTo>
                <a:lnTo>
                  <a:pt x="2478419" y="2979963"/>
                </a:lnTo>
                <a:lnTo>
                  <a:pt x="2523816" y="2970128"/>
                </a:lnTo>
                <a:lnTo>
                  <a:pt x="2568908" y="2959487"/>
                </a:lnTo>
                <a:lnTo>
                  <a:pt x="2613686" y="2948049"/>
                </a:lnTo>
                <a:lnTo>
                  <a:pt x="2658142" y="2935820"/>
                </a:lnTo>
                <a:lnTo>
                  <a:pt x="2702270" y="2922810"/>
                </a:lnTo>
                <a:lnTo>
                  <a:pt x="2746059" y="2909026"/>
                </a:lnTo>
                <a:lnTo>
                  <a:pt x="2789504" y="2894476"/>
                </a:lnTo>
                <a:lnTo>
                  <a:pt x="2832595" y="2879168"/>
                </a:lnTo>
                <a:lnTo>
                  <a:pt x="2875325" y="2863109"/>
                </a:lnTo>
                <a:lnTo>
                  <a:pt x="2917685" y="2846309"/>
                </a:lnTo>
                <a:lnTo>
                  <a:pt x="2959669" y="2828774"/>
                </a:lnTo>
                <a:lnTo>
                  <a:pt x="3001268" y="2810513"/>
                </a:lnTo>
                <a:lnTo>
                  <a:pt x="3042473" y="2791534"/>
                </a:lnTo>
                <a:lnTo>
                  <a:pt x="3083278" y="2771844"/>
                </a:lnTo>
                <a:lnTo>
                  <a:pt x="3123674" y="2751452"/>
                </a:lnTo>
                <a:lnTo>
                  <a:pt x="3163653" y="2730365"/>
                </a:lnTo>
                <a:lnTo>
                  <a:pt x="3203208" y="2708592"/>
                </a:lnTo>
                <a:lnTo>
                  <a:pt x="3242330" y="2686140"/>
                </a:lnTo>
                <a:lnTo>
                  <a:pt x="3281011" y="2663017"/>
                </a:lnTo>
                <a:lnTo>
                  <a:pt x="3319244" y="2639231"/>
                </a:lnTo>
                <a:lnTo>
                  <a:pt x="3357020" y="2614791"/>
                </a:lnTo>
                <a:lnTo>
                  <a:pt x="3394332" y="2589703"/>
                </a:lnTo>
                <a:lnTo>
                  <a:pt x="3431171" y="2563977"/>
                </a:lnTo>
                <a:lnTo>
                  <a:pt x="3467531" y="2537619"/>
                </a:lnTo>
                <a:lnTo>
                  <a:pt x="3503402" y="2510639"/>
                </a:lnTo>
                <a:lnTo>
                  <a:pt x="3538777" y="2483043"/>
                </a:lnTo>
                <a:lnTo>
                  <a:pt x="3573648" y="2454840"/>
                </a:lnTo>
                <a:lnTo>
                  <a:pt x="3608007" y="2426038"/>
                </a:lnTo>
                <a:lnTo>
                  <a:pt x="3641846" y="2396644"/>
                </a:lnTo>
                <a:lnTo>
                  <a:pt x="3675157" y="2366667"/>
                </a:lnTo>
                <a:lnTo>
                  <a:pt x="3707932" y="2336114"/>
                </a:lnTo>
                <a:lnTo>
                  <a:pt x="3740164" y="2304994"/>
                </a:lnTo>
                <a:lnTo>
                  <a:pt x="3771843" y="2273314"/>
                </a:lnTo>
                <a:lnTo>
                  <a:pt x="3802964" y="2241083"/>
                </a:lnTo>
                <a:lnTo>
                  <a:pt x="3833516" y="2208307"/>
                </a:lnTo>
                <a:lnTo>
                  <a:pt x="3863493" y="2174996"/>
                </a:lnTo>
                <a:lnTo>
                  <a:pt x="3892887" y="2141157"/>
                </a:lnTo>
                <a:lnTo>
                  <a:pt x="3921689" y="2106798"/>
                </a:lnTo>
                <a:lnTo>
                  <a:pt x="3949892" y="2071927"/>
                </a:lnTo>
                <a:lnTo>
                  <a:pt x="3977488" y="2036552"/>
                </a:lnTo>
                <a:lnTo>
                  <a:pt x="4004469" y="2000681"/>
                </a:lnTo>
                <a:lnTo>
                  <a:pt x="4030826" y="1964322"/>
                </a:lnTo>
                <a:lnTo>
                  <a:pt x="4056553" y="1927482"/>
                </a:lnTo>
                <a:lnTo>
                  <a:pt x="4081640" y="1890170"/>
                </a:lnTo>
                <a:lnTo>
                  <a:pt x="4106081" y="1852394"/>
                </a:lnTo>
                <a:lnTo>
                  <a:pt x="4129866" y="1814161"/>
                </a:lnTo>
                <a:lnTo>
                  <a:pt x="4152989" y="1775480"/>
                </a:lnTo>
                <a:lnTo>
                  <a:pt x="4175441" y="1736358"/>
                </a:lnTo>
                <a:lnTo>
                  <a:pt x="4197215" y="1696804"/>
                </a:lnTo>
                <a:lnTo>
                  <a:pt x="4218301" y="1656825"/>
                </a:lnTo>
                <a:lnTo>
                  <a:pt x="4238694" y="1616429"/>
                </a:lnTo>
                <a:lnTo>
                  <a:pt x="4258383" y="1575624"/>
                </a:lnTo>
                <a:lnTo>
                  <a:pt x="4277363" y="1534418"/>
                </a:lnTo>
                <a:lnTo>
                  <a:pt x="4295624" y="1492820"/>
                </a:lnTo>
                <a:lnTo>
                  <a:pt x="4313158" y="1450836"/>
                </a:lnTo>
                <a:lnTo>
                  <a:pt x="4329959" y="1408475"/>
                </a:lnTo>
                <a:lnTo>
                  <a:pt x="4346017" y="1365745"/>
                </a:lnTo>
                <a:lnTo>
                  <a:pt x="4361325" y="1322654"/>
                </a:lnTo>
                <a:lnTo>
                  <a:pt x="4375875" y="1279210"/>
                </a:lnTo>
                <a:lnTo>
                  <a:pt x="4389660" y="1235420"/>
                </a:lnTo>
                <a:lnTo>
                  <a:pt x="4402670" y="1191293"/>
                </a:lnTo>
                <a:lnTo>
                  <a:pt x="4414898" y="1146836"/>
                </a:lnTo>
                <a:lnTo>
                  <a:pt x="4426337" y="1102058"/>
                </a:lnTo>
                <a:lnTo>
                  <a:pt x="4436978" y="1056967"/>
                </a:lnTo>
                <a:lnTo>
                  <a:pt x="4446813" y="1011569"/>
                </a:lnTo>
                <a:lnTo>
                  <a:pt x="4455835" y="965874"/>
                </a:lnTo>
                <a:lnTo>
                  <a:pt x="4464035" y="919889"/>
                </a:lnTo>
                <a:lnTo>
                  <a:pt x="4471405" y="873623"/>
                </a:lnTo>
                <a:lnTo>
                  <a:pt x="4477938" y="827082"/>
                </a:lnTo>
                <a:lnTo>
                  <a:pt x="4483626" y="780275"/>
                </a:lnTo>
                <a:lnTo>
                  <a:pt x="4488461" y="733211"/>
                </a:lnTo>
                <a:lnTo>
                  <a:pt x="4492434" y="685896"/>
                </a:lnTo>
                <a:lnTo>
                  <a:pt x="4495538" y="638339"/>
                </a:lnTo>
                <a:lnTo>
                  <a:pt x="4497766" y="590548"/>
                </a:lnTo>
                <a:lnTo>
                  <a:pt x="4499108" y="542531"/>
                </a:lnTo>
                <a:lnTo>
                  <a:pt x="4499557" y="494305"/>
                </a:lnTo>
                <a:lnTo>
                  <a:pt x="4499557" y="3032707"/>
                </a:lnTo>
                <a:close/>
              </a:path>
            </a:pathLst>
          </a:custGeom>
          <a:solidFill>
            <a:srgbClr val="242424"/>
          </a:solidFill>
        </p:spPr>
        <p:txBody>
          <a:bodyPr wrap="square" lIns="0" tIns="0" rIns="0" bIns="0" rtlCol="0"/>
          <a:lstStyle/>
          <a:p>
            <a:endParaRPr/>
          </a:p>
        </p:txBody>
      </p:sp>
      <p:sp>
        <p:nvSpPr>
          <p:cNvPr id="19" name="bk object 19"/>
          <p:cNvSpPr/>
          <p:nvPr/>
        </p:nvSpPr>
        <p:spPr>
          <a:xfrm>
            <a:off x="1028700" y="3475658"/>
            <a:ext cx="4022090" cy="5717540"/>
          </a:xfrm>
          <a:custGeom>
            <a:avLst/>
            <a:gdLst/>
            <a:ahLst/>
            <a:cxnLst/>
            <a:rect l="l" t="t" r="r" b="b"/>
            <a:pathLst>
              <a:path w="4022090" h="5717540">
                <a:moveTo>
                  <a:pt x="4021931" y="5716932"/>
                </a:moveTo>
                <a:lnTo>
                  <a:pt x="0" y="5716932"/>
                </a:lnTo>
                <a:lnTo>
                  <a:pt x="0" y="0"/>
                </a:lnTo>
                <a:lnTo>
                  <a:pt x="4021931" y="0"/>
                </a:lnTo>
                <a:lnTo>
                  <a:pt x="4021931" y="5716932"/>
                </a:lnTo>
                <a:close/>
              </a:path>
            </a:pathLst>
          </a:custGeom>
          <a:solidFill>
            <a:srgbClr val="242424"/>
          </a:solidFill>
        </p:spPr>
        <p:txBody>
          <a:bodyPr wrap="square" lIns="0" tIns="0" rIns="0" bIns="0" rtlCol="0"/>
          <a:lstStyle/>
          <a:p>
            <a:endParaRPr/>
          </a:p>
        </p:txBody>
      </p:sp>
      <p:sp>
        <p:nvSpPr>
          <p:cNvPr id="20" name="bk object 20"/>
          <p:cNvSpPr/>
          <p:nvPr/>
        </p:nvSpPr>
        <p:spPr>
          <a:xfrm>
            <a:off x="5098255" y="3475658"/>
            <a:ext cx="4152265" cy="5717540"/>
          </a:xfrm>
          <a:custGeom>
            <a:avLst/>
            <a:gdLst/>
            <a:ahLst/>
            <a:cxnLst/>
            <a:rect l="l" t="t" r="r" b="b"/>
            <a:pathLst>
              <a:path w="4152265" h="5717540">
                <a:moveTo>
                  <a:pt x="4152195" y="5716932"/>
                </a:moveTo>
                <a:lnTo>
                  <a:pt x="0" y="5716932"/>
                </a:lnTo>
                <a:lnTo>
                  <a:pt x="0" y="0"/>
                </a:lnTo>
                <a:lnTo>
                  <a:pt x="4152195" y="0"/>
                </a:lnTo>
                <a:lnTo>
                  <a:pt x="4152195" y="5716932"/>
                </a:lnTo>
                <a:close/>
              </a:path>
            </a:pathLst>
          </a:custGeom>
          <a:solidFill>
            <a:srgbClr val="242424"/>
          </a:solidFill>
        </p:spPr>
        <p:txBody>
          <a:bodyPr wrap="square" lIns="0" tIns="0" rIns="0" bIns="0" rtlCol="0"/>
          <a:lstStyle/>
          <a:p>
            <a:endParaRPr/>
          </a:p>
        </p:txBody>
      </p:sp>
      <p:sp>
        <p:nvSpPr>
          <p:cNvPr id="21" name="bk object 21"/>
          <p:cNvSpPr/>
          <p:nvPr/>
        </p:nvSpPr>
        <p:spPr>
          <a:xfrm>
            <a:off x="9298076" y="3475658"/>
            <a:ext cx="3891915" cy="5717540"/>
          </a:xfrm>
          <a:custGeom>
            <a:avLst/>
            <a:gdLst/>
            <a:ahLst/>
            <a:cxnLst/>
            <a:rect l="l" t="t" r="r" b="b"/>
            <a:pathLst>
              <a:path w="3891915" h="5717540">
                <a:moveTo>
                  <a:pt x="3891666" y="5716932"/>
                </a:moveTo>
                <a:lnTo>
                  <a:pt x="0" y="5716932"/>
                </a:lnTo>
                <a:lnTo>
                  <a:pt x="0" y="0"/>
                </a:lnTo>
                <a:lnTo>
                  <a:pt x="3891666" y="0"/>
                </a:lnTo>
                <a:lnTo>
                  <a:pt x="3891666" y="5716932"/>
                </a:lnTo>
                <a:close/>
              </a:path>
            </a:pathLst>
          </a:custGeom>
          <a:solidFill>
            <a:srgbClr val="242424"/>
          </a:solidFill>
        </p:spPr>
        <p:txBody>
          <a:bodyPr wrap="square" lIns="0" tIns="0" rIns="0" bIns="0" rtlCol="0"/>
          <a:lstStyle/>
          <a:p>
            <a:endParaRPr/>
          </a:p>
        </p:txBody>
      </p:sp>
      <p:sp>
        <p:nvSpPr>
          <p:cNvPr id="22" name="bk object 22"/>
          <p:cNvSpPr/>
          <p:nvPr/>
        </p:nvSpPr>
        <p:spPr>
          <a:xfrm>
            <a:off x="13237368" y="3475658"/>
            <a:ext cx="4022090" cy="5717540"/>
          </a:xfrm>
          <a:custGeom>
            <a:avLst/>
            <a:gdLst/>
            <a:ahLst/>
            <a:cxnLst/>
            <a:rect l="l" t="t" r="r" b="b"/>
            <a:pathLst>
              <a:path w="4022090" h="5717540">
                <a:moveTo>
                  <a:pt x="4021931" y="5716932"/>
                </a:moveTo>
                <a:lnTo>
                  <a:pt x="0" y="5716932"/>
                </a:lnTo>
                <a:lnTo>
                  <a:pt x="0" y="0"/>
                </a:lnTo>
                <a:lnTo>
                  <a:pt x="4021931" y="0"/>
                </a:lnTo>
                <a:lnTo>
                  <a:pt x="4021931" y="5716932"/>
                </a:lnTo>
                <a:close/>
              </a:path>
            </a:pathLst>
          </a:custGeom>
          <a:solidFill>
            <a:srgbClr val="242424"/>
          </a:solidFill>
        </p:spPr>
        <p:txBody>
          <a:bodyPr wrap="square" lIns="0" tIns="0" rIns="0" bIns="0" rtlCol="0"/>
          <a:lstStyle/>
          <a:p>
            <a:endParaRPr/>
          </a:p>
        </p:txBody>
      </p:sp>
      <p:sp>
        <p:nvSpPr>
          <p:cNvPr id="23" name="bk object 23"/>
          <p:cNvSpPr/>
          <p:nvPr/>
        </p:nvSpPr>
        <p:spPr>
          <a:xfrm>
            <a:off x="1390649" y="3767123"/>
            <a:ext cx="76199" cy="76199"/>
          </a:xfrm>
          <a:prstGeom prst="rect">
            <a:avLst/>
          </a:prstGeom>
          <a:blipFill>
            <a:blip r:embed="rId2" cstate="print"/>
            <a:stretch>
              <a:fillRect/>
            </a:stretch>
          </a:blipFill>
        </p:spPr>
        <p:txBody>
          <a:bodyPr wrap="square" lIns="0" tIns="0" rIns="0" bIns="0" rtlCol="0"/>
          <a:lstStyle/>
          <a:p>
            <a:endParaRPr/>
          </a:p>
        </p:txBody>
      </p:sp>
      <p:sp>
        <p:nvSpPr>
          <p:cNvPr id="24" name="bk object 24"/>
          <p:cNvSpPr/>
          <p:nvPr/>
        </p:nvSpPr>
        <p:spPr>
          <a:xfrm>
            <a:off x="1390649" y="4081448"/>
            <a:ext cx="76199" cy="76199"/>
          </a:xfrm>
          <a:prstGeom prst="rect">
            <a:avLst/>
          </a:prstGeom>
          <a:blipFill>
            <a:blip r:embed="rId2" cstate="print"/>
            <a:stretch>
              <a:fillRect/>
            </a:stretch>
          </a:blipFill>
        </p:spPr>
        <p:txBody>
          <a:bodyPr wrap="square" lIns="0" tIns="0" rIns="0" bIns="0" rtlCol="0"/>
          <a:lstStyle/>
          <a:p>
            <a:endParaRPr/>
          </a:p>
        </p:txBody>
      </p:sp>
      <p:sp>
        <p:nvSpPr>
          <p:cNvPr id="25" name="bk object 25"/>
          <p:cNvSpPr/>
          <p:nvPr/>
        </p:nvSpPr>
        <p:spPr>
          <a:xfrm>
            <a:off x="5460206" y="3767123"/>
            <a:ext cx="76199" cy="76199"/>
          </a:xfrm>
          <a:prstGeom prst="rect">
            <a:avLst/>
          </a:prstGeom>
          <a:blipFill>
            <a:blip r:embed="rId2" cstate="print"/>
            <a:stretch>
              <a:fillRect/>
            </a:stretch>
          </a:blipFill>
        </p:spPr>
        <p:txBody>
          <a:bodyPr wrap="square" lIns="0" tIns="0" rIns="0" bIns="0" rtlCol="0"/>
          <a:lstStyle/>
          <a:p>
            <a:endParaRPr/>
          </a:p>
        </p:txBody>
      </p:sp>
      <p:sp>
        <p:nvSpPr>
          <p:cNvPr id="26" name="bk object 26"/>
          <p:cNvSpPr/>
          <p:nvPr/>
        </p:nvSpPr>
        <p:spPr>
          <a:xfrm>
            <a:off x="5460206" y="4395773"/>
            <a:ext cx="76199" cy="76199"/>
          </a:xfrm>
          <a:prstGeom prst="rect">
            <a:avLst/>
          </a:prstGeom>
          <a:blipFill>
            <a:blip r:embed="rId2" cstate="print"/>
            <a:stretch>
              <a:fillRect/>
            </a:stretch>
          </a:blipFill>
        </p:spPr>
        <p:txBody>
          <a:bodyPr wrap="square" lIns="0" tIns="0" rIns="0" bIns="0" rtlCol="0"/>
          <a:lstStyle/>
          <a:p>
            <a:endParaRPr/>
          </a:p>
        </p:txBody>
      </p:sp>
      <p:sp>
        <p:nvSpPr>
          <p:cNvPr id="27" name="bk object 27"/>
          <p:cNvSpPr/>
          <p:nvPr/>
        </p:nvSpPr>
        <p:spPr>
          <a:xfrm>
            <a:off x="9660026" y="3767123"/>
            <a:ext cx="76199" cy="76199"/>
          </a:xfrm>
          <a:prstGeom prst="rect">
            <a:avLst/>
          </a:prstGeom>
          <a:blipFill>
            <a:blip r:embed="rId2" cstate="print"/>
            <a:stretch>
              <a:fillRect/>
            </a:stretch>
          </a:blipFill>
        </p:spPr>
        <p:txBody>
          <a:bodyPr wrap="square" lIns="0" tIns="0" rIns="0" bIns="0" rtlCol="0"/>
          <a:lstStyle/>
          <a:p>
            <a:endParaRPr/>
          </a:p>
        </p:txBody>
      </p:sp>
      <p:sp>
        <p:nvSpPr>
          <p:cNvPr id="28" name="bk object 28"/>
          <p:cNvSpPr/>
          <p:nvPr/>
        </p:nvSpPr>
        <p:spPr>
          <a:xfrm>
            <a:off x="9660026" y="4081448"/>
            <a:ext cx="76199" cy="76199"/>
          </a:xfrm>
          <a:prstGeom prst="rect">
            <a:avLst/>
          </a:prstGeom>
          <a:blipFill>
            <a:blip r:embed="rId2" cstate="print"/>
            <a:stretch>
              <a:fillRect/>
            </a:stretch>
          </a:blipFill>
        </p:spPr>
        <p:txBody>
          <a:bodyPr wrap="square" lIns="0" tIns="0" rIns="0" bIns="0" rtlCol="0"/>
          <a:lstStyle/>
          <a:p>
            <a:endParaRPr/>
          </a:p>
        </p:txBody>
      </p:sp>
      <p:sp>
        <p:nvSpPr>
          <p:cNvPr id="29" name="bk object 29"/>
          <p:cNvSpPr/>
          <p:nvPr/>
        </p:nvSpPr>
        <p:spPr>
          <a:xfrm>
            <a:off x="13599318" y="3767123"/>
            <a:ext cx="76199" cy="76199"/>
          </a:xfrm>
          <a:prstGeom prst="rect">
            <a:avLst/>
          </a:prstGeom>
          <a:blipFill>
            <a:blip r:embed="rId2" cstate="print"/>
            <a:stretch>
              <a:fillRect/>
            </a:stretch>
          </a:blipFill>
        </p:spPr>
        <p:txBody>
          <a:bodyPr wrap="square" lIns="0" tIns="0" rIns="0" bIns="0" rtlCol="0"/>
          <a:lstStyle/>
          <a:p>
            <a:endParaRPr/>
          </a:p>
        </p:txBody>
      </p:sp>
      <p:sp>
        <p:nvSpPr>
          <p:cNvPr id="30" name="bk object 30"/>
          <p:cNvSpPr/>
          <p:nvPr/>
        </p:nvSpPr>
        <p:spPr>
          <a:xfrm>
            <a:off x="13599318" y="4395773"/>
            <a:ext cx="76199" cy="76199"/>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ECF0F0"/>
          </a:solidFill>
        </p:spPr>
        <p:txBody>
          <a:bodyPr wrap="square" lIns="0" tIns="0" rIns="0" bIns="0" rtlCol="0"/>
          <a:lstStyle/>
          <a:p>
            <a:endParaRPr/>
          </a:p>
        </p:txBody>
      </p:sp>
      <p:sp>
        <p:nvSpPr>
          <p:cNvPr id="2" name="Holder 2"/>
          <p:cNvSpPr>
            <a:spLocks noGrp="1"/>
          </p:cNvSpPr>
          <p:nvPr>
            <p:ph type="title"/>
          </p:nvPr>
        </p:nvSpPr>
        <p:spPr>
          <a:xfrm>
            <a:off x="4560478" y="675579"/>
            <a:ext cx="9167043" cy="1520825"/>
          </a:xfrm>
          <a:prstGeom prst="rect">
            <a:avLst/>
          </a:prstGeom>
        </p:spPr>
        <p:txBody>
          <a:bodyPr wrap="square" lIns="0" tIns="0" rIns="0" bIns="0">
            <a:spAutoFit/>
          </a:bodyPr>
          <a:lstStyle>
            <a:lvl1pPr>
              <a:defRPr sz="5000" b="0" i="0">
                <a:solidFill>
                  <a:srgbClr val="242424"/>
                </a:solidFill>
                <a:latin typeface="Palatino Linotype"/>
                <a:cs typeface="Palatino Linotype"/>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12/12/2022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0" y="876300"/>
            <a:ext cx="5479723" cy="5486400"/>
          </a:xfrm>
          <a:custGeom>
            <a:avLst/>
            <a:gdLst/>
            <a:ahLst/>
            <a:cxnLst/>
            <a:rect l="l" t="t" r="r" b="b"/>
            <a:pathLst>
              <a:path w="8859520" h="8870315">
                <a:moveTo>
                  <a:pt x="4314402" y="10569"/>
                </a:moveTo>
                <a:lnTo>
                  <a:pt x="3554906" y="96340"/>
                </a:lnTo>
                <a:lnTo>
                  <a:pt x="3600486" y="78412"/>
                </a:lnTo>
                <a:lnTo>
                  <a:pt x="4265972" y="3257"/>
                </a:lnTo>
                <a:lnTo>
                  <a:pt x="4314402" y="10569"/>
                </a:lnTo>
                <a:close/>
              </a:path>
              <a:path w="8859520" h="8870315">
                <a:moveTo>
                  <a:pt x="4455991" y="7359"/>
                </a:moveTo>
                <a:lnTo>
                  <a:pt x="3416168" y="124789"/>
                </a:lnTo>
                <a:lnTo>
                  <a:pt x="3461319" y="106909"/>
                </a:lnTo>
                <a:lnTo>
                  <a:pt x="4407989" y="0"/>
                </a:lnTo>
                <a:lnTo>
                  <a:pt x="4455991" y="7359"/>
                </a:lnTo>
                <a:close/>
              </a:path>
              <a:path w="8859520" h="8870315">
                <a:moveTo>
                  <a:pt x="4550124" y="9509"/>
                </a:moveTo>
                <a:lnTo>
                  <a:pt x="3324886" y="147879"/>
                </a:lnTo>
                <a:lnTo>
                  <a:pt x="3369739" y="130033"/>
                </a:lnTo>
                <a:lnTo>
                  <a:pt x="4502420" y="2116"/>
                </a:lnTo>
                <a:lnTo>
                  <a:pt x="4550124" y="9509"/>
                </a:lnTo>
                <a:close/>
              </a:path>
              <a:path w="8859520" h="8870315">
                <a:moveTo>
                  <a:pt x="4690880" y="19175"/>
                </a:moveTo>
                <a:lnTo>
                  <a:pt x="3189829" y="188692"/>
                </a:lnTo>
                <a:lnTo>
                  <a:pt x="3278760" y="153088"/>
                </a:lnTo>
                <a:lnTo>
                  <a:pt x="4596249" y="4300"/>
                </a:lnTo>
                <a:lnTo>
                  <a:pt x="4690880" y="19175"/>
                </a:lnTo>
                <a:close/>
              </a:path>
              <a:path w="8859520" h="8870315">
                <a:moveTo>
                  <a:pt x="4830190" y="29004"/>
                </a:moveTo>
                <a:lnTo>
                  <a:pt x="3056221" y="229343"/>
                </a:lnTo>
                <a:lnTo>
                  <a:pt x="3144179" y="193848"/>
                </a:lnTo>
                <a:lnTo>
                  <a:pt x="4736531" y="14019"/>
                </a:lnTo>
                <a:lnTo>
                  <a:pt x="4830190" y="29004"/>
                </a:lnTo>
                <a:close/>
              </a:path>
              <a:path w="8859520" h="8870315">
                <a:moveTo>
                  <a:pt x="5935683" y="8607834"/>
                </a:moveTo>
                <a:lnTo>
                  <a:pt x="3891829" y="8838652"/>
                </a:lnTo>
                <a:lnTo>
                  <a:pt x="3483973" y="8769686"/>
                </a:lnTo>
                <a:lnTo>
                  <a:pt x="3438194" y="8749294"/>
                </a:lnTo>
                <a:lnTo>
                  <a:pt x="3306354" y="8725841"/>
                </a:lnTo>
                <a:lnTo>
                  <a:pt x="3261398" y="8705357"/>
                </a:lnTo>
                <a:lnTo>
                  <a:pt x="3174977" y="8689555"/>
                </a:lnTo>
                <a:lnTo>
                  <a:pt x="3130667" y="8668998"/>
                </a:lnTo>
                <a:lnTo>
                  <a:pt x="3088002" y="8661035"/>
                </a:lnTo>
                <a:lnTo>
                  <a:pt x="3044134" y="8640428"/>
                </a:lnTo>
                <a:lnTo>
                  <a:pt x="3001917" y="8632415"/>
                </a:lnTo>
                <a:lnTo>
                  <a:pt x="2958502" y="8611756"/>
                </a:lnTo>
                <a:lnTo>
                  <a:pt x="2916743" y="8603691"/>
                </a:lnTo>
                <a:lnTo>
                  <a:pt x="2831077" y="8562243"/>
                </a:lnTo>
                <a:lnTo>
                  <a:pt x="2790025" y="8554098"/>
                </a:lnTo>
                <a:lnTo>
                  <a:pt x="2705796" y="8512488"/>
                </a:lnTo>
                <a:lnTo>
                  <a:pt x="2665474" y="8504261"/>
                </a:lnTo>
                <a:lnTo>
                  <a:pt x="2623975" y="8483386"/>
                </a:lnTo>
                <a:lnTo>
                  <a:pt x="2460518" y="8399599"/>
                </a:lnTo>
                <a:lnTo>
                  <a:pt x="2301244" y="8315341"/>
                </a:lnTo>
                <a:lnTo>
                  <a:pt x="2184633" y="8251826"/>
                </a:lnTo>
                <a:lnTo>
                  <a:pt x="2070537" y="8188026"/>
                </a:lnTo>
                <a:lnTo>
                  <a:pt x="2031651" y="8154076"/>
                </a:lnTo>
                <a:lnTo>
                  <a:pt x="1921018" y="8089885"/>
                </a:lnTo>
                <a:lnTo>
                  <a:pt x="1883306" y="8055802"/>
                </a:lnTo>
                <a:lnTo>
                  <a:pt x="1811637" y="8012773"/>
                </a:lnTo>
                <a:lnTo>
                  <a:pt x="1774834" y="7978587"/>
                </a:lnTo>
                <a:lnTo>
                  <a:pt x="1739764" y="7956986"/>
                </a:lnTo>
                <a:lnTo>
                  <a:pt x="1703579" y="7922730"/>
                </a:lnTo>
                <a:lnTo>
                  <a:pt x="1669132" y="7901059"/>
                </a:lnTo>
                <a:lnTo>
                  <a:pt x="1633576" y="7866732"/>
                </a:lnTo>
                <a:lnTo>
                  <a:pt x="1599763" y="7844990"/>
                </a:lnTo>
                <a:lnTo>
                  <a:pt x="1564846" y="7810591"/>
                </a:lnTo>
                <a:lnTo>
                  <a:pt x="1531678" y="7788775"/>
                </a:lnTo>
                <a:lnTo>
                  <a:pt x="1497410" y="7754303"/>
                </a:lnTo>
                <a:lnTo>
                  <a:pt x="1463470" y="7719793"/>
                </a:lnTo>
                <a:lnTo>
                  <a:pt x="1431287" y="7697866"/>
                </a:lnTo>
                <a:lnTo>
                  <a:pt x="1398013" y="7663282"/>
                </a:lnTo>
                <a:lnTo>
                  <a:pt x="1365074" y="7628660"/>
                </a:lnTo>
                <a:lnTo>
                  <a:pt x="1333900" y="7606619"/>
                </a:lnTo>
                <a:lnTo>
                  <a:pt x="1301642" y="7571920"/>
                </a:lnTo>
                <a:lnTo>
                  <a:pt x="1269728" y="7537182"/>
                </a:lnTo>
                <a:lnTo>
                  <a:pt x="1238160" y="7502404"/>
                </a:lnTo>
                <a:lnTo>
                  <a:pt x="1208367" y="7480208"/>
                </a:lnTo>
                <a:lnTo>
                  <a:pt x="1177501" y="7445351"/>
                </a:lnTo>
                <a:lnTo>
                  <a:pt x="1146988" y="7410455"/>
                </a:lnTo>
                <a:lnTo>
                  <a:pt x="1116833" y="7375518"/>
                </a:lnTo>
                <a:lnTo>
                  <a:pt x="1087037" y="7340541"/>
                </a:lnTo>
                <a:lnTo>
                  <a:pt x="1057603" y="7305523"/>
                </a:lnTo>
                <a:lnTo>
                  <a:pt x="1028534" y="7270463"/>
                </a:lnTo>
                <a:lnTo>
                  <a:pt x="999832" y="7235363"/>
                </a:lnTo>
                <a:lnTo>
                  <a:pt x="971500" y="7200220"/>
                </a:lnTo>
                <a:lnTo>
                  <a:pt x="943540" y="7165035"/>
                </a:lnTo>
                <a:lnTo>
                  <a:pt x="915956" y="7129808"/>
                </a:lnTo>
                <a:lnTo>
                  <a:pt x="888748" y="7094539"/>
                </a:lnTo>
                <a:lnTo>
                  <a:pt x="861921" y="7059226"/>
                </a:lnTo>
                <a:lnTo>
                  <a:pt x="835477" y="7023871"/>
                </a:lnTo>
                <a:lnTo>
                  <a:pt x="809418" y="6988471"/>
                </a:lnTo>
                <a:lnTo>
                  <a:pt x="783746" y="6953028"/>
                </a:lnTo>
                <a:lnTo>
                  <a:pt x="758466" y="6917541"/>
                </a:lnTo>
                <a:lnTo>
                  <a:pt x="733578" y="6882010"/>
                </a:lnTo>
                <a:lnTo>
                  <a:pt x="707661" y="6833814"/>
                </a:lnTo>
                <a:lnTo>
                  <a:pt x="683567" y="6798192"/>
                </a:lnTo>
                <a:lnTo>
                  <a:pt x="659873" y="6762526"/>
                </a:lnTo>
                <a:lnTo>
                  <a:pt x="636583" y="6726814"/>
                </a:lnTo>
                <a:lnTo>
                  <a:pt x="613700" y="6691056"/>
                </a:lnTo>
                <a:lnTo>
                  <a:pt x="589799" y="6642632"/>
                </a:lnTo>
                <a:lnTo>
                  <a:pt x="567735" y="6606782"/>
                </a:lnTo>
                <a:lnTo>
                  <a:pt x="546084" y="6570885"/>
                </a:lnTo>
                <a:lnTo>
                  <a:pt x="523424" y="6522321"/>
                </a:lnTo>
                <a:lnTo>
                  <a:pt x="502609" y="6486329"/>
                </a:lnTo>
                <a:lnTo>
                  <a:pt x="482214" y="6450290"/>
                </a:lnTo>
                <a:lnTo>
                  <a:pt x="460819" y="6401584"/>
                </a:lnTo>
                <a:lnTo>
                  <a:pt x="441275" y="6365449"/>
                </a:lnTo>
                <a:lnTo>
                  <a:pt x="422161" y="6329265"/>
                </a:lnTo>
                <a:lnTo>
                  <a:pt x="402053" y="6280413"/>
                </a:lnTo>
                <a:lnTo>
                  <a:pt x="383805" y="6244132"/>
                </a:lnTo>
                <a:lnTo>
                  <a:pt x="364568" y="6195181"/>
                </a:lnTo>
                <a:lnTo>
                  <a:pt x="347196" y="6158801"/>
                </a:lnTo>
                <a:lnTo>
                  <a:pt x="328841" y="6109751"/>
                </a:lnTo>
                <a:lnTo>
                  <a:pt x="312355" y="6073270"/>
                </a:lnTo>
                <a:lnTo>
                  <a:pt x="294892" y="6024120"/>
                </a:lnTo>
                <a:lnTo>
                  <a:pt x="279304" y="5987538"/>
                </a:lnTo>
                <a:lnTo>
                  <a:pt x="262742" y="5938285"/>
                </a:lnTo>
                <a:lnTo>
                  <a:pt x="248061" y="5901601"/>
                </a:lnTo>
                <a:lnTo>
                  <a:pt x="232413" y="5852245"/>
                </a:lnTo>
                <a:lnTo>
                  <a:pt x="218649" y="5815458"/>
                </a:lnTo>
                <a:lnTo>
                  <a:pt x="203923" y="5765998"/>
                </a:lnTo>
                <a:lnTo>
                  <a:pt x="189663" y="5716485"/>
                </a:lnTo>
                <a:lnTo>
                  <a:pt x="177295" y="5679540"/>
                </a:lnTo>
                <a:lnTo>
                  <a:pt x="163973" y="5629921"/>
                </a:lnTo>
                <a:lnTo>
                  <a:pt x="151123" y="5580250"/>
                </a:lnTo>
                <a:lnTo>
                  <a:pt x="140175" y="5543144"/>
                </a:lnTo>
                <a:lnTo>
                  <a:pt x="128279" y="5493364"/>
                </a:lnTo>
                <a:lnTo>
                  <a:pt x="116865" y="5443530"/>
                </a:lnTo>
                <a:lnTo>
                  <a:pt x="107358" y="5406262"/>
                </a:lnTo>
                <a:lnTo>
                  <a:pt x="96913" y="5356319"/>
                </a:lnTo>
                <a:lnTo>
                  <a:pt x="86956" y="5306320"/>
                </a:lnTo>
                <a:lnTo>
                  <a:pt x="78915" y="5268886"/>
                </a:lnTo>
                <a:lnTo>
                  <a:pt x="69943" y="5218776"/>
                </a:lnTo>
                <a:lnTo>
                  <a:pt x="61467" y="5168611"/>
                </a:lnTo>
                <a:lnTo>
                  <a:pt x="53489" y="5118389"/>
                </a:lnTo>
                <a:lnTo>
                  <a:pt x="47439" y="5080730"/>
                </a:lnTo>
                <a:lnTo>
                  <a:pt x="40467" y="5030394"/>
                </a:lnTo>
                <a:lnTo>
                  <a:pt x="34002" y="4980001"/>
                </a:lnTo>
                <a:lnTo>
                  <a:pt x="28045" y="4929551"/>
                </a:lnTo>
                <a:lnTo>
                  <a:pt x="22600" y="4879043"/>
                </a:lnTo>
                <a:lnTo>
                  <a:pt x="19089" y="4841097"/>
                </a:lnTo>
                <a:lnTo>
                  <a:pt x="14660" y="4790475"/>
                </a:lnTo>
                <a:lnTo>
                  <a:pt x="10734" y="4739795"/>
                </a:lnTo>
                <a:lnTo>
                  <a:pt x="7310" y="4689059"/>
                </a:lnTo>
                <a:lnTo>
                  <a:pt x="5809" y="4650886"/>
                </a:lnTo>
                <a:lnTo>
                  <a:pt x="3380" y="4600038"/>
                </a:lnTo>
                <a:lnTo>
                  <a:pt x="1445" y="4549133"/>
                </a:lnTo>
                <a:lnTo>
                  <a:pt x="0" y="4498174"/>
                </a:lnTo>
                <a:lnTo>
                  <a:pt x="470" y="4459778"/>
                </a:lnTo>
                <a:lnTo>
                  <a:pt x="0" y="4408708"/>
                </a:lnTo>
                <a:lnTo>
                  <a:pt x="13" y="4357584"/>
                </a:lnTo>
                <a:lnTo>
                  <a:pt x="1932" y="4319025"/>
                </a:lnTo>
                <a:lnTo>
                  <a:pt x="2904" y="4267792"/>
                </a:lnTo>
                <a:lnTo>
                  <a:pt x="4352" y="4216506"/>
                </a:lnTo>
                <a:lnTo>
                  <a:pt x="7698" y="4177786"/>
                </a:lnTo>
                <a:lnTo>
                  <a:pt x="10089" y="4126393"/>
                </a:lnTo>
                <a:lnTo>
                  <a:pt x="14374" y="4087567"/>
                </a:lnTo>
                <a:lnTo>
                  <a:pt x="17698" y="4036069"/>
                </a:lnTo>
                <a:lnTo>
                  <a:pt x="21485" y="3984518"/>
                </a:lnTo>
                <a:lnTo>
                  <a:pt x="27158" y="3945535"/>
                </a:lnTo>
                <a:lnTo>
                  <a:pt x="31862" y="3893881"/>
                </a:lnTo>
                <a:lnTo>
                  <a:pt x="38447" y="3854795"/>
                </a:lnTo>
                <a:lnTo>
                  <a:pt x="44059" y="3803038"/>
                </a:lnTo>
                <a:lnTo>
                  <a:pt x="51547" y="3763851"/>
                </a:lnTo>
                <a:lnTo>
                  <a:pt x="58056" y="3711993"/>
                </a:lnTo>
                <a:lnTo>
                  <a:pt x="66435" y="3672704"/>
                </a:lnTo>
                <a:lnTo>
                  <a:pt x="73830" y="3620746"/>
                </a:lnTo>
                <a:lnTo>
                  <a:pt x="83091" y="3581358"/>
                </a:lnTo>
                <a:lnTo>
                  <a:pt x="91363" y="3529301"/>
                </a:lnTo>
                <a:lnTo>
                  <a:pt x="101494" y="3489815"/>
                </a:lnTo>
                <a:lnTo>
                  <a:pt x="112058" y="3450279"/>
                </a:lnTo>
                <a:lnTo>
                  <a:pt x="121625" y="3398076"/>
                </a:lnTo>
                <a:lnTo>
                  <a:pt x="133044" y="3358444"/>
                </a:lnTo>
                <a:lnTo>
                  <a:pt x="143462" y="3306145"/>
                </a:lnTo>
                <a:lnTo>
                  <a:pt x="155727" y="3266418"/>
                </a:lnTo>
                <a:lnTo>
                  <a:pt x="168410" y="3226643"/>
                </a:lnTo>
                <a:lnTo>
                  <a:pt x="181510" y="3186822"/>
                </a:lnTo>
                <a:lnTo>
                  <a:pt x="193598" y="3134333"/>
                </a:lnTo>
                <a:lnTo>
                  <a:pt x="207522" y="3094419"/>
                </a:lnTo>
                <a:lnTo>
                  <a:pt x="221855" y="3054458"/>
                </a:lnTo>
                <a:lnTo>
                  <a:pt x="235168" y="3001831"/>
                </a:lnTo>
                <a:lnTo>
                  <a:pt x="250310" y="2961779"/>
                </a:lnTo>
                <a:lnTo>
                  <a:pt x="265853" y="2921682"/>
                </a:lnTo>
                <a:lnTo>
                  <a:pt x="281794" y="2881539"/>
                </a:lnTo>
                <a:lnTo>
                  <a:pt x="298131" y="2841352"/>
                </a:lnTo>
                <a:lnTo>
                  <a:pt x="314861" y="2801121"/>
                </a:lnTo>
                <a:lnTo>
                  <a:pt x="330556" y="2748225"/>
                </a:lnTo>
                <a:lnTo>
                  <a:pt x="348064" y="2707906"/>
                </a:lnTo>
                <a:lnTo>
                  <a:pt x="365957" y="2667543"/>
                </a:lnTo>
                <a:lnTo>
                  <a:pt x="384233" y="2627137"/>
                </a:lnTo>
                <a:lnTo>
                  <a:pt x="402889" y="2586688"/>
                </a:lnTo>
                <a:lnTo>
                  <a:pt x="421923" y="2546196"/>
                </a:lnTo>
                <a:lnTo>
                  <a:pt x="441331" y="2505662"/>
                </a:lnTo>
                <a:lnTo>
                  <a:pt x="461112" y="2465086"/>
                </a:lnTo>
                <a:lnTo>
                  <a:pt x="481263" y="2424468"/>
                </a:lnTo>
                <a:lnTo>
                  <a:pt x="501781" y="2383809"/>
                </a:lnTo>
                <a:lnTo>
                  <a:pt x="522664" y="2343108"/>
                </a:lnTo>
                <a:lnTo>
                  <a:pt x="543909" y="2302367"/>
                </a:lnTo>
                <a:lnTo>
                  <a:pt x="566938" y="2274204"/>
                </a:lnTo>
                <a:lnTo>
                  <a:pt x="588899" y="2233382"/>
                </a:lnTo>
                <a:lnTo>
                  <a:pt x="611215" y="2192520"/>
                </a:lnTo>
                <a:lnTo>
                  <a:pt x="633882" y="2151618"/>
                </a:lnTo>
                <a:lnTo>
                  <a:pt x="656898" y="2110676"/>
                </a:lnTo>
                <a:lnTo>
                  <a:pt x="681687" y="2082315"/>
                </a:lnTo>
                <a:lnTo>
                  <a:pt x="705394" y="2041296"/>
                </a:lnTo>
                <a:lnTo>
                  <a:pt x="729442" y="2000238"/>
                </a:lnTo>
                <a:lnTo>
                  <a:pt x="753829" y="1959142"/>
                </a:lnTo>
                <a:lnTo>
                  <a:pt x="779978" y="1930627"/>
                </a:lnTo>
                <a:lnTo>
                  <a:pt x="805035" y="1889455"/>
                </a:lnTo>
                <a:lnTo>
                  <a:pt x="830423" y="1848246"/>
                </a:lnTo>
                <a:lnTo>
                  <a:pt x="857565" y="1819619"/>
                </a:lnTo>
                <a:lnTo>
                  <a:pt x="883608" y="1778336"/>
                </a:lnTo>
                <a:lnTo>
                  <a:pt x="911399" y="1749636"/>
                </a:lnTo>
                <a:lnTo>
                  <a:pt x="938086" y="1708280"/>
                </a:lnTo>
                <a:lnTo>
                  <a:pt x="966516" y="1679508"/>
                </a:lnTo>
                <a:lnTo>
                  <a:pt x="993837" y="1638080"/>
                </a:lnTo>
                <a:lnTo>
                  <a:pt x="1022896" y="1609237"/>
                </a:lnTo>
                <a:lnTo>
                  <a:pt x="1050840" y="1567739"/>
                </a:lnTo>
                <a:lnTo>
                  <a:pt x="1110500" y="1509878"/>
                </a:lnTo>
                <a:lnTo>
                  <a:pt x="1139360" y="1468277"/>
                </a:lnTo>
                <a:lnTo>
                  <a:pt x="1200828" y="1410212"/>
                </a:lnTo>
                <a:lnTo>
                  <a:pt x="1230581" y="1368510"/>
                </a:lnTo>
                <a:lnTo>
                  <a:pt x="1325859" y="1281066"/>
                </a:lnTo>
                <a:lnTo>
                  <a:pt x="1356766" y="1239233"/>
                </a:lnTo>
                <a:lnTo>
                  <a:pt x="1455444" y="1151405"/>
                </a:lnTo>
                <a:lnTo>
                  <a:pt x="1556591" y="1063298"/>
                </a:lnTo>
                <a:lnTo>
                  <a:pt x="1695175" y="945401"/>
                </a:lnTo>
                <a:lnTo>
                  <a:pt x="1731893" y="928474"/>
                </a:lnTo>
                <a:lnTo>
                  <a:pt x="1875576" y="810001"/>
                </a:lnTo>
                <a:lnTo>
                  <a:pt x="1913536" y="792934"/>
                </a:lnTo>
                <a:lnTo>
                  <a:pt x="1987327" y="733477"/>
                </a:lnTo>
                <a:lnTo>
                  <a:pt x="2026003" y="716329"/>
                </a:lnTo>
                <a:lnTo>
                  <a:pt x="2063486" y="686534"/>
                </a:lnTo>
                <a:lnTo>
                  <a:pt x="2102625" y="669334"/>
                </a:lnTo>
                <a:lnTo>
                  <a:pt x="2140567" y="639487"/>
                </a:lnTo>
                <a:lnTo>
                  <a:pt x="2180159" y="622235"/>
                </a:lnTo>
                <a:lnTo>
                  <a:pt x="2218549" y="592338"/>
                </a:lnTo>
                <a:lnTo>
                  <a:pt x="2298836" y="557710"/>
                </a:lnTo>
                <a:lnTo>
                  <a:pt x="2337879" y="527739"/>
                </a:lnTo>
                <a:lnTo>
                  <a:pt x="2419448" y="492966"/>
                </a:lnTo>
                <a:lnTo>
                  <a:pt x="2459120" y="462924"/>
                </a:lnTo>
                <a:lnTo>
                  <a:pt x="3011068" y="234442"/>
                </a:lnTo>
                <a:lnTo>
                  <a:pt x="4875343" y="23904"/>
                </a:lnTo>
                <a:lnTo>
                  <a:pt x="5464345" y="123536"/>
                </a:lnTo>
                <a:lnTo>
                  <a:pt x="5509718" y="143974"/>
                </a:lnTo>
                <a:lnTo>
                  <a:pt x="5596988" y="159680"/>
                </a:lnTo>
                <a:lnTo>
                  <a:pt x="5641731" y="180188"/>
                </a:lnTo>
                <a:lnTo>
                  <a:pt x="5727720" y="196039"/>
                </a:lnTo>
                <a:lnTo>
                  <a:pt x="5771810" y="216621"/>
                </a:lnTo>
                <a:lnTo>
                  <a:pt x="5814253" y="224608"/>
                </a:lnTo>
                <a:lnTo>
                  <a:pt x="5857895" y="245241"/>
                </a:lnTo>
                <a:lnTo>
                  <a:pt x="5899884" y="253280"/>
                </a:lnTo>
                <a:lnTo>
                  <a:pt x="5943068" y="273965"/>
                </a:lnTo>
                <a:lnTo>
                  <a:pt x="5984594" y="282056"/>
                </a:lnTo>
                <a:lnTo>
                  <a:pt x="6069787" y="323558"/>
                </a:lnTo>
                <a:lnTo>
                  <a:pt x="6110598" y="331729"/>
                </a:lnTo>
                <a:lnTo>
                  <a:pt x="6277084" y="415174"/>
                </a:lnTo>
                <a:lnTo>
                  <a:pt x="6316652" y="423486"/>
                </a:lnTo>
                <a:lnTo>
                  <a:pt x="6478039" y="507506"/>
                </a:lnTo>
                <a:lnTo>
                  <a:pt x="6596288" y="570836"/>
                </a:lnTo>
                <a:lnTo>
                  <a:pt x="6712068" y="634445"/>
                </a:lnTo>
                <a:lnTo>
                  <a:pt x="6751526" y="668331"/>
                </a:lnTo>
                <a:lnTo>
                  <a:pt x="6863906" y="732324"/>
                </a:lnTo>
                <a:lnTo>
                  <a:pt x="6902210" y="766340"/>
                </a:lnTo>
                <a:lnTo>
                  <a:pt x="6975080" y="809234"/>
                </a:lnTo>
                <a:lnTo>
                  <a:pt x="7012491" y="843351"/>
                </a:lnTo>
                <a:lnTo>
                  <a:pt x="7083553" y="886449"/>
                </a:lnTo>
                <a:lnTo>
                  <a:pt x="7120048" y="920670"/>
                </a:lnTo>
                <a:lnTo>
                  <a:pt x="7154808" y="942306"/>
                </a:lnTo>
                <a:lnTo>
                  <a:pt x="7190679" y="976597"/>
                </a:lnTo>
                <a:lnTo>
                  <a:pt x="7224810" y="998304"/>
                </a:lnTo>
                <a:lnTo>
                  <a:pt x="7260048" y="1032666"/>
                </a:lnTo>
                <a:lnTo>
                  <a:pt x="7293540" y="1054446"/>
                </a:lnTo>
                <a:lnTo>
                  <a:pt x="7328134" y="1088881"/>
                </a:lnTo>
                <a:lnTo>
                  <a:pt x="7360977" y="1110733"/>
                </a:lnTo>
                <a:lnTo>
                  <a:pt x="7394916" y="1145243"/>
                </a:lnTo>
                <a:lnTo>
                  <a:pt x="7428524" y="1179789"/>
                </a:lnTo>
                <a:lnTo>
                  <a:pt x="7460374" y="1201754"/>
                </a:lnTo>
                <a:lnTo>
                  <a:pt x="7493312" y="1236376"/>
                </a:lnTo>
                <a:lnTo>
                  <a:pt x="7525912" y="1271037"/>
                </a:lnTo>
                <a:lnTo>
                  <a:pt x="7558170" y="1305736"/>
                </a:lnTo>
                <a:lnTo>
                  <a:pt x="7588659" y="1327855"/>
                </a:lnTo>
                <a:lnTo>
                  <a:pt x="7620226" y="1362632"/>
                </a:lnTo>
                <a:lnTo>
                  <a:pt x="7651444" y="1397448"/>
                </a:lnTo>
                <a:lnTo>
                  <a:pt x="7682311" y="1432305"/>
                </a:lnTo>
                <a:lnTo>
                  <a:pt x="7712823" y="1467201"/>
                </a:lnTo>
                <a:lnTo>
                  <a:pt x="7741554" y="1489518"/>
                </a:lnTo>
                <a:lnTo>
                  <a:pt x="7771349" y="1524495"/>
                </a:lnTo>
                <a:lnTo>
                  <a:pt x="7800783" y="1559513"/>
                </a:lnTo>
                <a:lnTo>
                  <a:pt x="7829852" y="1594573"/>
                </a:lnTo>
                <a:lnTo>
                  <a:pt x="7858554" y="1629673"/>
                </a:lnTo>
                <a:lnTo>
                  <a:pt x="7886886" y="1664816"/>
                </a:lnTo>
                <a:lnTo>
                  <a:pt x="7914846" y="1700001"/>
                </a:lnTo>
                <a:lnTo>
                  <a:pt x="7942431" y="1735228"/>
                </a:lnTo>
                <a:lnTo>
                  <a:pt x="7969638" y="1770497"/>
                </a:lnTo>
                <a:lnTo>
                  <a:pt x="7996465" y="1805810"/>
                </a:lnTo>
                <a:lnTo>
                  <a:pt x="8022910" y="1841166"/>
                </a:lnTo>
                <a:lnTo>
                  <a:pt x="8048969" y="1876565"/>
                </a:lnTo>
                <a:lnTo>
                  <a:pt x="8076065" y="1924628"/>
                </a:lnTo>
                <a:lnTo>
                  <a:pt x="8101346" y="1960115"/>
                </a:lnTo>
                <a:lnTo>
                  <a:pt x="8126234" y="1995646"/>
                </a:lnTo>
                <a:lnTo>
                  <a:pt x="8150726" y="2031223"/>
                </a:lnTo>
                <a:lnTo>
                  <a:pt x="8174820" y="2066844"/>
                </a:lnTo>
                <a:lnTo>
                  <a:pt x="8198513" y="2102510"/>
                </a:lnTo>
                <a:lnTo>
                  <a:pt x="8223228" y="2150842"/>
                </a:lnTo>
                <a:lnTo>
                  <a:pt x="8246112" y="2186600"/>
                </a:lnTo>
                <a:lnTo>
                  <a:pt x="8268588" y="2222404"/>
                </a:lnTo>
                <a:lnTo>
                  <a:pt x="8292077" y="2270874"/>
                </a:lnTo>
                <a:lnTo>
                  <a:pt x="8313728" y="2306771"/>
                </a:lnTo>
                <a:lnTo>
                  <a:pt x="8334962" y="2342715"/>
                </a:lnTo>
                <a:lnTo>
                  <a:pt x="8355778" y="2378707"/>
                </a:lnTo>
                <a:lnTo>
                  <a:pt x="8377597" y="2427366"/>
                </a:lnTo>
                <a:lnTo>
                  <a:pt x="8397567" y="2463452"/>
                </a:lnTo>
                <a:lnTo>
                  <a:pt x="8418536" y="2512207"/>
                </a:lnTo>
                <a:lnTo>
                  <a:pt x="8437651" y="2548391"/>
                </a:lnTo>
                <a:lnTo>
                  <a:pt x="8456333" y="2584623"/>
                </a:lnTo>
                <a:lnTo>
                  <a:pt x="8476007" y="2633524"/>
                </a:lnTo>
                <a:lnTo>
                  <a:pt x="8493819" y="2669855"/>
                </a:lnTo>
                <a:lnTo>
                  <a:pt x="8512616" y="2718855"/>
                </a:lnTo>
                <a:lnTo>
                  <a:pt x="8529546" y="2755285"/>
                </a:lnTo>
                <a:lnTo>
                  <a:pt x="8547456" y="2804385"/>
                </a:lnTo>
                <a:lnTo>
                  <a:pt x="8563495" y="2840916"/>
                </a:lnTo>
                <a:lnTo>
                  <a:pt x="8580508" y="2890118"/>
                </a:lnTo>
                <a:lnTo>
                  <a:pt x="8595644" y="2926751"/>
                </a:lnTo>
                <a:lnTo>
                  <a:pt x="8611750" y="2976055"/>
                </a:lnTo>
                <a:lnTo>
                  <a:pt x="8625974" y="3012791"/>
                </a:lnTo>
                <a:lnTo>
                  <a:pt x="8641163" y="3062198"/>
                </a:lnTo>
                <a:lnTo>
                  <a:pt x="8655888" y="3111658"/>
                </a:lnTo>
                <a:lnTo>
                  <a:pt x="8668724" y="3148551"/>
                </a:lnTo>
                <a:lnTo>
                  <a:pt x="8682517" y="3198116"/>
                </a:lnTo>
                <a:lnTo>
                  <a:pt x="8694414" y="3235115"/>
                </a:lnTo>
                <a:lnTo>
                  <a:pt x="8707263" y="3284787"/>
                </a:lnTo>
                <a:lnTo>
                  <a:pt x="8719637" y="3334512"/>
                </a:lnTo>
                <a:lnTo>
                  <a:pt x="8730107" y="3371672"/>
                </a:lnTo>
                <a:lnTo>
                  <a:pt x="8741522" y="3421506"/>
                </a:lnTo>
                <a:lnTo>
                  <a:pt x="8752453" y="3471394"/>
                </a:lnTo>
                <a:lnTo>
                  <a:pt x="8761474" y="3508718"/>
                </a:lnTo>
                <a:lnTo>
                  <a:pt x="8771431" y="3558716"/>
                </a:lnTo>
                <a:lnTo>
                  <a:pt x="8780897" y="3608770"/>
                </a:lnTo>
                <a:lnTo>
                  <a:pt x="8789869" y="3658880"/>
                </a:lnTo>
                <a:lnTo>
                  <a:pt x="8796920" y="3696425"/>
                </a:lnTo>
                <a:lnTo>
                  <a:pt x="8804897" y="3746648"/>
                </a:lnTo>
                <a:lnTo>
                  <a:pt x="8812373" y="3796926"/>
                </a:lnTo>
                <a:lnTo>
                  <a:pt x="8819345" y="3847262"/>
                </a:lnTo>
                <a:lnTo>
                  <a:pt x="8824385" y="3885035"/>
                </a:lnTo>
                <a:lnTo>
                  <a:pt x="8830341" y="3935485"/>
                </a:lnTo>
                <a:lnTo>
                  <a:pt x="8835786" y="3985993"/>
                </a:lnTo>
                <a:lnTo>
                  <a:pt x="8840723" y="4036558"/>
                </a:lnTo>
                <a:lnTo>
                  <a:pt x="8845152" y="4087181"/>
                </a:lnTo>
                <a:lnTo>
                  <a:pt x="8847653" y="4125241"/>
                </a:lnTo>
                <a:lnTo>
                  <a:pt x="8851077" y="4175977"/>
                </a:lnTo>
                <a:lnTo>
                  <a:pt x="8854002" y="4226770"/>
                </a:lnTo>
                <a:lnTo>
                  <a:pt x="8856431" y="4277618"/>
                </a:lnTo>
                <a:lnTo>
                  <a:pt x="8856942" y="4315903"/>
                </a:lnTo>
                <a:lnTo>
                  <a:pt x="8858386" y="4366863"/>
                </a:lnTo>
                <a:lnTo>
                  <a:pt x="8859342" y="4417878"/>
                </a:lnTo>
                <a:lnTo>
                  <a:pt x="8858387" y="4456328"/>
                </a:lnTo>
                <a:lnTo>
                  <a:pt x="8858374" y="4507452"/>
                </a:lnTo>
                <a:lnTo>
                  <a:pt x="8857880" y="4558631"/>
                </a:lnTo>
                <a:lnTo>
                  <a:pt x="8855482" y="4597244"/>
                </a:lnTo>
                <a:lnTo>
                  <a:pt x="8854034" y="4648530"/>
                </a:lnTo>
                <a:lnTo>
                  <a:pt x="8852114" y="4699870"/>
                </a:lnTo>
                <a:lnTo>
                  <a:pt x="8848297" y="4738643"/>
                </a:lnTo>
                <a:lnTo>
                  <a:pt x="8845438" y="4790089"/>
                </a:lnTo>
                <a:lnTo>
                  <a:pt x="8842114" y="4841587"/>
                </a:lnTo>
                <a:lnTo>
                  <a:pt x="8836901" y="4880518"/>
                </a:lnTo>
                <a:lnTo>
                  <a:pt x="8832654" y="4932121"/>
                </a:lnTo>
                <a:lnTo>
                  <a:pt x="8826524" y="4971155"/>
                </a:lnTo>
                <a:lnTo>
                  <a:pt x="8821364" y="5022861"/>
                </a:lnTo>
                <a:lnTo>
                  <a:pt x="8814327" y="5061998"/>
                </a:lnTo>
                <a:lnTo>
                  <a:pt x="8808265" y="5113805"/>
                </a:lnTo>
                <a:lnTo>
                  <a:pt x="8800331" y="5153043"/>
                </a:lnTo>
                <a:lnTo>
                  <a:pt x="8793377" y="5204952"/>
                </a:lnTo>
                <a:lnTo>
                  <a:pt x="8784556" y="5244290"/>
                </a:lnTo>
                <a:lnTo>
                  <a:pt x="8776721" y="5296298"/>
                </a:lnTo>
                <a:lnTo>
                  <a:pt x="8767024" y="5335735"/>
                </a:lnTo>
                <a:lnTo>
                  <a:pt x="8758317" y="5387841"/>
                </a:lnTo>
                <a:lnTo>
                  <a:pt x="8747754" y="5427376"/>
                </a:lnTo>
                <a:lnTo>
                  <a:pt x="8736761" y="5466960"/>
                </a:lnTo>
                <a:lnTo>
                  <a:pt x="8726767" y="5519212"/>
                </a:lnTo>
                <a:lnTo>
                  <a:pt x="8714924" y="5558891"/>
                </a:lnTo>
                <a:lnTo>
                  <a:pt x="8702660" y="5598618"/>
                </a:lnTo>
                <a:lnTo>
                  <a:pt x="8691402" y="5651013"/>
                </a:lnTo>
                <a:lnTo>
                  <a:pt x="8678302" y="5690834"/>
                </a:lnTo>
                <a:lnTo>
                  <a:pt x="8664789" y="5730703"/>
                </a:lnTo>
                <a:lnTo>
                  <a:pt x="8652290" y="5783237"/>
                </a:lnTo>
                <a:lnTo>
                  <a:pt x="8637957" y="5823198"/>
                </a:lnTo>
                <a:lnTo>
                  <a:pt x="8623218" y="5863205"/>
                </a:lnTo>
                <a:lnTo>
                  <a:pt x="8608076" y="5903257"/>
                </a:lnTo>
                <a:lnTo>
                  <a:pt x="8592533" y="5943354"/>
                </a:lnTo>
                <a:lnTo>
                  <a:pt x="8578017" y="5996117"/>
                </a:lnTo>
                <a:lnTo>
                  <a:pt x="8561681" y="6036304"/>
                </a:lnTo>
                <a:lnTo>
                  <a:pt x="8544951" y="6076535"/>
                </a:lnTo>
                <a:lnTo>
                  <a:pt x="8527831" y="6116811"/>
                </a:lnTo>
                <a:lnTo>
                  <a:pt x="8510323" y="6157130"/>
                </a:lnTo>
                <a:lnTo>
                  <a:pt x="8492430" y="6197493"/>
                </a:lnTo>
                <a:lnTo>
                  <a:pt x="8474154" y="6237899"/>
                </a:lnTo>
                <a:lnTo>
                  <a:pt x="8455497" y="6278348"/>
                </a:lnTo>
                <a:lnTo>
                  <a:pt x="8436464" y="6318840"/>
                </a:lnTo>
                <a:lnTo>
                  <a:pt x="8417055" y="6359374"/>
                </a:lnTo>
                <a:lnTo>
                  <a:pt x="8397274" y="6399950"/>
                </a:lnTo>
                <a:lnTo>
                  <a:pt x="8377123" y="6440568"/>
                </a:lnTo>
                <a:lnTo>
                  <a:pt x="8356605" y="6481228"/>
                </a:lnTo>
                <a:lnTo>
                  <a:pt x="8335722" y="6521928"/>
                </a:lnTo>
                <a:lnTo>
                  <a:pt x="8314478" y="6562669"/>
                </a:lnTo>
                <a:lnTo>
                  <a:pt x="8292873" y="6603451"/>
                </a:lnTo>
                <a:lnTo>
                  <a:pt x="8270912" y="6644274"/>
                </a:lnTo>
                <a:lnTo>
                  <a:pt x="8248597" y="6685136"/>
                </a:lnTo>
                <a:lnTo>
                  <a:pt x="8224504" y="6713418"/>
                </a:lnTo>
                <a:lnTo>
                  <a:pt x="8201488" y="6754360"/>
                </a:lnTo>
                <a:lnTo>
                  <a:pt x="8178125" y="6795341"/>
                </a:lnTo>
                <a:lnTo>
                  <a:pt x="8154418" y="6836360"/>
                </a:lnTo>
                <a:lnTo>
                  <a:pt x="8128945" y="6864798"/>
                </a:lnTo>
                <a:lnTo>
                  <a:pt x="8104557" y="6905895"/>
                </a:lnTo>
                <a:lnTo>
                  <a:pt x="8079834" y="6947029"/>
                </a:lnTo>
                <a:lnTo>
                  <a:pt x="8053351" y="6975581"/>
                </a:lnTo>
                <a:lnTo>
                  <a:pt x="8027963" y="7016790"/>
                </a:lnTo>
                <a:lnTo>
                  <a:pt x="8002246" y="7058037"/>
                </a:lnTo>
                <a:lnTo>
                  <a:pt x="7974779" y="7086700"/>
                </a:lnTo>
                <a:lnTo>
                  <a:pt x="7948412" y="7128020"/>
                </a:lnTo>
                <a:lnTo>
                  <a:pt x="7920300" y="7156756"/>
                </a:lnTo>
                <a:lnTo>
                  <a:pt x="7893295" y="7198148"/>
                </a:lnTo>
                <a:lnTo>
                  <a:pt x="7864549" y="7226956"/>
                </a:lnTo>
                <a:lnTo>
                  <a:pt x="7836916" y="7268419"/>
                </a:lnTo>
                <a:lnTo>
                  <a:pt x="7807546" y="7297297"/>
                </a:lnTo>
                <a:lnTo>
                  <a:pt x="7779294" y="7338830"/>
                </a:lnTo>
                <a:lnTo>
                  <a:pt x="7719026" y="7396759"/>
                </a:lnTo>
                <a:lnTo>
                  <a:pt x="7689866" y="7438394"/>
                </a:lnTo>
                <a:lnTo>
                  <a:pt x="7596335" y="7525642"/>
                </a:lnTo>
                <a:lnTo>
                  <a:pt x="7566000" y="7567410"/>
                </a:lnTo>
                <a:lnTo>
                  <a:pt x="7469007" y="7655048"/>
                </a:lnTo>
                <a:lnTo>
                  <a:pt x="7369498" y="7742970"/>
                </a:lnTo>
                <a:lnTo>
                  <a:pt x="7233026" y="7860628"/>
                </a:lnTo>
                <a:lnTo>
                  <a:pt x="7092372" y="7978758"/>
                </a:lnTo>
                <a:lnTo>
                  <a:pt x="7056575" y="8008362"/>
                </a:lnTo>
                <a:lnTo>
                  <a:pt x="7019103" y="8025375"/>
                </a:lnTo>
                <a:lnTo>
                  <a:pt x="6946275" y="8084722"/>
                </a:lnTo>
                <a:lnTo>
                  <a:pt x="6908074" y="8101817"/>
                </a:lnTo>
                <a:lnTo>
                  <a:pt x="6833809" y="8161327"/>
                </a:lnTo>
                <a:lnTo>
                  <a:pt x="6794900" y="8178502"/>
                </a:lnTo>
                <a:lnTo>
                  <a:pt x="6757187" y="8208322"/>
                </a:lnTo>
                <a:lnTo>
                  <a:pt x="6717820" y="8225549"/>
                </a:lnTo>
                <a:lnTo>
                  <a:pt x="6679653" y="8255421"/>
                </a:lnTo>
                <a:lnTo>
                  <a:pt x="6639838" y="8272698"/>
                </a:lnTo>
                <a:lnTo>
                  <a:pt x="6601228" y="8302619"/>
                </a:lnTo>
                <a:lnTo>
                  <a:pt x="6520508" y="8337297"/>
                </a:lnTo>
                <a:lnTo>
                  <a:pt x="6481253" y="8367291"/>
                </a:lnTo>
                <a:lnTo>
                  <a:pt x="6357964" y="8419557"/>
                </a:lnTo>
                <a:lnTo>
                  <a:pt x="6317886" y="8449645"/>
                </a:lnTo>
                <a:lnTo>
                  <a:pt x="5935683" y="8607834"/>
                </a:lnTo>
                <a:close/>
              </a:path>
              <a:path w="8859520" h="8870315">
                <a:moveTo>
                  <a:pt x="5759695" y="8666051"/>
                </a:moveTo>
                <a:lnTo>
                  <a:pt x="4076368" y="8856154"/>
                </a:lnTo>
                <a:lnTo>
                  <a:pt x="3936637" y="8833592"/>
                </a:lnTo>
                <a:lnTo>
                  <a:pt x="5890875" y="8612895"/>
                </a:lnTo>
                <a:lnTo>
                  <a:pt x="5759695" y="8666051"/>
                </a:lnTo>
                <a:close/>
              </a:path>
              <a:path w="8859520" h="8870315">
                <a:moveTo>
                  <a:pt x="5625596" y="8706757"/>
                </a:moveTo>
                <a:lnTo>
                  <a:pt x="4216168" y="8865927"/>
                </a:lnTo>
                <a:lnTo>
                  <a:pt x="4121855" y="8851017"/>
                </a:lnTo>
                <a:lnTo>
                  <a:pt x="5714208" y="8671188"/>
                </a:lnTo>
                <a:lnTo>
                  <a:pt x="5625596" y="8706757"/>
                </a:lnTo>
                <a:close/>
              </a:path>
              <a:path w="8859520" h="8870315">
                <a:moveTo>
                  <a:pt x="5534926" y="8729777"/>
                </a:moveTo>
                <a:lnTo>
                  <a:pt x="4309688" y="8868147"/>
                </a:lnTo>
                <a:lnTo>
                  <a:pt x="4262138" y="8860736"/>
                </a:lnTo>
                <a:lnTo>
                  <a:pt x="5579626" y="8711948"/>
                </a:lnTo>
                <a:lnTo>
                  <a:pt x="5534926" y="8729777"/>
                </a:lnTo>
                <a:close/>
              </a:path>
              <a:path w="8859520" h="8870315">
                <a:moveTo>
                  <a:pt x="5443644" y="8752867"/>
                </a:moveTo>
                <a:lnTo>
                  <a:pt x="4403821" y="8870297"/>
                </a:lnTo>
                <a:lnTo>
                  <a:pt x="4355967" y="8862920"/>
                </a:lnTo>
                <a:lnTo>
                  <a:pt x="5488648" y="8735004"/>
                </a:lnTo>
                <a:lnTo>
                  <a:pt x="5443644" y="8752867"/>
                </a:lnTo>
                <a:close/>
              </a:path>
              <a:path w="8859520" h="8870315">
                <a:moveTo>
                  <a:pt x="5304905" y="8781316"/>
                </a:moveTo>
                <a:lnTo>
                  <a:pt x="4545410" y="8867087"/>
                </a:lnTo>
                <a:lnTo>
                  <a:pt x="4497120" y="8859760"/>
                </a:lnTo>
                <a:lnTo>
                  <a:pt x="5350345" y="8763403"/>
                </a:lnTo>
                <a:lnTo>
                  <a:pt x="5304905" y="8781316"/>
                </a:lnTo>
                <a:close/>
              </a:path>
              <a:path w="8859520" h="8870315">
                <a:moveTo>
                  <a:pt x="5117495" y="8815261"/>
                </a:moveTo>
                <a:lnTo>
                  <a:pt x="4735670" y="8858381"/>
                </a:lnTo>
                <a:lnTo>
                  <a:pt x="4686835" y="8851116"/>
                </a:lnTo>
                <a:lnTo>
                  <a:pt x="5163480" y="8797287"/>
                </a:lnTo>
                <a:lnTo>
                  <a:pt x="5117495" y="8815261"/>
                </a:lnTo>
                <a:close/>
              </a:path>
            </a:pathLst>
          </a:custGeom>
          <a:solidFill>
            <a:srgbClr val="242424"/>
          </a:solidFill>
        </p:spPr>
        <p:txBody>
          <a:bodyPr wrap="square" lIns="0" tIns="0" rIns="0" bIns="0" rtlCol="0"/>
          <a:lstStyle/>
          <a:p>
            <a:endParaRPr/>
          </a:p>
        </p:txBody>
      </p:sp>
      <p:sp>
        <p:nvSpPr>
          <p:cNvPr id="3" name="object 3"/>
          <p:cNvSpPr/>
          <p:nvPr/>
        </p:nvSpPr>
        <p:spPr>
          <a:xfrm>
            <a:off x="196769" y="244503"/>
            <a:ext cx="3608763" cy="3608763"/>
          </a:xfrm>
          <a:custGeom>
            <a:avLst/>
            <a:gdLst/>
            <a:ahLst/>
            <a:cxnLst/>
            <a:rect l="l" t="t" r="r" b="b"/>
            <a:pathLst>
              <a:path w="4410710" h="4410710">
                <a:moveTo>
                  <a:pt x="14104" y="2452658"/>
                </a:moveTo>
                <a:lnTo>
                  <a:pt x="9173" y="2404322"/>
                </a:lnTo>
                <a:lnTo>
                  <a:pt x="5307" y="2356120"/>
                </a:lnTo>
                <a:lnTo>
                  <a:pt x="2495" y="2308069"/>
                </a:lnTo>
                <a:lnTo>
                  <a:pt x="729" y="2260179"/>
                </a:lnTo>
                <a:lnTo>
                  <a:pt x="0" y="2212464"/>
                </a:lnTo>
                <a:lnTo>
                  <a:pt x="296" y="2164934"/>
                </a:lnTo>
                <a:lnTo>
                  <a:pt x="1610" y="2117602"/>
                </a:lnTo>
                <a:lnTo>
                  <a:pt x="3931" y="2070479"/>
                </a:lnTo>
                <a:lnTo>
                  <a:pt x="7251" y="2023578"/>
                </a:lnTo>
                <a:lnTo>
                  <a:pt x="11559" y="1976910"/>
                </a:lnTo>
                <a:lnTo>
                  <a:pt x="16846" y="1930487"/>
                </a:lnTo>
                <a:lnTo>
                  <a:pt x="23103" y="1884321"/>
                </a:lnTo>
                <a:lnTo>
                  <a:pt x="30320" y="1838425"/>
                </a:lnTo>
                <a:lnTo>
                  <a:pt x="38487" y="1792809"/>
                </a:lnTo>
                <a:lnTo>
                  <a:pt x="47596" y="1747486"/>
                </a:lnTo>
                <a:lnTo>
                  <a:pt x="57637" y="1702468"/>
                </a:lnTo>
                <a:lnTo>
                  <a:pt x="68599" y="1657767"/>
                </a:lnTo>
                <a:lnTo>
                  <a:pt x="80475" y="1613394"/>
                </a:lnTo>
                <a:lnTo>
                  <a:pt x="93254" y="1569361"/>
                </a:lnTo>
                <a:lnTo>
                  <a:pt x="106926" y="1525681"/>
                </a:lnTo>
                <a:lnTo>
                  <a:pt x="121483" y="1482366"/>
                </a:lnTo>
                <a:lnTo>
                  <a:pt x="136915" y="1439426"/>
                </a:lnTo>
                <a:lnTo>
                  <a:pt x="153212" y="1396874"/>
                </a:lnTo>
                <a:lnTo>
                  <a:pt x="170364" y="1354723"/>
                </a:lnTo>
                <a:lnTo>
                  <a:pt x="188364" y="1312983"/>
                </a:lnTo>
                <a:lnTo>
                  <a:pt x="207200" y="1271667"/>
                </a:lnTo>
                <a:lnTo>
                  <a:pt x="226863" y="1230786"/>
                </a:lnTo>
                <a:lnTo>
                  <a:pt x="247344" y="1190353"/>
                </a:lnTo>
                <a:lnTo>
                  <a:pt x="268634" y="1150380"/>
                </a:lnTo>
                <a:lnTo>
                  <a:pt x="290722" y="1110878"/>
                </a:lnTo>
                <a:lnTo>
                  <a:pt x="313600" y="1071859"/>
                </a:lnTo>
                <a:lnTo>
                  <a:pt x="337258" y="1033335"/>
                </a:lnTo>
                <a:lnTo>
                  <a:pt x="361686" y="995318"/>
                </a:lnTo>
                <a:lnTo>
                  <a:pt x="386875" y="957821"/>
                </a:lnTo>
                <a:lnTo>
                  <a:pt x="412816" y="920854"/>
                </a:lnTo>
                <a:lnTo>
                  <a:pt x="439499" y="884430"/>
                </a:lnTo>
                <a:lnTo>
                  <a:pt x="466914" y="848560"/>
                </a:lnTo>
                <a:lnTo>
                  <a:pt x="495053" y="813258"/>
                </a:lnTo>
                <a:lnTo>
                  <a:pt x="523904" y="778533"/>
                </a:lnTo>
                <a:lnTo>
                  <a:pt x="553460" y="744399"/>
                </a:lnTo>
                <a:lnTo>
                  <a:pt x="583711" y="710867"/>
                </a:lnTo>
                <a:lnTo>
                  <a:pt x="614646" y="677950"/>
                </a:lnTo>
                <a:lnTo>
                  <a:pt x="646257" y="645658"/>
                </a:lnTo>
                <a:lnTo>
                  <a:pt x="678535" y="614005"/>
                </a:lnTo>
                <a:lnTo>
                  <a:pt x="711468" y="583001"/>
                </a:lnTo>
                <a:lnTo>
                  <a:pt x="745049" y="552659"/>
                </a:lnTo>
                <a:lnTo>
                  <a:pt x="779268" y="522991"/>
                </a:lnTo>
                <a:lnTo>
                  <a:pt x="814115" y="494008"/>
                </a:lnTo>
                <a:lnTo>
                  <a:pt x="849580" y="465723"/>
                </a:lnTo>
                <a:lnTo>
                  <a:pt x="885655" y="438147"/>
                </a:lnTo>
                <a:lnTo>
                  <a:pt x="922329" y="411292"/>
                </a:lnTo>
                <a:lnTo>
                  <a:pt x="959594" y="385171"/>
                </a:lnTo>
                <a:lnTo>
                  <a:pt x="997439" y="359794"/>
                </a:lnTo>
                <a:lnTo>
                  <a:pt x="1035856" y="335175"/>
                </a:lnTo>
                <a:lnTo>
                  <a:pt x="1074835" y="311324"/>
                </a:lnTo>
                <a:lnTo>
                  <a:pt x="1114365" y="288255"/>
                </a:lnTo>
                <a:lnTo>
                  <a:pt x="1154439" y="265977"/>
                </a:lnTo>
                <a:lnTo>
                  <a:pt x="1195045" y="244505"/>
                </a:lnTo>
                <a:lnTo>
                  <a:pt x="1236176" y="223849"/>
                </a:lnTo>
                <a:lnTo>
                  <a:pt x="1277821" y="204021"/>
                </a:lnTo>
                <a:lnTo>
                  <a:pt x="1319971" y="185034"/>
                </a:lnTo>
                <a:lnTo>
                  <a:pt x="1362616" y="166899"/>
                </a:lnTo>
                <a:lnTo>
                  <a:pt x="1405747" y="149628"/>
                </a:lnTo>
                <a:lnTo>
                  <a:pt x="1449355" y="133233"/>
                </a:lnTo>
                <a:lnTo>
                  <a:pt x="1493429" y="117725"/>
                </a:lnTo>
                <a:lnTo>
                  <a:pt x="1537961" y="103118"/>
                </a:lnTo>
                <a:lnTo>
                  <a:pt x="1582940" y="89422"/>
                </a:lnTo>
                <a:lnTo>
                  <a:pt x="1628359" y="76650"/>
                </a:lnTo>
                <a:lnTo>
                  <a:pt x="1674206" y="64813"/>
                </a:lnTo>
                <a:lnTo>
                  <a:pt x="1720472" y="53924"/>
                </a:lnTo>
                <a:lnTo>
                  <a:pt x="1767149" y="43994"/>
                </a:lnTo>
                <a:lnTo>
                  <a:pt x="1814226" y="35035"/>
                </a:lnTo>
                <a:lnTo>
                  <a:pt x="1861694" y="27059"/>
                </a:lnTo>
                <a:lnTo>
                  <a:pt x="1909544" y="20078"/>
                </a:lnTo>
                <a:lnTo>
                  <a:pt x="1957766" y="14105"/>
                </a:lnTo>
                <a:lnTo>
                  <a:pt x="2006105" y="9173"/>
                </a:lnTo>
                <a:lnTo>
                  <a:pt x="2054307" y="5307"/>
                </a:lnTo>
                <a:lnTo>
                  <a:pt x="2102358" y="2495"/>
                </a:lnTo>
                <a:lnTo>
                  <a:pt x="2150248" y="729"/>
                </a:lnTo>
                <a:lnTo>
                  <a:pt x="2197963" y="0"/>
                </a:lnTo>
                <a:lnTo>
                  <a:pt x="2245493" y="296"/>
                </a:lnTo>
                <a:lnTo>
                  <a:pt x="2292825" y="1610"/>
                </a:lnTo>
                <a:lnTo>
                  <a:pt x="2339948" y="3931"/>
                </a:lnTo>
                <a:lnTo>
                  <a:pt x="2386850" y="7251"/>
                </a:lnTo>
                <a:lnTo>
                  <a:pt x="2433518" y="11559"/>
                </a:lnTo>
                <a:lnTo>
                  <a:pt x="2479940" y="16846"/>
                </a:lnTo>
                <a:lnTo>
                  <a:pt x="2526106" y="23103"/>
                </a:lnTo>
                <a:lnTo>
                  <a:pt x="2572002" y="30320"/>
                </a:lnTo>
                <a:lnTo>
                  <a:pt x="2617618" y="38487"/>
                </a:lnTo>
                <a:lnTo>
                  <a:pt x="2662941" y="47596"/>
                </a:lnTo>
                <a:lnTo>
                  <a:pt x="2707959" y="57637"/>
                </a:lnTo>
                <a:lnTo>
                  <a:pt x="2752660" y="68599"/>
                </a:lnTo>
                <a:lnTo>
                  <a:pt x="2797033" y="80475"/>
                </a:lnTo>
                <a:lnTo>
                  <a:pt x="2841066" y="93254"/>
                </a:lnTo>
                <a:lnTo>
                  <a:pt x="2884746" y="106926"/>
                </a:lnTo>
                <a:lnTo>
                  <a:pt x="2928061" y="121483"/>
                </a:lnTo>
                <a:lnTo>
                  <a:pt x="2971001" y="136915"/>
                </a:lnTo>
                <a:lnTo>
                  <a:pt x="3013553" y="153212"/>
                </a:lnTo>
                <a:lnTo>
                  <a:pt x="3055705" y="170364"/>
                </a:lnTo>
                <a:lnTo>
                  <a:pt x="3097444" y="188364"/>
                </a:lnTo>
                <a:lnTo>
                  <a:pt x="3138760" y="207200"/>
                </a:lnTo>
                <a:lnTo>
                  <a:pt x="3179641" y="226863"/>
                </a:lnTo>
                <a:lnTo>
                  <a:pt x="3220074" y="247344"/>
                </a:lnTo>
                <a:lnTo>
                  <a:pt x="3260047" y="268634"/>
                </a:lnTo>
                <a:lnTo>
                  <a:pt x="3299549" y="290722"/>
                </a:lnTo>
                <a:lnTo>
                  <a:pt x="3338568" y="313600"/>
                </a:lnTo>
                <a:lnTo>
                  <a:pt x="3377092" y="337258"/>
                </a:lnTo>
                <a:lnTo>
                  <a:pt x="3415109" y="361686"/>
                </a:lnTo>
                <a:lnTo>
                  <a:pt x="3452606" y="386875"/>
                </a:lnTo>
                <a:lnTo>
                  <a:pt x="3489573" y="412816"/>
                </a:lnTo>
                <a:lnTo>
                  <a:pt x="3525997" y="439499"/>
                </a:lnTo>
                <a:lnTo>
                  <a:pt x="3561867" y="466914"/>
                </a:lnTo>
                <a:lnTo>
                  <a:pt x="3597169" y="495053"/>
                </a:lnTo>
                <a:lnTo>
                  <a:pt x="3631894" y="523904"/>
                </a:lnTo>
                <a:lnTo>
                  <a:pt x="3666028" y="553460"/>
                </a:lnTo>
                <a:lnTo>
                  <a:pt x="3699560" y="583711"/>
                </a:lnTo>
                <a:lnTo>
                  <a:pt x="3732477" y="614646"/>
                </a:lnTo>
                <a:lnTo>
                  <a:pt x="3764769" y="646257"/>
                </a:lnTo>
                <a:lnTo>
                  <a:pt x="3796422" y="678535"/>
                </a:lnTo>
                <a:lnTo>
                  <a:pt x="3827426" y="711468"/>
                </a:lnTo>
                <a:lnTo>
                  <a:pt x="3857768" y="745049"/>
                </a:lnTo>
                <a:lnTo>
                  <a:pt x="3887436" y="779268"/>
                </a:lnTo>
                <a:lnTo>
                  <a:pt x="3916419" y="814115"/>
                </a:lnTo>
                <a:lnTo>
                  <a:pt x="3944704" y="849580"/>
                </a:lnTo>
                <a:lnTo>
                  <a:pt x="3972280" y="885655"/>
                </a:lnTo>
                <a:lnTo>
                  <a:pt x="3999135" y="922329"/>
                </a:lnTo>
                <a:lnTo>
                  <a:pt x="4025256" y="959594"/>
                </a:lnTo>
                <a:lnTo>
                  <a:pt x="4050633" y="997439"/>
                </a:lnTo>
                <a:lnTo>
                  <a:pt x="4075252" y="1035856"/>
                </a:lnTo>
                <a:lnTo>
                  <a:pt x="4099103" y="1074835"/>
                </a:lnTo>
                <a:lnTo>
                  <a:pt x="4122172" y="1114365"/>
                </a:lnTo>
                <a:lnTo>
                  <a:pt x="4144450" y="1154439"/>
                </a:lnTo>
                <a:lnTo>
                  <a:pt x="4165922" y="1195045"/>
                </a:lnTo>
                <a:lnTo>
                  <a:pt x="4186578" y="1236176"/>
                </a:lnTo>
                <a:lnTo>
                  <a:pt x="4206406" y="1277821"/>
                </a:lnTo>
                <a:lnTo>
                  <a:pt x="4225393" y="1319971"/>
                </a:lnTo>
                <a:lnTo>
                  <a:pt x="4243528" y="1362616"/>
                </a:lnTo>
                <a:lnTo>
                  <a:pt x="4260799" y="1405747"/>
                </a:lnTo>
                <a:lnTo>
                  <a:pt x="4277195" y="1449355"/>
                </a:lnTo>
                <a:lnTo>
                  <a:pt x="4292702" y="1493429"/>
                </a:lnTo>
                <a:lnTo>
                  <a:pt x="4307309" y="1537961"/>
                </a:lnTo>
                <a:lnTo>
                  <a:pt x="4321005" y="1582940"/>
                </a:lnTo>
                <a:lnTo>
                  <a:pt x="4333777" y="1628359"/>
                </a:lnTo>
                <a:lnTo>
                  <a:pt x="4345614" y="1674206"/>
                </a:lnTo>
                <a:lnTo>
                  <a:pt x="4356503" y="1720472"/>
                </a:lnTo>
                <a:lnTo>
                  <a:pt x="4366433" y="1767149"/>
                </a:lnTo>
                <a:lnTo>
                  <a:pt x="4375392" y="1814226"/>
                </a:lnTo>
                <a:lnTo>
                  <a:pt x="4383368" y="1861694"/>
                </a:lnTo>
                <a:lnTo>
                  <a:pt x="4390349" y="1909544"/>
                </a:lnTo>
                <a:lnTo>
                  <a:pt x="4396320" y="1957747"/>
                </a:lnTo>
                <a:lnTo>
                  <a:pt x="14104" y="2452658"/>
                </a:lnTo>
                <a:close/>
              </a:path>
              <a:path w="4410710" h="4410710">
                <a:moveTo>
                  <a:pt x="2452661" y="4396323"/>
                </a:moveTo>
                <a:lnTo>
                  <a:pt x="2404322" y="4401254"/>
                </a:lnTo>
                <a:lnTo>
                  <a:pt x="2356120" y="4405120"/>
                </a:lnTo>
                <a:lnTo>
                  <a:pt x="2308069" y="4407932"/>
                </a:lnTo>
                <a:lnTo>
                  <a:pt x="2260179" y="4409698"/>
                </a:lnTo>
                <a:lnTo>
                  <a:pt x="2212464" y="4410428"/>
                </a:lnTo>
                <a:lnTo>
                  <a:pt x="2164934" y="4410131"/>
                </a:lnTo>
                <a:lnTo>
                  <a:pt x="2117602" y="4408817"/>
                </a:lnTo>
                <a:lnTo>
                  <a:pt x="2070479" y="4406496"/>
                </a:lnTo>
                <a:lnTo>
                  <a:pt x="2023578" y="4403176"/>
                </a:lnTo>
                <a:lnTo>
                  <a:pt x="1976910" y="4398868"/>
                </a:lnTo>
                <a:lnTo>
                  <a:pt x="1930487" y="4393581"/>
                </a:lnTo>
                <a:lnTo>
                  <a:pt x="1884321" y="4387324"/>
                </a:lnTo>
                <a:lnTo>
                  <a:pt x="1838425" y="4380107"/>
                </a:lnTo>
                <a:lnTo>
                  <a:pt x="1792809" y="4371940"/>
                </a:lnTo>
                <a:lnTo>
                  <a:pt x="1747486" y="4362831"/>
                </a:lnTo>
                <a:lnTo>
                  <a:pt x="1702468" y="4352790"/>
                </a:lnTo>
                <a:lnTo>
                  <a:pt x="1657767" y="4341828"/>
                </a:lnTo>
                <a:lnTo>
                  <a:pt x="1613394" y="4329952"/>
                </a:lnTo>
                <a:lnTo>
                  <a:pt x="1569361" y="4317173"/>
                </a:lnTo>
                <a:lnTo>
                  <a:pt x="1525681" y="4303501"/>
                </a:lnTo>
                <a:lnTo>
                  <a:pt x="1482366" y="4288944"/>
                </a:lnTo>
                <a:lnTo>
                  <a:pt x="1439426" y="4273512"/>
                </a:lnTo>
                <a:lnTo>
                  <a:pt x="1396874" y="4257215"/>
                </a:lnTo>
                <a:lnTo>
                  <a:pt x="1354723" y="4240063"/>
                </a:lnTo>
                <a:lnTo>
                  <a:pt x="1312983" y="4222063"/>
                </a:lnTo>
                <a:lnTo>
                  <a:pt x="1271667" y="4203228"/>
                </a:lnTo>
                <a:lnTo>
                  <a:pt x="1230786" y="4183564"/>
                </a:lnTo>
                <a:lnTo>
                  <a:pt x="1190353" y="4163083"/>
                </a:lnTo>
                <a:lnTo>
                  <a:pt x="1150380" y="4141793"/>
                </a:lnTo>
                <a:lnTo>
                  <a:pt x="1110878" y="4119705"/>
                </a:lnTo>
                <a:lnTo>
                  <a:pt x="1071859" y="4096827"/>
                </a:lnTo>
                <a:lnTo>
                  <a:pt x="1033335" y="4073169"/>
                </a:lnTo>
                <a:lnTo>
                  <a:pt x="995318" y="4048741"/>
                </a:lnTo>
                <a:lnTo>
                  <a:pt x="957821" y="4023552"/>
                </a:lnTo>
                <a:lnTo>
                  <a:pt x="920854" y="3997611"/>
                </a:lnTo>
                <a:lnTo>
                  <a:pt x="884430" y="3970928"/>
                </a:lnTo>
                <a:lnTo>
                  <a:pt x="848560" y="3943513"/>
                </a:lnTo>
                <a:lnTo>
                  <a:pt x="813258" y="3915375"/>
                </a:lnTo>
                <a:lnTo>
                  <a:pt x="778533" y="3886523"/>
                </a:lnTo>
                <a:lnTo>
                  <a:pt x="744399" y="3856967"/>
                </a:lnTo>
                <a:lnTo>
                  <a:pt x="710867" y="3826716"/>
                </a:lnTo>
                <a:lnTo>
                  <a:pt x="677950" y="3795781"/>
                </a:lnTo>
                <a:lnTo>
                  <a:pt x="645658" y="3764170"/>
                </a:lnTo>
                <a:lnTo>
                  <a:pt x="614005" y="3731892"/>
                </a:lnTo>
                <a:lnTo>
                  <a:pt x="583001" y="3698959"/>
                </a:lnTo>
                <a:lnTo>
                  <a:pt x="552659" y="3665378"/>
                </a:lnTo>
                <a:lnTo>
                  <a:pt x="522991" y="3631159"/>
                </a:lnTo>
                <a:lnTo>
                  <a:pt x="494008" y="3596312"/>
                </a:lnTo>
                <a:lnTo>
                  <a:pt x="465723" y="3560847"/>
                </a:lnTo>
                <a:lnTo>
                  <a:pt x="438147" y="3524772"/>
                </a:lnTo>
                <a:lnTo>
                  <a:pt x="411292" y="3488098"/>
                </a:lnTo>
                <a:lnTo>
                  <a:pt x="385171" y="3450833"/>
                </a:lnTo>
                <a:lnTo>
                  <a:pt x="359794" y="3412988"/>
                </a:lnTo>
                <a:lnTo>
                  <a:pt x="335175" y="3374571"/>
                </a:lnTo>
                <a:lnTo>
                  <a:pt x="311324" y="3335593"/>
                </a:lnTo>
                <a:lnTo>
                  <a:pt x="288255" y="3296062"/>
                </a:lnTo>
                <a:lnTo>
                  <a:pt x="265977" y="3255988"/>
                </a:lnTo>
                <a:lnTo>
                  <a:pt x="244505" y="3215382"/>
                </a:lnTo>
                <a:lnTo>
                  <a:pt x="223849" y="3174251"/>
                </a:lnTo>
                <a:lnTo>
                  <a:pt x="204021" y="3132606"/>
                </a:lnTo>
                <a:lnTo>
                  <a:pt x="185034" y="3090456"/>
                </a:lnTo>
                <a:lnTo>
                  <a:pt x="166899" y="3047811"/>
                </a:lnTo>
                <a:lnTo>
                  <a:pt x="149628" y="3004680"/>
                </a:lnTo>
                <a:lnTo>
                  <a:pt x="133233" y="2961073"/>
                </a:lnTo>
                <a:lnTo>
                  <a:pt x="117725" y="2916998"/>
                </a:lnTo>
                <a:lnTo>
                  <a:pt x="103118" y="2872466"/>
                </a:lnTo>
                <a:lnTo>
                  <a:pt x="89422" y="2827487"/>
                </a:lnTo>
                <a:lnTo>
                  <a:pt x="76650" y="2782068"/>
                </a:lnTo>
                <a:lnTo>
                  <a:pt x="64813" y="2736221"/>
                </a:lnTo>
                <a:lnTo>
                  <a:pt x="53924" y="2689955"/>
                </a:lnTo>
                <a:lnTo>
                  <a:pt x="43994" y="2643278"/>
                </a:lnTo>
                <a:lnTo>
                  <a:pt x="35035" y="2596201"/>
                </a:lnTo>
                <a:lnTo>
                  <a:pt x="27059" y="2548733"/>
                </a:lnTo>
                <a:lnTo>
                  <a:pt x="20078" y="2500883"/>
                </a:lnTo>
                <a:lnTo>
                  <a:pt x="14105" y="2452664"/>
                </a:lnTo>
                <a:lnTo>
                  <a:pt x="4396324" y="1957785"/>
                </a:lnTo>
                <a:lnTo>
                  <a:pt x="4401254" y="2006105"/>
                </a:lnTo>
                <a:lnTo>
                  <a:pt x="4405120" y="2054307"/>
                </a:lnTo>
                <a:lnTo>
                  <a:pt x="4407932" y="2102358"/>
                </a:lnTo>
                <a:lnTo>
                  <a:pt x="4409698" y="2150248"/>
                </a:lnTo>
                <a:lnTo>
                  <a:pt x="4410428" y="2197963"/>
                </a:lnTo>
                <a:lnTo>
                  <a:pt x="4410131" y="2245493"/>
                </a:lnTo>
                <a:lnTo>
                  <a:pt x="4408817" y="2292825"/>
                </a:lnTo>
                <a:lnTo>
                  <a:pt x="4406496" y="2339948"/>
                </a:lnTo>
                <a:lnTo>
                  <a:pt x="4403176" y="2386850"/>
                </a:lnTo>
                <a:lnTo>
                  <a:pt x="4398868" y="2433518"/>
                </a:lnTo>
                <a:lnTo>
                  <a:pt x="4393581" y="2479940"/>
                </a:lnTo>
                <a:lnTo>
                  <a:pt x="4387324" y="2526106"/>
                </a:lnTo>
                <a:lnTo>
                  <a:pt x="4380107" y="2572002"/>
                </a:lnTo>
                <a:lnTo>
                  <a:pt x="4371940" y="2617618"/>
                </a:lnTo>
                <a:lnTo>
                  <a:pt x="4362831" y="2662941"/>
                </a:lnTo>
                <a:lnTo>
                  <a:pt x="4352790" y="2707959"/>
                </a:lnTo>
                <a:lnTo>
                  <a:pt x="4341828" y="2752660"/>
                </a:lnTo>
                <a:lnTo>
                  <a:pt x="4329952" y="2797033"/>
                </a:lnTo>
                <a:lnTo>
                  <a:pt x="4317173" y="2841066"/>
                </a:lnTo>
                <a:lnTo>
                  <a:pt x="4303501" y="2884746"/>
                </a:lnTo>
                <a:lnTo>
                  <a:pt x="4288944" y="2928061"/>
                </a:lnTo>
                <a:lnTo>
                  <a:pt x="4273512" y="2971001"/>
                </a:lnTo>
                <a:lnTo>
                  <a:pt x="4257215" y="3013553"/>
                </a:lnTo>
                <a:lnTo>
                  <a:pt x="4240063" y="3055705"/>
                </a:lnTo>
                <a:lnTo>
                  <a:pt x="4222063" y="3097444"/>
                </a:lnTo>
                <a:lnTo>
                  <a:pt x="4203228" y="3138760"/>
                </a:lnTo>
                <a:lnTo>
                  <a:pt x="4183564" y="3179641"/>
                </a:lnTo>
                <a:lnTo>
                  <a:pt x="4163083" y="3220074"/>
                </a:lnTo>
                <a:lnTo>
                  <a:pt x="4141793" y="3260047"/>
                </a:lnTo>
                <a:lnTo>
                  <a:pt x="4119705" y="3299549"/>
                </a:lnTo>
                <a:lnTo>
                  <a:pt x="4096827" y="3338568"/>
                </a:lnTo>
                <a:lnTo>
                  <a:pt x="4073169" y="3377092"/>
                </a:lnTo>
                <a:lnTo>
                  <a:pt x="4048741" y="3415109"/>
                </a:lnTo>
                <a:lnTo>
                  <a:pt x="4023552" y="3452606"/>
                </a:lnTo>
                <a:lnTo>
                  <a:pt x="3997611" y="3489573"/>
                </a:lnTo>
                <a:lnTo>
                  <a:pt x="3970928" y="3525997"/>
                </a:lnTo>
                <a:lnTo>
                  <a:pt x="3943513" y="3561867"/>
                </a:lnTo>
                <a:lnTo>
                  <a:pt x="3915375" y="3597170"/>
                </a:lnTo>
                <a:lnTo>
                  <a:pt x="3886523" y="3631894"/>
                </a:lnTo>
                <a:lnTo>
                  <a:pt x="3856967" y="3666028"/>
                </a:lnTo>
                <a:lnTo>
                  <a:pt x="3826716" y="3699560"/>
                </a:lnTo>
                <a:lnTo>
                  <a:pt x="3795781" y="3732477"/>
                </a:lnTo>
                <a:lnTo>
                  <a:pt x="3764170" y="3764769"/>
                </a:lnTo>
                <a:lnTo>
                  <a:pt x="3731892" y="3796422"/>
                </a:lnTo>
                <a:lnTo>
                  <a:pt x="3698959" y="3827426"/>
                </a:lnTo>
                <a:lnTo>
                  <a:pt x="3665378" y="3857768"/>
                </a:lnTo>
                <a:lnTo>
                  <a:pt x="3631159" y="3887436"/>
                </a:lnTo>
                <a:lnTo>
                  <a:pt x="3596312" y="3916419"/>
                </a:lnTo>
                <a:lnTo>
                  <a:pt x="3560847" y="3944704"/>
                </a:lnTo>
                <a:lnTo>
                  <a:pt x="3524772" y="3972280"/>
                </a:lnTo>
                <a:lnTo>
                  <a:pt x="3488098" y="3999135"/>
                </a:lnTo>
                <a:lnTo>
                  <a:pt x="3450833" y="4025256"/>
                </a:lnTo>
                <a:lnTo>
                  <a:pt x="3412988" y="4050633"/>
                </a:lnTo>
                <a:lnTo>
                  <a:pt x="3374571" y="4075252"/>
                </a:lnTo>
                <a:lnTo>
                  <a:pt x="3335593" y="4099103"/>
                </a:lnTo>
                <a:lnTo>
                  <a:pt x="3296062" y="4122172"/>
                </a:lnTo>
                <a:lnTo>
                  <a:pt x="3255988" y="4144450"/>
                </a:lnTo>
                <a:lnTo>
                  <a:pt x="3215382" y="4165922"/>
                </a:lnTo>
                <a:lnTo>
                  <a:pt x="3174251" y="4186578"/>
                </a:lnTo>
                <a:lnTo>
                  <a:pt x="3132606" y="4206406"/>
                </a:lnTo>
                <a:lnTo>
                  <a:pt x="3090456" y="4225393"/>
                </a:lnTo>
                <a:lnTo>
                  <a:pt x="3047811" y="4243528"/>
                </a:lnTo>
                <a:lnTo>
                  <a:pt x="3004680" y="4260799"/>
                </a:lnTo>
                <a:lnTo>
                  <a:pt x="2961073" y="4277195"/>
                </a:lnTo>
                <a:lnTo>
                  <a:pt x="2916998" y="4292702"/>
                </a:lnTo>
                <a:lnTo>
                  <a:pt x="2872466" y="4307309"/>
                </a:lnTo>
                <a:lnTo>
                  <a:pt x="2827487" y="4321005"/>
                </a:lnTo>
                <a:lnTo>
                  <a:pt x="2782068" y="4333777"/>
                </a:lnTo>
                <a:lnTo>
                  <a:pt x="2736221" y="4345614"/>
                </a:lnTo>
                <a:lnTo>
                  <a:pt x="2689955" y="4356503"/>
                </a:lnTo>
                <a:lnTo>
                  <a:pt x="2643278" y="4366433"/>
                </a:lnTo>
                <a:lnTo>
                  <a:pt x="2596201" y="4375392"/>
                </a:lnTo>
                <a:lnTo>
                  <a:pt x="2548733" y="4383368"/>
                </a:lnTo>
                <a:lnTo>
                  <a:pt x="2500883" y="4390349"/>
                </a:lnTo>
                <a:lnTo>
                  <a:pt x="2452661" y="4396323"/>
                </a:lnTo>
                <a:close/>
              </a:path>
            </a:pathLst>
          </a:custGeom>
          <a:solidFill>
            <a:srgbClr val="C39503"/>
          </a:solidFill>
        </p:spPr>
        <p:txBody>
          <a:bodyPr wrap="square" lIns="0" tIns="0" rIns="0" bIns="0" rtlCol="0"/>
          <a:lstStyle/>
          <a:p>
            <a:endParaRPr/>
          </a:p>
        </p:txBody>
      </p:sp>
      <p:sp>
        <p:nvSpPr>
          <p:cNvPr id="7" name="object 7"/>
          <p:cNvSpPr txBox="1"/>
          <p:nvPr/>
        </p:nvSpPr>
        <p:spPr>
          <a:xfrm>
            <a:off x="5715001" y="5143500"/>
            <a:ext cx="9067800" cy="3698833"/>
          </a:xfrm>
          <a:prstGeom prst="rect">
            <a:avLst/>
          </a:prstGeom>
        </p:spPr>
        <p:txBody>
          <a:bodyPr vert="horz" wrap="square" lIns="0" tIns="89535" rIns="0" bIns="0" rtlCol="0">
            <a:spAutoFit/>
          </a:bodyPr>
          <a:lstStyle/>
          <a:p>
            <a:pPr marL="12700" marR="5080">
              <a:lnSpc>
                <a:spcPts val="9230"/>
              </a:lnSpc>
              <a:spcBef>
                <a:spcPts val="705"/>
              </a:spcBef>
            </a:pPr>
            <a:r>
              <a:rPr lang="en-US" sz="5400" spc="60" dirty="0">
                <a:solidFill>
                  <a:srgbClr val="242424"/>
                </a:solidFill>
                <a:latin typeface="Palatino Linotype"/>
                <a:cs typeface="Palatino Linotype"/>
              </a:rPr>
              <a:t>Employee Attrition Analysis </a:t>
            </a:r>
          </a:p>
          <a:p>
            <a:pPr marL="12700" marR="5080">
              <a:lnSpc>
                <a:spcPts val="9230"/>
              </a:lnSpc>
              <a:spcBef>
                <a:spcPts val="705"/>
              </a:spcBef>
            </a:pPr>
            <a:r>
              <a:rPr lang="en-US" sz="5400" spc="60" dirty="0">
                <a:solidFill>
                  <a:srgbClr val="242424"/>
                </a:solidFill>
                <a:latin typeface="Palatino Linotype"/>
                <a:cs typeface="Palatino Linotype"/>
              </a:rPr>
              <a:t>by </a:t>
            </a:r>
            <a:r>
              <a:rPr lang="en-US" sz="5400" spc="60" dirty="0" err="1">
                <a:solidFill>
                  <a:srgbClr val="242424"/>
                </a:solidFill>
                <a:latin typeface="Palatino Linotype"/>
                <a:cs typeface="Palatino Linotype"/>
              </a:rPr>
              <a:t>DDSAnalytics</a:t>
            </a:r>
            <a:r>
              <a:rPr lang="en-US" sz="5400" spc="60" dirty="0">
                <a:solidFill>
                  <a:srgbClr val="242424"/>
                </a:solidFill>
                <a:latin typeface="Palatino Linotype"/>
                <a:cs typeface="Palatino Linotype"/>
              </a:rPr>
              <a:t> Company</a:t>
            </a:r>
          </a:p>
          <a:p>
            <a:pPr marL="12700" marR="5080">
              <a:lnSpc>
                <a:spcPts val="9230"/>
              </a:lnSpc>
              <a:spcBef>
                <a:spcPts val="705"/>
              </a:spcBef>
            </a:pPr>
            <a:endParaRPr sz="5400" dirty="0">
              <a:latin typeface="Palatino Linotype"/>
              <a:cs typeface="Palatino Linotype"/>
            </a:endParaRPr>
          </a:p>
        </p:txBody>
      </p:sp>
      <p:sp>
        <p:nvSpPr>
          <p:cNvPr id="8" name="object 8"/>
          <p:cNvSpPr txBox="1"/>
          <p:nvPr/>
        </p:nvSpPr>
        <p:spPr>
          <a:xfrm>
            <a:off x="5715000" y="7734300"/>
            <a:ext cx="4152900" cy="898323"/>
          </a:xfrm>
          <a:prstGeom prst="rect">
            <a:avLst/>
          </a:prstGeom>
          <a:solidFill>
            <a:srgbClr val="C39503"/>
          </a:solidFill>
        </p:spPr>
        <p:txBody>
          <a:bodyPr vert="horz" wrap="square" lIns="0" tIns="122555" rIns="0" bIns="0" rtlCol="0">
            <a:spAutoFit/>
          </a:bodyPr>
          <a:lstStyle/>
          <a:p>
            <a:pPr marL="224154">
              <a:lnSpc>
                <a:spcPct val="100000"/>
              </a:lnSpc>
              <a:spcBef>
                <a:spcPts val="965"/>
              </a:spcBef>
            </a:pPr>
            <a:r>
              <a:rPr lang="en-US" sz="2100" b="1" spc="40" dirty="0">
                <a:solidFill>
                  <a:srgbClr val="242424"/>
                </a:solidFill>
                <a:latin typeface="Noto Sans"/>
                <a:cs typeface="Noto Sans"/>
              </a:rPr>
              <a:t>Eny Ntuk</a:t>
            </a:r>
          </a:p>
          <a:p>
            <a:pPr marL="224154">
              <a:lnSpc>
                <a:spcPct val="100000"/>
              </a:lnSpc>
              <a:spcBef>
                <a:spcPts val="965"/>
              </a:spcBef>
            </a:pPr>
            <a:r>
              <a:rPr lang="en-US" sz="2100" b="1" spc="40" dirty="0">
                <a:solidFill>
                  <a:srgbClr val="242424"/>
                </a:solidFill>
                <a:latin typeface="Noto Sans"/>
                <a:cs typeface="Noto Sans"/>
              </a:rPr>
              <a:t>Date: December 9, 2022</a:t>
            </a:r>
            <a:endParaRPr sz="2100" dirty="0">
              <a:latin typeface="Noto Sans"/>
              <a:cs typeface="Noto Sans"/>
            </a:endParaRPr>
          </a:p>
        </p:txBody>
      </p:sp>
      <p:sp>
        <p:nvSpPr>
          <p:cNvPr id="10" name="object 10"/>
          <p:cNvSpPr/>
          <p:nvPr/>
        </p:nvSpPr>
        <p:spPr>
          <a:xfrm>
            <a:off x="1109842" y="2288108"/>
            <a:ext cx="1004801" cy="1004801"/>
          </a:xfrm>
          <a:custGeom>
            <a:avLst/>
            <a:gdLst/>
            <a:ahLst/>
            <a:cxnLst/>
            <a:rect l="l" t="t" r="r" b="b"/>
            <a:pathLst>
              <a:path w="1228089" h="1228089">
                <a:moveTo>
                  <a:pt x="682978" y="1224514"/>
                </a:moveTo>
                <a:lnTo>
                  <a:pt x="635060" y="1228066"/>
                </a:lnTo>
                <a:lnTo>
                  <a:pt x="587743" y="1227920"/>
                </a:lnTo>
                <a:lnTo>
                  <a:pt x="541177" y="1224199"/>
                </a:lnTo>
                <a:lnTo>
                  <a:pt x="495513" y="1217022"/>
                </a:lnTo>
                <a:lnTo>
                  <a:pt x="450901" y="1206511"/>
                </a:lnTo>
                <a:lnTo>
                  <a:pt x="407494" y="1192784"/>
                </a:lnTo>
                <a:lnTo>
                  <a:pt x="365441" y="1175963"/>
                </a:lnTo>
                <a:lnTo>
                  <a:pt x="324894" y="1156168"/>
                </a:lnTo>
                <a:lnTo>
                  <a:pt x="286004" y="1133519"/>
                </a:lnTo>
                <a:lnTo>
                  <a:pt x="248923" y="1108137"/>
                </a:lnTo>
                <a:lnTo>
                  <a:pt x="213800" y="1080142"/>
                </a:lnTo>
                <a:lnTo>
                  <a:pt x="180787" y="1049655"/>
                </a:lnTo>
                <a:lnTo>
                  <a:pt x="150036" y="1016796"/>
                </a:lnTo>
                <a:lnTo>
                  <a:pt x="121696" y="981685"/>
                </a:lnTo>
                <a:lnTo>
                  <a:pt x="95920" y="944443"/>
                </a:lnTo>
                <a:lnTo>
                  <a:pt x="72858" y="905190"/>
                </a:lnTo>
                <a:lnTo>
                  <a:pt x="52662" y="864046"/>
                </a:lnTo>
                <a:lnTo>
                  <a:pt x="35482" y="821133"/>
                </a:lnTo>
                <a:lnTo>
                  <a:pt x="21469" y="776570"/>
                </a:lnTo>
                <a:lnTo>
                  <a:pt x="10775" y="730477"/>
                </a:lnTo>
                <a:lnTo>
                  <a:pt x="3551" y="682976"/>
                </a:lnTo>
                <a:lnTo>
                  <a:pt x="0" y="635060"/>
                </a:lnTo>
                <a:lnTo>
                  <a:pt x="145" y="587743"/>
                </a:lnTo>
                <a:lnTo>
                  <a:pt x="3866" y="541177"/>
                </a:lnTo>
                <a:lnTo>
                  <a:pt x="11043" y="495513"/>
                </a:lnTo>
                <a:lnTo>
                  <a:pt x="21555" y="450901"/>
                </a:lnTo>
                <a:lnTo>
                  <a:pt x="35281" y="407494"/>
                </a:lnTo>
                <a:lnTo>
                  <a:pt x="52102" y="365441"/>
                </a:lnTo>
                <a:lnTo>
                  <a:pt x="71897" y="324894"/>
                </a:lnTo>
                <a:lnTo>
                  <a:pt x="94546" y="286004"/>
                </a:lnTo>
                <a:lnTo>
                  <a:pt x="119928" y="248923"/>
                </a:lnTo>
                <a:lnTo>
                  <a:pt x="147923" y="213800"/>
                </a:lnTo>
                <a:lnTo>
                  <a:pt x="178410" y="180787"/>
                </a:lnTo>
                <a:lnTo>
                  <a:pt x="211269" y="150036"/>
                </a:lnTo>
                <a:lnTo>
                  <a:pt x="246380" y="121696"/>
                </a:lnTo>
                <a:lnTo>
                  <a:pt x="283622" y="95920"/>
                </a:lnTo>
                <a:lnTo>
                  <a:pt x="322875" y="72858"/>
                </a:lnTo>
                <a:lnTo>
                  <a:pt x="364019" y="52662"/>
                </a:lnTo>
                <a:lnTo>
                  <a:pt x="406932" y="35482"/>
                </a:lnTo>
                <a:lnTo>
                  <a:pt x="451495" y="21469"/>
                </a:lnTo>
                <a:lnTo>
                  <a:pt x="497588" y="10775"/>
                </a:lnTo>
                <a:lnTo>
                  <a:pt x="545089" y="3551"/>
                </a:lnTo>
                <a:lnTo>
                  <a:pt x="593005" y="0"/>
                </a:lnTo>
                <a:lnTo>
                  <a:pt x="640322" y="145"/>
                </a:lnTo>
                <a:lnTo>
                  <a:pt x="686888" y="3866"/>
                </a:lnTo>
                <a:lnTo>
                  <a:pt x="732552" y="11043"/>
                </a:lnTo>
                <a:lnTo>
                  <a:pt x="777164" y="21555"/>
                </a:lnTo>
                <a:lnTo>
                  <a:pt x="820571" y="35281"/>
                </a:lnTo>
                <a:lnTo>
                  <a:pt x="862624" y="52102"/>
                </a:lnTo>
                <a:lnTo>
                  <a:pt x="903171" y="71897"/>
                </a:lnTo>
                <a:lnTo>
                  <a:pt x="942061" y="94546"/>
                </a:lnTo>
                <a:lnTo>
                  <a:pt x="979142" y="119928"/>
                </a:lnTo>
                <a:lnTo>
                  <a:pt x="1014265" y="147923"/>
                </a:lnTo>
                <a:lnTo>
                  <a:pt x="1047278" y="178410"/>
                </a:lnTo>
                <a:lnTo>
                  <a:pt x="1078029" y="211269"/>
                </a:lnTo>
                <a:lnTo>
                  <a:pt x="1106369" y="246380"/>
                </a:lnTo>
                <a:lnTo>
                  <a:pt x="1132145" y="283622"/>
                </a:lnTo>
                <a:lnTo>
                  <a:pt x="1155207" y="322875"/>
                </a:lnTo>
                <a:lnTo>
                  <a:pt x="1175403" y="364019"/>
                </a:lnTo>
                <a:lnTo>
                  <a:pt x="1192583" y="406932"/>
                </a:lnTo>
                <a:lnTo>
                  <a:pt x="1206596" y="451495"/>
                </a:lnTo>
                <a:lnTo>
                  <a:pt x="1217290" y="497588"/>
                </a:lnTo>
                <a:lnTo>
                  <a:pt x="1224514" y="545089"/>
                </a:lnTo>
                <a:lnTo>
                  <a:pt x="1228066" y="593005"/>
                </a:lnTo>
                <a:lnTo>
                  <a:pt x="1227920" y="640322"/>
                </a:lnTo>
                <a:lnTo>
                  <a:pt x="1224199" y="686888"/>
                </a:lnTo>
                <a:lnTo>
                  <a:pt x="1217022" y="732552"/>
                </a:lnTo>
                <a:lnTo>
                  <a:pt x="1206511" y="777164"/>
                </a:lnTo>
                <a:lnTo>
                  <a:pt x="1192784" y="820571"/>
                </a:lnTo>
                <a:lnTo>
                  <a:pt x="1175963" y="862624"/>
                </a:lnTo>
                <a:lnTo>
                  <a:pt x="1156168" y="903171"/>
                </a:lnTo>
                <a:lnTo>
                  <a:pt x="1133519" y="942061"/>
                </a:lnTo>
                <a:lnTo>
                  <a:pt x="1108137" y="979142"/>
                </a:lnTo>
                <a:lnTo>
                  <a:pt x="1080142" y="1014265"/>
                </a:lnTo>
                <a:lnTo>
                  <a:pt x="1049655" y="1047278"/>
                </a:lnTo>
                <a:lnTo>
                  <a:pt x="1016796" y="1078029"/>
                </a:lnTo>
                <a:lnTo>
                  <a:pt x="981685" y="1106369"/>
                </a:lnTo>
                <a:lnTo>
                  <a:pt x="944443" y="1132145"/>
                </a:lnTo>
                <a:lnTo>
                  <a:pt x="905190" y="1155207"/>
                </a:lnTo>
                <a:lnTo>
                  <a:pt x="864046" y="1175403"/>
                </a:lnTo>
                <a:lnTo>
                  <a:pt x="821133" y="1192583"/>
                </a:lnTo>
                <a:lnTo>
                  <a:pt x="776570" y="1206596"/>
                </a:lnTo>
                <a:lnTo>
                  <a:pt x="730477" y="1217290"/>
                </a:lnTo>
                <a:lnTo>
                  <a:pt x="682978" y="1224514"/>
                </a:lnTo>
                <a:close/>
              </a:path>
            </a:pathLst>
          </a:custGeom>
          <a:solidFill>
            <a:srgbClr val="242424"/>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42"/>
          <p:cNvSpPr/>
          <p:nvPr/>
        </p:nvSpPr>
        <p:spPr>
          <a:xfrm>
            <a:off x="0" y="6571229"/>
            <a:ext cx="5560695" cy="3716020"/>
          </a:xfrm>
          <a:custGeom>
            <a:avLst/>
            <a:gdLst/>
            <a:ahLst/>
            <a:cxnLst/>
            <a:rect l="l" t="t" r="r" b="b"/>
            <a:pathLst>
              <a:path w="5560695" h="3716020">
                <a:moveTo>
                  <a:pt x="5560590" y="3715770"/>
                </a:moveTo>
                <a:lnTo>
                  <a:pt x="0" y="3715770"/>
                </a:lnTo>
                <a:lnTo>
                  <a:pt x="0" y="34070"/>
                </a:lnTo>
                <a:lnTo>
                  <a:pt x="117771" y="21853"/>
                </a:lnTo>
                <a:lnTo>
                  <a:pt x="212580" y="14027"/>
                </a:lnTo>
                <a:lnTo>
                  <a:pt x="307864" y="7913"/>
                </a:lnTo>
                <a:lnTo>
                  <a:pt x="403609" y="3527"/>
                </a:lnTo>
                <a:lnTo>
                  <a:pt x="499798" y="884"/>
                </a:lnTo>
                <a:lnTo>
                  <a:pt x="596461" y="0"/>
                </a:lnTo>
                <a:lnTo>
                  <a:pt x="644780" y="221"/>
                </a:lnTo>
                <a:lnTo>
                  <a:pt x="693037" y="884"/>
                </a:lnTo>
                <a:lnTo>
                  <a:pt x="741186" y="1986"/>
                </a:lnTo>
                <a:lnTo>
                  <a:pt x="789227" y="3527"/>
                </a:lnTo>
                <a:lnTo>
                  <a:pt x="837156" y="5503"/>
                </a:lnTo>
                <a:lnTo>
                  <a:pt x="884971" y="7913"/>
                </a:lnTo>
                <a:lnTo>
                  <a:pt x="980256" y="14027"/>
                </a:lnTo>
                <a:lnTo>
                  <a:pt x="1075064" y="21853"/>
                </a:lnTo>
                <a:lnTo>
                  <a:pt x="1169381" y="31377"/>
                </a:lnTo>
                <a:lnTo>
                  <a:pt x="1263192" y="42582"/>
                </a:lnTo>
                <a:lnTo>
                  <a:pt x="1356481" y="55453"/>
                </a:lnTo>
                <a:lnTo>
                  <a:pt x="1449233" y="69976"/>
                </a:lnTo>
                <a:lnTo>
                  <a:pt x="1541432" y="86134"/>
                </a:lnTo>
                <a:lnTo>
                  <a:pt x="1633063" y="103913"/>
                </a:lnTo>
                <a:lnTo>
                  <a:pt x="1724111" y="123296"/>
                </a:lnTo>
                <a:lnTo>
                  <a:pt x="1814560" y="144269"/>
                </a:lnTo>
                <a:lnTo>
                  <a:pt x="1904396" y="166817"/>
                </a:lnTo>
                <a:lnTo>
                  <a:pt x="1993602" y="190923"/>
                </a:lnTo>
                <a:lnTo>
                  <a:pt x="2082163" y="216572"/>
                </a:lnTo>
                <a:lnTo>
                  <a:pt x="2170064" y="243750"/>
                </a:lnTo>
                <a:lnTo>
                  <a:pt x="2257289" y="272440"/>
                </a:lnTo>
                <a:lnTo>
                  <a:pt x="2300644" y="287348"/>
                </a:lnTo>
                <a:lnTo>
                  <a:pt x="2343824" y="302628"/>
                </a:lnTo>
                <a:lnTo>
                  <a:pt x="2386827" y="318279"/>
                </a:lnTo>
                <a:lnTo>
                  <a:pt x="2429652" y="334298"/>
                </a:lnTo>
                <a:lnTo>
                  <a:pt x="2472297" y="350684"/>
                </a:lnTo>
                <a:lnTo>
                  <a:pt x="2514759" y="367434"/>
                </a:lnTo>
                <a:lnTo>
                  <a:pt x="2557037" y="384548"/>
                </a:lnTo>
                <a:lnTo>
                  <a:pt x="2599129" y="402022"/>
                </a:lnTo>
                <a:lnTo>
                  <a:pt x="2641033" y="419855"/>
                </a:lnTo>
                <a:lnTo>
                  <a:pt x="2682746" y="438046"/>
                </a:lnTo>
                <a:lnTo>
                  <a:pt x="2724268" y="456591"/>
                </a:lnTo>
                <a:lnTo>
                  <a:pt x="2765596" y="475490"/>
                </a:lnTo>
                <a:lnTo>
                  <a:pt x="2806729" y="494740"/>
                </a:lnTo>
                <a:lnTo>
                  <a:pt x="2847663" y="514339"/>
                </a:lnTo>
                <a:lnTo>
                  <a:pt x="2888398" y="534286"/>
                </a:lnTo>
                <a:lnTo>
                  <a:pt x="2928932" y="554578"/>
                </a:lnTo>
                <a:lnTo>
                  <a:pt x="2969262" y="575214"/>
                </a:lnTo>
                <a:lnTo>
                  <a:pt x="3009387" y="596192"/>
                </a:lnTo>
                <a:lnTo>
                  <a:pt x="3049304" y="617510"/>
                </a:lnTo>
                <a:lnTo>
                  <a:pt x="3089012" y="639165"/>
                </a:lnTo>
                <a:lnTo>
                  <a:pt x="3128510" y="661156"/>
                </a:lnTo>
                <a:lnTo>
                  <a:pt x="3167794" y="683482"/>
                </a:lnTo>
                <a:lnTo>
                  <a:pt x="3206863" y="706139"/>
                </a:lnTo>
                <a:lnTo>
                  <a:pt x="3245715" y="729127"/>
                </a:lnTo>
                <a:lnTo>
                  <a:pt x="3284348" y="752443"/>
                </a:lnTo>
                <a:lnTo>
                  <a:pt x="3322761" y="776085"/>
                </a:lnTo>
                <a:lnTo>
                  <a:pt x="3360951" y="800051"/>
                </a:lnTo>
                <a:lnTo>
                  <a:pt x="3398917" y="824341"/>
                </a:lnTo>
                <a:lnTo>
                  <a:pt x="3436656" y="848950"/>
                </a:lnTo>
                <a:lnTo>
                  <a:pt x="3474167" y="873879"/>
                </a:lnTo>
                <a:lnTo>
                  <a:pt x="3511447" y="899124"/>
                </a:lnTo>
                <a:lnTo>
                  <a:pt x="3548495" y="924684"/>
                </a:lnTo>
                <a:lnTo>
                  <a:pt x="3585309" y="950556"/>
                </a:lnTo>
                <a:lnTo>
                  <a:pt x="3621887" y="976740"/>
                </a:lnTo>
                <a:lnTo>
                  <a:pt x="3658227" y="1003233"/>
                </a:lnTo>
                <a:lnTo>
                  <a:pt x="3694327" y="1030033"/>
                </a:lnTo>
                <a:lnTo>
                  <a:pt x="3730185" y="1057138"/>
                </a:lnTo>
                <a:lnTo>
                  <a:pt x="3765799" y="1084547"/>
                </a:lnTo>
                <a:lnTo>
                  <a:pt x="3801168" y="1112256"/>
                </a:lnTo>
                <a:lnTo>
                  <a:pt x="3836289" y="1140266"/>
                </a:lnTo>
                <a:lnTo>
                  <a:pt x="3871160" y="1168572"/>
                </a:lnTo>
                <a:lnTo>
                  <a:pt x="3905780" y="1197175"/>
                </a:lnTo>
                <a:lnTo>
                  <a:pt x="3940147" y="1226071"/>
                </a:lnTo>
                <a:lnTo>
                  <a:pt x="3974258" y="1255259"/>
                </a:lnTo>
                <a:lnTo>
                  <a:pt x="4008113" y="1284737"/>
                </a:lnTo>
                <a:lnTo>
                  <a:pt x="4041708" y="1314502"/>
                </a:lnTo>
                <a:lnTo>
                  <a:pt x="4075042" y="1344554"/>
                </a:lnTo>
                <a:lnTo>
                  <a:pt x="4108113" y="1374890"/>
                </a:lnTo>
                <a:lnTo>
                  <a:pt x="4140919" y="1405508"/>
                </a:lnTo>
                <a:lnTo>
                  <a:pt x="4173458" y="1436406"/>
                </a:lnTo>
                <a:lnTo>
                  <a:pt x="4205729" y="1467583"/>
                </a:lnTo>
                <a:lnTo>
                  <a:pt x="4237729" y="1499035"/>
                </a:lnTo>
                <a:lnTo>
                  <a:pt x="4269456" y="1530763"/>
                </a:lnTo>
                <a:lnTo>
                  <a:pt x="4300909" y="1562763"/>
                </a:lnTo>
                <a:lnTo>
                  <a:pt x="4332086" y="1595034"/>
                </a:lnTo>
                <a:lnTo>
                  <a:pt x="4362984" y="1627573"/>
                </a:lnTo>
                <a:lnTo>
                  <a:pt x="4393602" y="1660379"/>
                </a:lnTo>
                <a:lnTo>
                  <a:pt x="4423938" y="1693450"/>
                </a:lnTo>
                <a:lnTo>
                  <a:pt x="4453989" y="1726784"/>
                </a:lnTo>
                <a:lnTo>
                  <a:pt x="4483755" y="1760379"/>
                </a:lnTo>
                <a:lnTo>
                  <a:pt x="4513233" y="1794233"/>
                </a:lnTo>
                <a:lnTo>
                  <a:pt x="4542421" y="1828345"/>
                </a:lnTo>
                <a:lnTo>
                  <a:pt x="4571317" y="1862712"/>
                </a:lnTo>
                <a:lnTo>
                  <a:pt x="4599919" y="1897332"/>
                </a:lnTo>
                <a:lnTo>
                  <a:pt x="4628226" y="1932203"/>
                </a:lnTo>
                <a:lnTo>
                  <a:pt x="4656235" y="1967324"/>
                </a:lnTo>
                <a:lnTo>
                  <a:pt x="4683945" y="2002693"/>
                </a:lnTo>
                <a:lnTo>
                  <a:pt x="4711354" y="2038307"/>
                </a:lnTo>
                <a:lnTo>
                  <a:pt x="4738459" y="2074165"/>
                </a:lnTo>
                <a:lnTo>
                  <a:pt x="4765259" y="2110265"/>
                </a:lnTo>
                <a:lnTo>
                  <a:pt x="4791752" y="2146605"/>
                </a:lnTo>
                <a:lnTo>
                  <a:pt x="4817935" y="2183183"/>
                </a:lnTo>
                <a:lnTo>
                  <a:pt x="4843808" y="2219997"/>
                </a:lnTo>
                <a:lnTo>
                  <a:pt x="4869368" y="2257045"/>
                </a:lnTo>
                <a:lnTo>
                  <a:pt x="4894613" y="2294325"/>
                </a:lnTo>
                <a:lnTo>
                  <a:pt x="4919542" y="2331836"/>
                </a:lnTo>
                <a:lnTo>
                  <a:pt x="4944151" y="2369575"/>
                </a:lnTo>
                <a:lnTo>
                  <a:pt x="4968440" y="2407540"/>
                </a:lnTo>
                <a:lnTo>
                  <a:pt x="4992407" y="2445731"/>
                </a:lnTo>
                <a:lnTo>
                  <a:pt x="5016049" y="2484143"/>
                </a:lnTo>
                <a:lnTo>
                  <a:pt x="5039365" y="2522777"/>
                </a:lnTo>
                <a:lnTo>
                  <a:pt x="5062353" y="2561629"/>
                </a:lnTo>
                <a:lnTo>
                  <a:pt x="5085010" y="2600698"/>
                </a:lnTo>
                <a:lnTo>
                  <a:pt x="5107335" y="2639982"/>
                </a:lnTo>
                <a:lnTo>
                  <a:pt x="5129327" y="2679479"/>
                </a:lnTo>
                <a:lnTo>
                  <a:pt x="5150982" y="2719188"/>
                </a:lnTo>
                <a:lnTo>
                  <a:pt x="5172300" y="2759105"/>
                </a:lnTo>
                <a:lnTo>
                  <a:pt x="5193277" y="2799230"/>
                </a:lnTo>
                <a:lnTo>
                  <a:pt x="5213913" y="2839560"/>
                </a:lnTo>
                <a:lnTo>
                  <a:pt x="5234206" y="2880093"/>
                </a:lnTo>
                <a:lnTo>
                  <a:pt x="5254153" y="2920828"/>
                </a:lnTo>
                <a:lnTo>
                  <a:pt x="5273752" y="2961763"/>
                </a:lnTo>
                <a:lnTo>
                  <a:pt x="5293002" y="3002895"/>
                </a:lnTo>
                <a:lnTo>
                  <a:pt x="5311901" y="3044223"/>
                </a:lnTo>
                <a:lnTo>
                  <a:pt x="5330446" y="3085745"/>
                </a:lnTo>
                <a:lnTo>
                  <a:pt x="5348637" y="3127459"/>
                </a:lnTo>
                <a:lnTo>
                  <a:pt x="5366470" y="3169363"/>
                </a:lnTo>
                <a:lnTo>
                  <a:pt x="5383944" y="3211455"/>
                </a:lnTo>
                <a:lnTo>
                  <a:pt x="5401058" y="3253733"/>
                </a:lnTo>
                <a:lnTo>
                  <a:pt x="5417808" y="3296195"/>
                </a:lnTo>
                <a:lnTo>
                  <a:pt x="5434194" y="3338840"/>
                </a:lnTo>
                <a:lnTo>
                  <a:pt x="5450213" y="3381665"/>
                </a:lnTo>
                <a:lnTo>
                  <a:pt x="5465864" y="3424668"/>
                </a:lnTo>
                <a:lnTo>
                  <a:pt x="5481144" y="3467848"/>
                </a:lnTo>
                <a:lnTo>
                  <a:pt x="5496052" y="3511203"/>
                </a:lnTo>
                <a:lnTo>
                  <a:pt x="5510585" y="3554730"/>
                </a:lnTo>
                <a:lnTo>
                  <a:pt x="5524742" y="3598428"/>
                </a:lnTo>
                <a:lnTo>
                  <a:pt x="5538521" y="3642295"/>
                </a:lnTo>
                <a:lnTo>
                  <a:pt x="5551920" y="3686329"/>
                </a:lnTo>
                <a:lnTo>
                  <a:pt x="5560590" y="3715770"/>
                </a:lnTo>
                <a:close/>
              </a:path>
            </a:pathLst>
          </a:custGeom>
          <a:solidFill>
            <a:srgbClr val="C39503"/>
          </a:solidFill>
        </p:spPr>
        <p:txBody>
          <a:bodyPr wrap="square" lIns="0" tIns="0" rIns="0" bIns="0" rtlCol="0"/>
          <a:lstStyle/>
          <a:p>
            <a:endParaRPr/>
          </a:p>
        </p:txBody>
      </p:sp>
      <p:sp>
        <p:nvSpPr>
          <p:cNvPr id="44" name="object 44"/>
          <p:cNvSpPr/>
          <p:nvPr/>
        </p:nvSpPr>
        <p:spPr>
          <a:xfrm>
            <a:off x="1363225" y="9258303"/>
            <a:ext cx="3086099" cy="1028696"/>
          </a:xfrm>
          <a:prstGeom prst="rect">
            <a:avLst/>
          </a:prstGeom>
          <a:blipFill>
            <a:blip r:embed="rId2" cstate="print"/>
            <a:stretch>
              <a:fillRect/>
            </a:stretch>
          </a:blipFill>
        </p:spPr>
        <p:txBody>
          <a:bodyPr wrap="square" lIns="0" tIns="0" rIns="0" bIns="0" rtlCol="0"/>
          <a:lstStyle/>
          <a:p>
            <a:endParaRPr/>
          </a:p>
        </p:txBody>
      </p:sp>
      <p:sp>
        <p:nvSpPr>
          <p:cNvPr id="46" name="object 46"/>
          <p:cNvSpPr txBox="1">
            <a:spLocks noGrp="1"/>
          </p:cNvSpPr>
          <p:nvPr>
            <p:ph type="title"/>
          </p:nvPr>
        </p:nvSpPr>
        <p:spPr>
          <a:xfrm>
            <a:off x="748108" y="667194"/>
            <a:ext cx="9538892" cy="1038746"/>
          </a:xfrm>
          <a:prstGeom prst="rect">
            <a:avLst/>
          </a:prstGeom>
        </p:spPr>
        <p:txBody>
          <a:bodyPr vert="horz" wrap="square" lIns="0" tIns="76200" rIns="0" bIns="0" rtlCol="0">
            <a:spAutoFit/>
          </a:bodyPr>
          <a:lstStyle/>
          <a:p>
            <a:pPr marL="12700" marR="5080">
              <a:lnSpc>
                <a:spcPts val="7500"/>
              </a:lnSpc>
              <a:spcBef>
                <a:spcPts val="600"/>
              </a:spcBef>
            </a:pPr>
            <a:r>
              <a:rPr lang="en-US" sz="6500" spc="35" dirty="0"/>
              <a:t>Travel Frequency</a:t>
            </a:r>
            <a:endParaRPr sz="6500" dirty="0"/>
          </a:p>
        </p:txBody>
      </p:sp>
      <p:sp>
        <p:nvSpPr>
          <p:cNvPr id="48" name="object 45">
            <a:extLst>
              <a:ext uri="{FF2B5EF4-FFF2-40B4-BE49-F238E27FC236}">
                <a16:creationId xmlns:a16="http://schemas.microsoft.com/office/drawing/2014/main" id="{34348DA6-B6DA-BF75-E1E8-E4CB05F1D3DA}"/>
              </a:ext>
            </a:extLst>
          </p:cNvPr>
          <p:cNvSpPr txBox="1"/>
          <p:nvPr/>
        </p:nvSpPr>
        <p:spPr>
          <a:xfrm>
            <a:off x="748108" y="2017464"/>
            <a:ext cx="7315201" cy="5386218"/>
          </a:xfrm>
          <a:prstGeom prst="rect">
            <a:avLst/>
          </a:prstGeom>
        </p:spPr>
        <p:txBody>
          <a:bodyPr vert="horz" wrap="square" lIns="0" tIns="12700" rIns="0" bIns="0" rtlCol="0">
            <a:spAutoFit/>
          </a:bodyPr>
          <a:lstStyle/>
          <a:p>
            <a:pPr marL="12700" marR="5080">
              <a:lnSpc>
                <a:spcPct val="114100"/>
              </a:lnSpc>
              <a:spcBef>
                <a:spcPts val="100"/>
              </a:spcBef>
            </a:pPr>
            <a:r>
              <a:rPr lang="en-US" sz="2800" spc="-5" dirty="0">
                <a:latin typeface="Noto Sans"/>
                <a:cs typeface="Noto Sans"/>
              </a:rPr>
              <a:t>•	Employees who travel frequently 	showed a higher attrition rate 	compared 	to employees who travel 	rarely or do not 	travel at all. Out of 	158 employees that travel frequently, 	35 of them left the company that 	resulted in </a:t>
            </a:r>
            <a:r>
              <a:rPr lang="en-US" sz="2800" spc="-5" dirty="0" err="1">
                <a:latin typeface="Noto Sans"/>
                <a:cs typeface="Noto Sans"/>
              </a:rPr>
              <a:t>anattrition</a:t>
            </a:r>
            <a:r>
              <a:rPr lang="en-US" sz="2800" spc="-5" dirty="0">
                <a:latin typeface="Noto Sans"/>
                <a:cs typeface="Noto Sans"/>
              </a:rPr>
              <a:t> rate of 22.15%. 	On employees that travel rarely, 94 of 	618 employees left the company at an 	attrition rate of 	15.21% and the non-	travelers at 11.70% attrition.</a:t>
            </a:r>
          </a:p>
        </p:txBody>
      </p:sp>
      <p:pic>
        <p:nvPicPr>
          <p:cNvPr id="4" name="Picture 3">
            <a:extLst>
              <a:ext uri="{FF2B5EF4-FFF2-40B4-BE49-F238E27FC236}">
                <a16:creationId xmlns:a16="http://schemas.microsoft.com/office/drawing/2014/main" id="{B0818155-275A-5F78-899D-F46F169107B0}"/>
              </a:ext>
            </a:extLst>
          </p:cNvPr>
          <p:cNvPicPr>
            <a:picLocks noChangeAspect="1"/>
          </p:cNvPicPr>
          <p:nvPr/>
        </p:nvPicPr>
        <p:blipFill>
          <a:blip r:embed="rId3"/>
          <a:stretch>
            <a:fillRect/>
          </a:stretch>
        </p:blipFill>
        <p:spPr>
          <a:xfrm>
            <a:off x="9911511" y="2130997"/>
            <a:ext cx="7560326" cy="4637436"/>
          </a:xfrm>
          <a:prstGeom prst="rect">
            <a:avLst/>
          </a:prstGeom>
        </p:spPr>
      </p:pic>
      <p:pic>
        <p:nvPicPr>
          <p:cNvPr id="6" name="Picture 5">
            <a:extLst>
              <a:ext uri="{FF2B5EF4-FFF2-40B4-BE49-F238E27FC236}">
                <a16:creationId xmlns:a16="http://schemas.microsoft.com/office/drawing/2014/main" id="{B48DA710-17AD-B54F-5B8D-176E6938F66B}"/>
              </a:ext>
            </a:extLst>
          </p:cNvPr>
          <p:cNvPicPr>
            <a:picLocks noChangeAspect="1"/>
          </p:cNvPicPr>
          <p:nvPr/>
        </p:nvPicPr>
        <p:blipFill>
          <a:blip r:embed="rId4"/>
          <a:stretch>
            <a:fillRect/>
          </a:stretch>
        </p:blipFill>
        <p:spPr>
          <a:xfrm>
            <a:off x="7850181" y="7079957"/>
            <a:ext cx="5560695" cy="1404963"/>
          </a:xfrm>
          <a:prstGeom prst="rect">
            <a:avLst/>
          </a:prstGeom>
        </p:spPr>
      </p:pic>
      <p:pic>
        <p:nvPicPr>
          <p:cNvPr id="8" name="Picture 7">
            <a:extLst>
              <a:ext uri="{FF2B5EF4-FFF2-40B4-BE49-F238E27FC236}">
                <a16:creationId xmlns:a16="http://schemas.microsoft.com/office/drawing/2014/main" id="{9E8978FB-361D-7AD3-7FC0-C5F6EE79B369}"/>
              </a:ext>
            </a:extLst>
          </p:cNvPr>
          <p:cNvPicPr>
            <a:picLocks noChangeAspect="1"/>
          </p:cNvPicPr>
          <p:nvPr/>
        </p:nvPicPr>
        <p:blipFill>
          <a:blip r:embed="rId5"/>
          <a:stretch>
            <a:fillRect/>
          </a:stretch>
        </p:blipFill>
        <p:spPr>
          <a:xfrm>
            <a:off x="13487400" y="7079957"/>
            <a:ext cx="3984437" cy="1416343"/>
          </a:xfrm>
          <a:prstGeom prst="rect">
            <a:avLst/>
          </a:prstGeom>
        </p:spPr>
      </p:pic>
    </p:spTree>
    <p:extLst>
      <p:ext uri="{BB962C8B-B14F-4D97-AF65-F5344CB8AC3E}">
        <p14:creationId xmlns:p14="http://schemas.microsoft.com/office/powerpoint/2010/main" val="2070884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42"/>
          <p:cNvSpPr/>
          <p:nvPr/>
        </p:nvSpPr>
        <p:spPr>
          <a:xfrm>
            <a:off x="0" y="6571229"/>
            <a:ext cx="5560695" cy="3716020"/>
          </a:xfrm>
          <a:custGeom>
            <a:avLst/>
            <a:gdLst/>
            <a:ahLst/>
            <a:cxnLst/>
            <a:rect l="l" t="t" r="r" b="b"/>
            <a:pathLst>
              <a:path w="5560695" h="3716020">
                <a:moveTo>
                  <a:pt x="5560590" y="3715770"/>
                </a:moveTo>
                <a:lnTo>
                  <a:pt x="0" y="3715770"/>
                </a:lnTo>
                <a:lnTo>
                  <a:pt x="0" y="34070"/>
                </a:lnTo>
                <a:lnTo>
                  <a:pt x="117771" y="21853"/>
                </a:lnTo>
                <a:lnTo>
                  <a:pt x="212580" y="14027"/>
                </a:lnTo>
                <a:lnTo>
                  <a:pt x="307864" y="7913"/>
                </a:lnTo>
                <a:lnTo>
                  <a:pt x="403609" y="3527"/>
                </a:lnTo>
                <a:lnTo>
                  <a:pt x="499798" y="884"/>
                </a:lnTo>
                <a:lnTo>
                  <a:pt x="596461" y="0"/>
                </a:lnTo>
                <a:lnTo>
                  <a:pt x="644780" y="221"/>
                </a:lnTo>
                <a:lnTo>
                  <a:pt x="693037" y="884"/>
                </a:lnTo>
                <a:lnTo>
                  <a:pt x="741186" y="1986"/>
                </a:lnTo>
                <a:lnTo>
                  <a:pt x="789227" y="3527"/>
                </a:lnTo>
                <a:lnTo>
                  <a:pt x="837156" y="5503"/>
                </a:lnTo>
                <a:lnTo>
                  <a:pt x="884971" y="7913"/>
                </a:lnTo>
                <a:lnTo>
                  <a:pt x="980256" y="14027"/>
                </a:lnTo>
                <a:lnTo>
                  <a:pt x="1075064" y="21853"/>
                </a:lnTo>
                <a:lnTo>
                  <a:pt x="1169381" y="31377"/>
                </a:lnTo>
                <a:lnTo>
                  <a:pt x="1263192" y="42582"/>
                </a:lnTo>
                <a:lnTo>
                  <a:pt x="1356481" y="55453"/>
                </a:lnTo>
                <a:lnTo>
                  <a:pt x="1449233" y="69976"/>
                </a:lnTo>
                <a:lnTo>
                  <a:pt x="1541432" y="86134"/>
                </a:lnTo>
                <a:lnTo>
                  <a:pt x="1633063" y="103913"/>
                </a:lnTo>
                <a:lnTo>
                  <a:pt x="1724111" y="123296"/>
                </a:lnTo>
                <a:lnTo>
                  <a:pt x="1814560" y="144269"/>
                </a:lnTo>
                <a:lnTo>
                  <a:pt x="1904396" y="166817"/>
                </a:lnTo>
                <a:lnTo>
                  <a:pt x="1993602" y="190923"/>
                </a:lnTo>
                <a:lnTo>
                  <a:pt x="2082163" y="216572"/>
                </a:lnTo>
                <a:lnTo>
                  <a:pt x="2170064" y="243750"/>
                </a:lnTo>
                <a:lnTo>
                  <a:pt x="2257289" y="272440"/>
                </a:lnTo>
                <a:lnTo>
                  <a:pt x="2300644" y="287348"/>
                </a:lnTo>
                <a:lnTo>
                  <a:pt x="2343824" y="302628"/>
                </a:lnTo>
                <a:lnTo>
                  <a:pt x="2386827" y="318279"/>
                </a:lnTo>
                <a:lnTo>
                  <a:pt x="2429652" y="334298"/>
                </a:lnTo>
                <a:lnTo>
                  <a:pt x="2472297" y="350684"/>
                </a:lnTo>
                <a:lnTo>
                  <a:pt x="2514759" y="367434"/>
                </a:lnTo>
                <a:lnTo>
                  <a:pt x="2557037" y="384548"/>
                </a:lnTo>
                <a:lnTo>
                  <a:pt x="2599129" y="402022"/>
                </a:lnTo>
                <a:lnTo>
                  <a:pt x="2641033" y="419855"/>
                </a:lnTo>
                <a:lnTo>
                  <a:pt x="2682746" y="438046"/>
                </a:lnTo>
                <a:lnTo>
                  <a:pt x="2724268" y="456591"/>
                </a:lnTo>
                <a:lnTo>
                  <a:pt x="2765596" y="475490"/>
                </a:lnTo>
                <a:lnTo>
                  <a:pt x="2806729" y="494740"/>
                </a:lnTo>
                <a:lnTo>
                  <a:pt x="2847663" y="514339"/>
                </a:lnTo>
                <a:lnTo>
                  <a:pt x="2888398" y="534286"/>
                </a:lnTo>
                <a:lnTo>
                  <a:pt x="2928932" y="554578"/>
                </a:lnTo>
                <a:lnTo>
                  <a:pt x="2969262" y="575214"/>
                </a:lnTo>
                <a:lnTo>
                  <a:pt x="3009387" y="596192"/>
                </a:lnTo>
                <a:lnTo>
                  <a:pt x="3049304" y="617510"/>
                </a:lnTo>
                <a:lnTo>
                  <a:pt x="3089012" y="639165"/>
                </a:lnTo>
                <a:lnTo>
                  <a:pt x="3128510" y="661156"/>
                </a:lnTo>
                <a:lnTo>
                  <a:pt x="3167794" y="683482"/>
                </a:lnTo>
                <a:lnTo>
                  <a:pt x="3206863" y="706139"/>
                </a:lnTo>
                <a:lnTo>
                  <a:pt x="3245715" y="729127"/>
                </a:lnTo>
                <a:lnTo>
                  <a:pt x="3284348" y="752443"/>
                </a:lnTo>
                <a:lnTo>
                  <a:pt x="3322761" y="776085"/>
                </a:lnTo>
                <a:lnTo>
                  <a:pt x="3360951" y="800051"/>
                </a:lnTo>
                <a:lnTo>
                  <a:pt x="3398917" y="824341"/>
                </a:lnTo>
                <a:lnTo>
                  <a:pt x="3436656" y="848950"/>
                </a:lnTo>
                <a:lnTo>
                  <a:pt x="3474167" y="873879"/>
                </a:lnTo>
                <a:lnTo>
                  <a:pt x="3511447" y="899124"/>
                </a:lnTo>
                <a:lnTo>
                  <a:pt x="3548495" y="924684"/>
                </a:lnTo>
                <a:lnTo>
                  <a:pt x="3585309" y="950556"/>
                </a:lnTo>
                <a:lnTo>
                  <a:pt x="3621887" y="976740"/>
                </a:lnTo>
                <a:lnTo>
                  <a:pt x="3658227" y="1003233"/>
                </a:lnTo>
                <a:lnTo>
                  <a:pt x="3694327" y="1030033"/>
                </a:lnTo>
                <a:lnTo>
                  <a:pt x="3730185" y="1057138"/>
                </a:lnTo>
                <a:lnTo>
                  <a:pt x="3765799" y="1084547"/>
                </a:lnTo>
                <a:lnTo>
                  <a:pt x="3801168" y="1112256"/>
                </a:lnTo>
                <a:lnTo>
                  <a:pt x="3836289" y="1140266"/>
                </a:lnTo>
                <a:lnTo>
                  <a:pt x="3871160" y="1168572"/>
                </a:lnTo>
                <a:lnTo>
                  <a:pt x="3905780" y="1197175"/>
                </a:lnTo>
                <a:lnTo>
                  <a:pt x="3940147" y="1226071"/>
                </a:lnTo>
                <a:lnTo>
                  <a:pt x="3974258" y="1255259"/>
                </a:lnTo>
                <a:lnTo>
                  <a:pt x="4008113" y="1284737"/>
                </a:lnTo>
                <a:lnTo>
                  <a:pt x="4041708" y="1314502"/>
                </a:lnTo>
                <a:lnTo>
                  <a:pt x="4075042" y="1344554"/>
                </a:lnTo>
                <a:lnTo>
                  <a:pt x="4108113" y="1374890"/>
                </a:lnTo>
                <a:lnTo>
                  <a:pt x="4140919" y="1405508"/>
                </a:lnTo>
                <a:lnTo>
                  <a:pt x="4173458" y="1436406"/>
                </a:lnTo>
                <a:lnTo>
                  <a:pt x="4205729" y="1467583"/>
                </a:lnTo>
                <a:lnTo>
                  <a:pt x="4237729" y="1499035"/>
                </a:lnTo>
                <a:lnTo>
                  <a:pt x="4269456" y="1530763"/>
                </a:lnTo>
                <a:lnTo>
                  <a:pt x="4300909" y="1562763"/>
                </a:lnTo>
                <a:lnTo>
                  <a:pt x="4332086" y="1595034"/>
                </a:lnTo>
                <a:lnTo>
                  <a:pt x="4362984" y="1627573"/>
                </a:lnTo>
                <a:lnTo>
                  <a:pt x="4393602" y="1660379"/>
                </a:lnTo>
                <a:lnTo>
                  <a:pt x="4423938" y="1693450"/>
                </a:lnTo>
                <a:lnTo>
                  <a:pt x="4453989" y="1726784"/>
                </a:lnTo>
                <a:lnTo>
                  <a:pt x="4483755" y="1760379"/>
                </a:lnTo>
                <a:lnTo>
                  <a:pt x="4513233" y="1794233"/>
                </a:lnTo>
                <a:lnTo>
                  <a:pt x="4542421" y="1828345"/>
                </a:lnTo>
                <a:lnTo>
                  <a:pt x="4571317" y="1862712"/>
                </a:lnTo>
                <a:lnTo>
                  <a:pt x="4599919" y="1897332"/>
                </a:lnTo>
                <a:lnTo>
                  <a:pt x="4628226" y="1932203"/>
                </a:lnTo>
                <a:lnTo>
                  <a:pt x="4656235" y="1967324"/>
                </a:lnTo>
                <a:lnTo>
                  <a:pt x="4683945" y="2002693"/>
                </a:lnTo>
                <a:lnTo>
                  <a:pt x="4711354" y="2038307"/>
                </a:lnTo>
                <a:lnTo>
                  <a:pt x="4738459" y="2074165"/>
                </a:lnTo>
                <a:lnTo>
                  <a:pt x="4765259" y="2110265"/>
                </a:lnTo>
                <a:lnTo>
                  <a:pt x="4791752" y="2146605"/>
                </a:lnTo>
                <a:lnTo>
                  <a:pt x="4817935" y="2183183"/>
                </a:lnTo>
                <a:lnTo>
                  <a:pt x="4843808" y="2219997"/>
                </a:lnTo>
                <a:lnTo>
                  <a:pt x="4869368" y="2257045"/>
                </a:lnTo>
                <a:lnTo>
                  <a:pt x="4894613" y="2294325"/>
                </a:lnTo>
                <a:lnTo>
                  <a:pt x="4919542" y="2331836"/>
                </a:lnTo>
                <a:lnTo>
                  <a:pt x="4944151" y="2369575"/>
                </a:lnTo>
                <a:lnTo>
                  <a:pt x="4968440" y="2407540"/>
                </a:lnTo>
                <a:lnTo>
                  <a:pt x="4992407" y="2445731"/>
                </a:lnTo>
                <a:lnTo>
                  <a:pt x="5016049" y="2484143"/>
                </a:lnTo>
                <a:lnTo>
                  <a:pt x="5039365" y="2522777"/>
                </a:lnTo>
                <a:lnTo>
                  <a:pt x="5062353" y="2561629"/>
                </a:lnTo>
                <a:lnTo>
                  <a:pt x="5085010" y="2600698"/>
                </a:lnTo>
                <a:lnTo>
                  <a:pt x="5107335" y="2639982"/>
                </a:lnTo>
                <a:lnTo>
                  <a:pt x="5129327" y="2679479"/>
                </a:lnTo>
                <a:lnTo>
                  <a:pt x="5150982" y="2719188"/>
                </a:lnTo>
                <a:lnTo>
                  <a:pt x="5172300" y="2759105"/>
                </a:lnTo>
                <a:lnTo>
                  <a:pt x="5193277" y="2799230"/>
                </a:lnTo>
                <a:lnTo>
                  <a:pt x="5213913" y="2839560"/>
                </a:lnTo>
                <a:lnTo>
                  <a:pt x="5234206" y="2880093"/>
                </a:lnTo>
                <a:lnTo>
                  <a:pt x="5254153" y="2920828"/>
                </a:lnTo>
                <a:lnTo>
                  <a:pt x="5273752" y="2961763"/>
                </a:lnTo>
                <a:lnTo>
                  <a:pt x="5293002" y="3002895"/>
                </a:lnTo>
                <a:lnTo>
                  <a:pt x="5311901" y="3044223"/>
                </a:lnTo>
                <a:lnTo>
                  <a:pt x="5330446" y="3085745"/>
                </a:lnTo>
                <a:lnTo>
                  <a:pt x="5348637" y="3127459"/>
                </a:lnTo>
                <a:lnTo>
                  <a:pt x="5366470" y="3169363"/>
                </a:lnTo>
                <a:lnTo>
                  <a:pt x="5383944" y="3211455"/>
                </a:lnTo>
                <a:lnTo>
                  <a:pt x="5401058" y="3253733"/>
                </a:lnTo>
                <a:lnTo>
                  <a:pt x="5417808" y="3296195"/>
                </a:lnTo>
                <a:lnTo>
                  <a:pt x="5434194" y="3338840"/>
                </a:lnTo>
                <a:lnTo>
                  <a:pt x="5450213" y="3381665"/>
                </a:lnTo>
                <a:lnTo>
                  <a:pt x="5465864" y="3424668"/>
                </a:lnTo>
                <a:lnTo>
                  <a:pt x="5481144" y="3467848"/>
                </a:lnTo>
                <a:lnTo>
                  <a:pt x="5496052" y="3511203"/>
                </a:lnTo>
                <a:lnTo>
                  <a:pt x="5510585" y="3554730"/>
                </a:lnTo>
                <a:lnTo>
                  <a:pt x="5524742" y="3598428"/>
                </a:lnTo>
                <a:lnTo>
                  <a:pt x="5538521" y="3642295"/>
                </a:lnTo>
                <a:lnTo>
                  <a:pt x="5551920" y="3686329"/>
                </a:lnTo>
                <a:lnTo>
                  <a:pt x="5560590" y="3715770"/>
                </a:lnTo>
                <a:close/>
              </a:path>
            </a:pathLst>
          </a:custGeom>
          <a:solidFill>
            <a:srgbClr val="C39503"/>
          </a:solidFill>
        </p:spPr>
        <p:txBody>
          <a:bodyPr wrap="square" lIns="0" tIns="0" rIns="0" bIns="0" rtlCol="0"/>
          <a:lstStyle/>
          <a:p>
            <a:endParaRPr/>
          </a:p>
        </p:txBody>
      </p:sp>
      <p:sp>
        <p:nvSpPr>
          <p:cNvPr id="43" name="object 43"/>
          <p:cNvSpPr/>
          <p:nvPr/>
        </p:nvSpPr>
        <p:spPr>
          <a:xfrm>
            <a:off x="2906275" y="6969424"/>
            <a:ext cx="5734050" cy="3317875"/>
          </a:xfrm>
          <a:custGeom>
            <a:avLst/>
            <a:gdLst/>
            <a:ahLst/>
            <a:cxnLst/>
            <a:rect l="l" t="t" r="r" b="b"/>
            <a:pathLst>
              <a:path w="5734050" h="3317875">
                <a:moveTo>
                  <a:pt x="5698753" y="3317575"/>
                </a:moveTo>
                <a:lnTo>
                  <a:pt x="35295" y="3317575"/>
                </a:lnTo>
                <a:lnTo>
                  <a:pt x="31715" y="3294923"/>
                </a:lnTo>
                <a:lnTo>
                  <a:pt x="25126" y="3248270"/>
                </a:lnTo>
                <a:lnTo>
                  <a:pt x="19288" y="3201380"/>
                </a:lnTo>
                <a:lnTo>
                  <a:pt x="14208" y="3154258"/>
                </a:lnTo>
                <a:lnTo>
                  <a:pt x="9893" y="3106912"/>
                </a:lnTo>
                <a:lnTo>
                  <a:pt x="6348" y="3059347"/>
                </a:lnTo>
                <a:lnTo>
                  <a:pt x="3580" y="3011569"/>
                </a:lnTo>
                <a:lnTo>
                  <a:pt x="1595" y="2963585"/>
                </a:lnTo>
                <a:lnTo>
                  <a:pt x="399" y="2915402"/>
                </a:lnTo>
                <a:lnTo>
                  <a:pt x="0" y="2867011"/>
                </a:lnTo>
                <a:lnTo>
                  <a:pt x="399" y="2818647"/>
                </a:lnTo>
                <a:lnTo>
                  <a:pt x="1595" y="2770464"/>
                </a:lnTo>
                <a:lnTo>
                  <a:pt x="3580" y="2722480"/>
                </a:lnTo>
                <a:lnTo>
                  <a:pt x="6348" y="2674702"/>
                </a:lnTo>
                <a:lnTo>
                  <a:pt x="9893" y="2627137"/>
                </a:lnTo>
                <a:lnTo>
                  <a:pt x="14208" y="2579790"/>
                </a:lnTo>
                <a:lnTo>
                  <a:pt x="19288" y="2532669"/>
                </a:lnTo>
                <a:lnTo>
                  <a:pt x="25126" y="2485778"/>
                </a:lnTo>
                <a:lnTo>
                  <a:pt x="31715" y="2439125"/>
                </a:lnTo>
                <a:lnTo>
                  <a:pt x="39050" y="2392716"/>
                </a:lnTo>
                <a:lnTo>
                  <a:pt x="47124" y="2346557"/>
                </a:lnTo>
                <a:lnTo>
                  <a:pt x="55932" y="2300654"/>
                </a:lnTo>
                <a:lnTo>
                  <a:pt x="65465" y="2255013"/>
                </a:lnTo>
                <a:lnTo>
                  <a:pt x="75720" y="2209642"/>
                </a:lnTo>
                <a:lnTo>
                  <a:pt x="86688" y="2164545"/>
                </a:lnTo>
                <a:lnTo>
                  <a:pt x="98364" y="2119730"/>
                </a:lnTo>
                <a:lnTo>
                  <a:pt x="110742" y="2075203"/>
                </a:lnTo>
                <a:lnTo>
                  <a:pt x="123815" y="2030969"/>
                </a:lnTo>
                <a:lnTo>
                  <a:pt x="137577" y="1987036"/>
                </a:lnTo>
                <a:lnTo>
                  <a:pt x="152022" y="1943409"/>
                </a:lnTo>
                <a:lnTo>
                  <a:pt x="167143" y="1900095"/>
                </a:lnTo>
                <a:lnTo>
                  <a:pt x="182935" y="1857100"/>
                </a:lnTo>
                <a:lnTo>
                  <a:pt x="199390" y="1814430"/>
                </a:lnTo>
                <a:lnTo>
                  <a:pt x="216503" y="1772092"/>
                </a:lnTo>
                <a:lnTo>
                  <a:pt x="234268" y="1730091"/>
                </a:lnTo>
                <a:lnTo>
                  <a:pt x="252677" y="1688435"/>
                </a:lnTo>
                <a:lnTo>
                  <a:pt x="271726" y="1647129"/>
                </a:lnTo>
                <a:lnTo>
                  <a:pt x="291407" y="1606179"/>
                </a:lnTo>
                <a:lnTo>
                  <a:pt x="311715" y="1565593"/>
                </a:lnTo>
                <a:lnTo>
                  <a:pt x="332642" y="1525376"/>
                </a:lnTo>
                <a:lnTo>
                  <a:pt x="354183" y="1485534"/>
                </a:lnTo>
                <a:lnTo>
                  <a:pt x="376332" y="1446074"/>
                </a:lnTo>
                <a:lnTo>
                  <a:pt x="399082" y="1407001"/>
                </a:lnTo>
                <a:lnTo>
                  <a:pt x="422427" y="1368324"/>
                </a:lnTo>
                <a:lnTo>
                  <a:pt x="446361" y="1330046"/>
                </a:lnTo>
                <a:lnTo>
                  <a:pt x="470877" y="1292176"/>
                </a:lnTo>
                <a:lnTo>
                  <a:pt x="495969" y="1254718"/>
                </a:lnTo>
                <a:lnTo>
                  <a:pt x="521631" y="1217680"/>
                </a:lnTo>
                <a:lnTo>
                  <a:pt x="547857" y="1181068"/>
                </a:lnTo>
                <a:lnTo>
                  <a:pt x="574640" y="1144887"/>
                </a:lnTo>
                <a:lnTo>
                  <a:pt x="601974" y="1109145"/>
                </a:lnTo>
                <a:lnTo>
                  <a:pt x="629853" y="1073847"/>
                </a:lnTo>
                <a:lnTo>
                  <a:pt x="658270" y="1038999"/>
                </a:lnTo>
                <a:lnTo>
                  <a:pt x="687220" y="1004609"/>
                </a:lnTo>
                <a:lnTo>
                  <a:pt x="716695" y="970682"/>
                </a:lnTo>
                <a:lnTo>
                  <a:pt x="746690" y="937224"/>
                </a:lnTo>
                <a:lnTo>
                  <a:pt x="777199" y="904243"/>
                </a:lnTo>
                <a:lnTo>
                  <a:pt x="808215" y="871743"/>
                </a:lnTo>
                <a:lnTo>
                  <a:pt x="839732" y="839732"/>
                </a:lnTo>
                <a:lnTo>
                  <a:pt x="871743" y="808215"/>
                </a:lnTo>
                <a:lnTo>
                  <a:pt x="904243" y="777199"/>
                </a:lnTo>
                <a:lnTo>
                  <a:pt x="937224" y="746690"/>
                </a:lnTo>
                <a:lnTo>
                  <a:pt x="970682" y="716695"/>
                </a:lnTo>
                <a:lnTo>
                  <a:pt x="1004609" y="687220"/>
                </a:lnTo>
                <a:lnTo>
                  <a:pt x="1038999" y="658270"/>
                </a:lnTo>
                <a:lnTo>
                  <a:pt x="1073846" y="629853"/>
                </a:lnTo>
                <a:lnTo>
                  <a:pt x="1109144" y="601974"/>
                </a:lnTo>
                <a:lnTo>
                  <a:pt x="1144887" y="574640"/>
                </a:lnTo>
                <a:lnTo>
                  <a:pt x="1181068" y="547857"/>
                </a:lnTo>
                <a:lnTo>
                  <a:pt x="1217680" y="521631"/>
                </a:lnTo>
                <a:lnTo>
                  <a:pt x="1254718" y="495969"/>
                </a:lnTo>
                <a:lnTo>
                  <a:pt x="1292176" y="470877"/>
                </a:lnTo>
                <a:lnTo>
                  <a:pt x="1330046" y="446361"/>
                </a:lnTo>
                <a:lnTo>
                  <a:pt x="1368324" y="422427"/>
                </a:lnTo>
                <a:lnTo>
                  <a:pt x="1407001" y="399082"/>
                </a:lnTo>
                <a:lnTo>
                  <a:pt x="1446074" y="376332"/>
                </a:lnTo>
                <a:lnTo>
                  <a:pt x="1485534" y="354183"/>
                </a:lnTo>
                <a:lnTo>
                  <a:pt x="1525376" y="332642"/>
                </a:lnTo>
                <a:lnTo>
                  <a:pt x="1565593" y="311715"/>
                </a:lnTo>
                <a:lnTo>
                  <a:pt x="1606179" y="291407"/>
                </a:lnTo>
                <a:lnTo>
                  <a:pt x="1647129" y="271726"/>
                </a:lnTo>
                <a:lnTo>
                  <a:pt x="1688435" y="252677"/>
                </a:lnTo>
                <a:lnTo>
                  <a:pt x="1730091" y="234268"/>
                </a:lnTo>
                <a:lnTo>
                  <a:pt x="1772092" y="216503"/>
                </a:lnTo>
                <a:lnTo>
                  <a:pt x="1814430" y="199390"/>
                </a:lnTo>
                <a:lnTo>
                  <a:pt x="1857100" y="182935"/>
                </a:lnTo>
                <a:lnTo>
                  <a:pt x="1900095" y="167143"/>
                </a:lnTo>
                <a:lnTo>
                  <a:pt x="1943409" y="152022"/>
                </a:lnTo>
                <a:lnTo>
                  <a:pt x="1987036" y="137577"/>
                </a:lnTo>
                <a:lnTo>
                  <a:pt x="2030969" y="123815"/>
                </a:lnTo>
                <a:lnTo>
                  <a:pt x="2075203" y="110742"/>
                </a:lnTo>
                <a:lnTo>
                  <a:pt x="2119730" y="98364"/>
                </a:lnTo>
                <a:lnTo>
                  <a:pt x="2164545" y="86688"/>
                </a:lnTo>
                <a:lnTo>
                  <a:pt x="2209642" y="75720"/>
                </a:lnTo>
                <a:lnTo>
                  <a:pt x="2255013" y="65465"/>
                </a:lnTo>
                <a:lnTo>
                  <a:pt x="2300654" y="55932"/>
                </a:lnTo>
                <a:lnTo>
                  <a:pt x="2346557" y="47124"/>
                </a:lnTo>
                <a:lnTo>
                  <a:pt x="2392716" y="39050"/>
                </a:lnTo>
                <a:lnTo>
                  <a:pt x="2439125" y="31715"/>
                </a:lnTo>
                <a:lnTo>
                  <a:pt x="2485778" y="25126"/>
                </a:lnTo>
                <a:lnTo>
                  <a:pt x="2532669" y="19288"/>
                </a:lnTo>
                <a:lnTo>
                  <a:pt x="2579790" y="14208"/>
                </a:lnTo>
                <a:lnTo>
                  <a:pt x="2627137" y="9893"/>
                </a:lnTo>
                <a:lnTo>
                  <a:pt x="2674702" y="6348"/>
                </a:lnTo>
                <a:lnTo>
                  <a:pt x="2722480" y="3580"/>
                </a:lnTo>
                <a:lnTo>
                  <a:pt x="2770464" y="1595"/>
                </a:lnTo>
                <a:lnTo>
                  <a:pt x="2818647" y="399"/>
                </a:lnTo>
                <a:lnTo>
                  <a:pt x="2867034" y="0"/>
                </a:lnTo>
                <a:lnTo>
                  <a:pt x="2915401" y="399"/>
                </a:lnTo>
                <a:lnTo>
                  <a:pt x="2963585" y="1595"/>
                </a:lnTo>
                <a:lnTo>
                  <a:pt x="3011569" y="3580"/>
                </a:lnTo>
                <a:lnTo>
                  <a:pt x="3059346" y="6348"/>
                </a:lnTo>
                <a:lnTo>
                  <a:pt x="3106912" y="9893"/>
                </a:lnTo>
                <a:lnTo>
                  <a:pt x="3154258" y="14208"/>
                </a:lnTo>
                <a:lnTo>
                  <a:pt x="3201380" y="19288"/>
                </a:lnTo>
                <a:lnTo>
                  <a:pt x="3248270" y="25126"/>
                </a:lnTo>
                <a:lnTo>
                  <a:pt x="3294923" y="31715"/>
                </a:lnTo>
                <a:lnTo>
                  <a:pt x="3341333" y="39050"/>
                </a:lnTo>
                <a:lnTo>
                  <a:pt x="3387492" y="47124"/>
                </a:lnTo>
                <a:lnTo>
                  <a:pt x="3433395" y="55932"/>
                </a:lnTo>
                <a:lnTo>
                  <a:pt x="3479035" y="65465"/>
                </a:lnTo>
                <a:lnTo>
                  <a:pt x="3524407" y="75720"/>
                </a:lnTo>
                <a:lnTo>
                  <a:pt x="3569503" y="86688"/>
                </a:lnTo>
                <a:lnTo>
                  <a:pt x="3614318" y="98364"/>
                </a:lnTo>
                <a:lnTo>
                  <a:pt x="3658846" y="110742"/>
                </a:lnTo>
                <a:lnTo>
                  <a:pt x="3703079" y="123815"/>
                </a:lnTo>
                <a:lnTo>
                  <a:pt x="3747013" y="137577"/>
                </a:lnTo>
                <a:lnTo>
                  <a:pt x="3790640" y="152022"/>
                </a:lnTo>
                <a:lnTo>
                  <a:pt x="3833954" y="167143"/>
                </a:lnTo>
                <a:lnTo>
                  <a:pt x="3876949" y="182935"/>
                </a:lnTo>
                <a:lnTo>
                  <a:pt x="3919619" y="199390"/>
                </a:lnTo>
                <a:lnTo>
                  <a:pt x="3961957" y="216503"/>
                </a:lnTo>
                <a:lnTo>
                  <a:pt x="4003957" y="234268"/>
                </a:lnTo>
                <a:lnTo>
                  <a:pt x="4045614" y="252677"/>
                </a:lnTo>
                <a:lnTo>
                  <a:pt x="4086920" y="271726"/>
                </a:lnTo>
                <a:lnTo>
                  <a:pt x="4127869" y="291407"/>
                </a:lnTo>
                <a:lnTo>
                  <a:pt x="4168456" y="311715"/>
                </a:lnTo>
                <a:lnTo>
                  <a:pt x="4208673" y="332642"/>
                </a:lnTo>
                <a:lnTo>
                  <a:pt x="4248515" y="354183"/>
                </a:lnTo>
                <a:lnTo>
                  <a:pt x="4287975" y="376332"/>
                </a:lnTo>
                <a:lnTo>
                  <a:pt x="4327047" y="399082"/>
                </a:lnTo>
                <a:lnTo>
                  <a:pt x="4365725" y="422427"/>
                </a:lnTo>
                <a:lnTo>
                  <a:pt x="4404002" y="446361"/>
                </a:lnTo>
                <a:lnTo>
                  <a:pt x="4441873" y="470877"/>
                </a:lnTo>
                <a:lnTo>
                  <a:pt x="4479331" y="495969"/>
                </a:lnTo>
                <a:lnTo>
                  <a:pt x="4516369" y="521631"/>
                </a:lnTo>
                <a:lnTo>
                  <a:pt x="4552981" y="547857"/>
                </a:lnTo>
                <a:lnTo>
                  <a:pt x="4589162" y="574640"/>
                </a:lnTo>
                <a:lnTo>
                  <a:pt x="4624904" y="601974"/>
                </a:lnTo>
                <a:lnTo>
                  <a:pt x="4660202" y="629853"/>
                </a:lnTo>
                <a:lnTo>
                  <a:pt x="4695049" y="658270"/>
                </a:lnTo>
                <a:lnTo>
                  <a:pt x="4729440" y="687220"/>
                </a:lnTo>
                <a:lnTo>
                  <a:pt x="4763367" y="716695"/>
                </a:lnTo>
                <a:lnTo>
                  <a:pt x="4796824" y="746690"/>
                </a:lnTo>
                <a:lnTo>
                  <a:pt x="4829806" y="777199"/>
                </a:lnTo>
                <a:lnTo>
                  <a:pt x="4862306" y="808215"/>
                </a:lnTo>
                <a:lnTo>
                  <a:pt x="4894317" y="839732"/>
                </a:lnTo>
                <a:lnTo>
                  <a:pt x="4925834" y="871743"/>
                </a:lnTo>
                <a:lnTo>
                  <a:pt x="4956850" y="904243"/>
                </a:lnTo>
                <a:lnTo>
                  <a:pt x="4987358" y="937224"/>
                </a:lnTo>
                <a:lnTo>
                  <a:pt x="5017354" y="970682"/>
                </a:lnTo>
                <a:lnTo>
                  <a:pt x="5046829" y="1004609"/>
                </a:lnTo>
                <a:lnTo>
                  <a:pt x="5075779" y="1038999"/>
                </a:lnTo>
                <a:lnTo>
                  <a:pt x="5104196" y="1073847"/>
                </a:lnTo>
                <a:lnTo>
                  <a:pt x="5132075" y="1109145"/>
                </a:lnTo>
                <a:lnTo>
                  <a:pt x="5159409" y="1144887"/>
                </a:lnTo>
                <a:lnTo>
                  <a:pt x="5186192" y="1181068"/>
                </a:lnTo>
                <a:lnTo>
                  <a:pt x="5212418" y="1217680"/>
                </a:lnTo>
                <a:lnTo>
                  <a:pt x="5238080" y="1254718"/>
                </a:lnTo>
                <a:lnTo>
                  <a:pt x="5263172" y="1292176"/>
                </a:lnTo>
                <a:lnTo>
                  <a:pt x="5287688" y="1330046"/>
                </a:lnTo>
                <a:lnTo>
                  <a:pt x="5311622" y="1368324"/>
                </a:lnTo>
                <a:lnTo>
                  <a:pt x="5334967" y="1407001"/>
                </a:lnTo>
                <a:lnTo>
                  <a:pt x="5357717" y="1446074"/>
                </a:lnTo>
                <a:lnTo>
                  <a:pt x="5379865" y="1485534"/>
                </a:lnTo>
                <a:lnTo>
                  <a:pt x="5401407" y="1525376"/>
                </a:lnTo>
                <a:lnTo>
                  <a:pt x="5422334" y="1565593"/>
                </a:lnTo>
                <a:lnTo>
                  <a:pt x="5442642" y="1606179"/>
                </a:lnTo>
                <a:lnTo>
                  <a:pt x="5462323" y="1647129"/>
                </a:lnTo>
                <a:lnTo>
                  <a:pt x="5481371" y="1688435"/>
                </a:lnTo>
                <a:lnTo>
                  <a:pt x="5499781" y="1730091"/>
                </a:lnTo>
                <a:lnTo>
                  <a:pt x="5517545" y="1772092"/>
                </a:lnTo>
                <a:lnTo>
                  <a:pt x="5534659" y="1814430"/>
                </a:lnTo>
                <a:lnTo>
                  <a:pt x="5551114" y="1857100"/>
                </a:lnTo>
                <a:lnTo>
                  <a:pt x="5566906" y="1900095"/>
                </a:lnTo>
                <a:lnTo>
                  <a:pt x="5582027" y="1943409"/>
                </a:lnTo>
                <a:lnTo>
                  <a:pt x="5596472" y="1987036"/>
                </a:lnTo>
                <a:lnTo>
                  <a:pt x="5610234" y="2030969"/>
                </a:lnTo>
                <a:lnTo>
                  <a:pt x="5623307" y="2075203"/>
                </a:lnTo>
                <a:lnTo>
                  <a:pt x="5635685" y="2119730"/>
                </a:lnTo>
                <a:lnTo>
                  <a:pt x="5647361" y="2164545"/>
                </a:lnTo>
                <a:lnTo>
                  <a:pt x="5658329" y="2209642"/>
                </a:lnTo>
                <a:lnTo>
                  <a:pt x="5668583" y="2255013"/>
                </a:lnTo>
                <a:lnTo>
                  <a:pt x="5678117" y="2300654"/>
                </a:lnTo>
                <a:lnTo>
                  <a:pt x="5686924" y="2346557"/>
                </a:lnTo>
                <a:lnTo>
                  <a:pt x="5694998" y="2392716"/>
                </a:lnTo>
                <a:lnTo>
                  <a:pt x="5702333" y="2439125"/>
                </a:lnTo>
                <a:lnTo>
                  <a:pt x="5708923" y="2485778"/>
                </a:lnTo>
                <a:lnTo>
                  <a:pt x="5714761" y="2532669"/>
                </a:lnTo>
                <a:lnTo>
                  <a:pt x="5719840" y="2579790"/>
                </a:lnTo>
                <a:lnTo>
                  <a:pt x="5724156" y="2627137"/>
                </a:lnTo>
                <a:lnTo>
                  <a:pt x="5727701" y="2674702"/>
                </a:lnTo>
                <a:lnTo>
                  <a:pt x="5730469" y="2722480"/>
                </a:lnTo>
                <a:lnTo>
                  <a:pt x="5732454" y="2770464"/>
                </a:lnTo>
                <a:lnTo>
                  <a:pt x="5733649" y="2818647"/>
                </a:lnTo>
                <a:lnTo>
                  <a:pt x="5734049" y="2867024"/>
                </a:lnTo>
                <a:lnTo>
                  <a:pt x="5733649" y="2915402"/>
                </a:lnTo>
                <a:lnTo>
                  <a:pt x="5732454" y="2963585"/>
                </a:lnTo>
                <a:lnTo>
                  <a:pt x="5730469" y="3011569"/>
                </a:lnTo>
                <a:lnTo>
                  <a:pt x="5727701" y="3059347"/>
                </a:lnTo>
                <a:lnTo>
                  <a:pt x="5724156" y="3106912"/>
                </a:lnTo>
                <a:lnTo>
                  <a:pt x="5719840" y="3154258"/>
                </a:lnTo>
                <a:lnTo>
                  <a:pt x="5714761" y="3201380"/>
                </a:lnTo>
                <a:lnTo>
                  <a:pt x="5708923" y="3248270"/>
                </a:lnTo>
                <a:lnTo>
                  <a:pt x="5702333" y="3294923"/>
                </a:lnTo>
                <a:lnTo>
                  <a:pt x="5698753" y="3317575"/>
                </a:lnTo>
                <a:close/>
              </a:path>
            </a:pathLst>
          </a:custGeom>
          <a:solidFill>
            <a:srgbClr val="242424"/>
          </a:solidFill>
        </p:spPr>
        <p:txBody>
          <a:bodyPr wrap="square" lIns="0" tIns="0" rIns="0" bIns="0" rtlCol="0"/>
          <a:lstStyle/>
          <a:p>
            <a:endParaRPr/>
          </a:p>
        </p:txBody>
      </p:sp>
      <p:sp>
        <p:nvSpPr>
          <p:cNvPr id="46" name="object 46"/>
          <p:cNvSpPr txBox="1">
            <a:spLocks noGrp="1"/>
          </p:cNvSpPr>
          <p:nvPr>
            <p:ph type="title"/>
          </p:nvPr>
        </p:nvSpPr>
        <p:spPr>
          <a:xfrm>
            <a:off x="748108" y="667194"/>
            <a:ext cx="9538892" cy="1038746"/>
          </a:xfrm>
          <a:prstGeom prst="rect">
            <a:avLst/>
          </a:prstGeom>
        </p:spPr>
        <p:txBody>
          <a:bodyPr vert="horz" wrap="square" lIns="0" tIns="76200" rIns="0" bIns="0" rtlCol="0">
            <a:spAutoFit/>
          </a:bodyPr>
          <a:lstStyle/>
          <a:p>
            <a:pPr marL="12700" marR="5080">
              <a:lnSpc>
                <a:spcPts val="7500"/>
              </a:lnSpc>
              <a:spcBef>
                <a:spcPts val="600"/>
              </a:spcBef>
            </a:pPr>
            <a:r>
              <a:rPr lang="en-US" sz="6500" spc="35" dirty="0"/>
              <a:t>Age</a:t>
            </a:r>
            <a:endParaRPr sz="6500" dirty="0"/>
          </a:p>
        </p:txBody>
      </p:sp>
      <p:sp>
        <p:nvSpPr>
          <p:cNvPr id="48" name="object 45">
            <a:extLst>
              <a:ext uri="{FF2B5EF4-FFF2-40B4-BE49-F238E27FC236}">
                <a16:creationId xmlns:a16="http://schemas.microsoft.com/office/drawing/2014/main" id="{34348DA6-B6DA-BF75-E1E8-E4CB05F1D3DA}"/>
              </a:ext>
            </a:extLst>
          </p:cNvPr>
          <p:cNvSpPr txBox="1"/>
          <p:nvPr/>
        </p:nvSpPr>
        <p:spPr>
          <a:xfrm>
            <a:off x="748108" y="2129535"/>
            <a:ext cx="7405292" cy="3019866"/>
          </a:xfrm>
          <a:prstGeom prst="rect">
            <a:avLst/>
          </a:prstGeom>
        </p:spPr>
        <p:txBody>
          <a:bodyPr vert="horz" wrap="square" lIns="0" tIns="12700" rIns="0" bIns="0" rtlCol="0">
            <a:spAutoFit/>
          </a:bodyPr>
          <a:lstStyle/>
          <a:p>
            <a:pPr marL="12700" marR="5080">
              <a:lnSpc>
                <a:spcPct val="114100"/>
              </a:lnSpc>
              <a:spcBef>
                <a:spcPts val="100"/>
              </a:spcBef>
              <a:spcAft>
                <a:spcPts val="600"/>
              </a:spcAft>
            </a:pPr>
            <a:r>
              <a:rPr lang="en-US" sz="2800" spc="-5" dirty="0">
                <a:latin typeface="Noto Sans"/>
                <a:cs typeface="Noto Sans"/>
              </a:rPr>
              <a:t>•	Employees in their 20’s are more likely 	to leave the company at 36.36% of 	attrition and older employees tend to 	stay with the company.</a:t>
            </a:r>
          </a:p>
          <a:p>
            <a:pPr marL="469900" marR="5080" indent="-457200">
              <a:lnSpc>
                <a:spcPct val="114100"/>
              </a:lnSpc>
              <a:spcBef>
                <a:spcPts val="100"/>
              </a:spcBef>
              <a:buFont typeface="Arial" panose="020B0604020202020204" pitchFamily="34" charset="0"/>
              <a:buChar char="•"/>
            </a:pPr>
            <a:r>
              <a:rPr lang="en-US" sz="2800" spc="-5" dirty="0">
                <a:latin typeface="Noto Sans"/>
                <a:cs typeface="Noto Sans"/>
              </a:rPr>
              <a:t>     Employees’ age range is from 18 to 65 	years old.</a:t>
            </a:r>
          </a:p>
        </p:txBody>
      </p:sp>
      <p:pic>
        <p:nvPicPr>
          <p:cNvPr id="4" name="Picture 3">
            <a:extLst>
              <a:ext uri="{FF2B5EF4-FFF2-40B4-BE49-F238E27FC236}">
                <a16:creationId xmlns:a16="http://schemas.microsoft.com/office/drawing/2014/main" id="{4A33AB7D-B867-3017-D74F-92CF0E3C5415}"/>
              </a:ext>
            </a:extLst>
          </p:cNvPr>
          <p:cNvPicPr>
            <a:picLocks noChangeAspect="1"/>
          </p:cNvPicPr>
          <p:nvPr/>
        </p:nvPicPr>
        <p:blipFill>
          <a:blip r:embed="rId2"/>
          <a:stretch>
            <a:fillRect/>
          </a:stretch>
        </p:blipFill>
        <p:spPr>
          <a:xfrm>
            <a:off x="9817100" y="667194"/>
            <a:ext cx="7533111" cy="4599335"/>
          </a:xfrm>
          <a:prstGeom prst="rect">
            <a:avLst/>
          </a:prstGeom>
        </p:spPr>
      </p:pic>
      <p:pic>
        <p:nvPicPr>
          <p:cNvPr id="6" name="Picture 5">
            <a:extLst>
              <a:ext uri="{FF2B5EF4-FFF2-40B4-BE49-F238E27FC236}">
                <a16:creationId xmlns:a16="http://schemas.microsoft.com/office/drawing/2014/main" id="{BF21B98F-99D7-D7F8-3F2C-43CD5184A050}"/>
              </a:ext>
            </a:extLst>
          </p:cNvPr>
          <p:cNvPicPr>
            <a:picLocks noChangeAspect="1"/>
          </p:cNvPicPr>
          <p:nvPr/>
        </p:nvPicPr>
        <p:blipFill>
          <a:blip r:embed="rId3"/>
          <a:stretch>
            <a:fillRect/>
          </a:stretch>
        </p:blipFill>
        <p:spPr>
          <a:xfrm>
            <a:off x="9817100" y="5600700"/>
            <a:ext cx="6139703" cy="2133656"/>
          </a:xfrm>
          <a:prstGeom prst="rect">
            <a:avLst/>
          </a:prstGeom>
        </p:spPr>
      </p:pic>
      <p:pic>
        <p:nvPicPr>
          <p:cNvPr id="8" name="Picture 7">
            <a:extLst>
              <a:ext uri="{FF2B5EF4-FFF2-40B4-BE49-F238E27FC236}">
                <a16:creationId xmlns:a16="http://schemas.microsoft.com/office/drawing/2014/main" id="{96144104-B6D5-44AC-35DC-58DCC4CE1D29}"/>
              </a:ext>
            </a:extLst>
          </p:cNvPr>
          <p:cNvPicPr>
            <a:picLocks noChangeAspect="1"/>
          </p:cNvPicPr>
          <p:nvPr/>
        </p:nvPicPr>
        <p:blipFill>
          <a:blip r:embed="rId4"/>
          <a:stretch>
            <a:fillRect/>
          </a:stretch>
        </p:blipFill>
        <p:spPr>
          <a:xfrm>
            <a:off x="9825264" y="7886700"/>
            <a:ext cx="6123374" cy="2133656"/>
          </a:xfrm>
          <a:prstGeom prst="rect">
            <a:avLst/>
          </a:prstGeom>
        </p:spPr>
      </p:pic>
    </p:spTree>
    <p:extLst>
      <p:ext uri="{BB962C8B-B14F-4D97-AF65-F5344CB8AC3E}">
        <p14:creationId xmlns:p14="http://schemas.microsoft.com/office/powerpoint/2010/main" val="2524933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42"/>
          <p:cNvSpPr/>
          <p:nvPr/>
        </p:nvSpPr>
        <p:spPr>
          <a:xfrm>
            <a:off x="0" y="6571229"/>
            <a:ext cx="5560695" cy="3716020"/>
          </a:xfrm>
          <a:custGeom>
            <a:avLst/>
            <a:gdLst/>
            <a:ahLst/>
            <a:cxnLst/>
            <a:rect l="l" t="t" r="r" b="b"/>
            <a:pathLst>
              <a:path w="5560695" h="3716020">
                <a:moveTo>
                  <a:pt x="5560590" y="3715770"/>
                </a:moveTo>
                <a:lnTo>
                  <a:pt x="0" y="3715770"/>
                </a:lnTo>
                <a:lnTo>
                  <a:pt x="0" y="34070"/>
                </a:lnTo>
                <a:lnTo>
                  <a:pt x="117771" y="21853"/>
                </a:lnTo>
                <a:lnTo>
                  <a:pt x="212580" y="14027"/>
                </a:lnTo>
                <a:lnTo>
                  <a:pt x="307864" y="7913"/>
                </a:lnTo>
                <a:lnTo>
                  <a:pt x="403609" y="3527"/>
                </a:lnTo>
                <a:lnTo>
                  <a:pt x="499798" y="884"/>
                </a:lnTo>
                <a:lnTo>
                  <a:pt x="596461" y="0"/>
                </a:lnTo>
                <a:lnTo>
                  <a:pt x="644780" y="221"/>
                </a:lnTo>
                <a:lnTo>
                  <a:pt x="693037" y="884"/>
                </a:lnTo>
                <a:lnTo>
                  <a:pt x="741186" y="1986"/>
                </a:lnTo>
                <a:lnTo>
                  <a:pt x="789227" y="3527"/>
                </a:lnTo>
                <a:lnTo>
                  <a:pt x="837156" y="5503"/>
                </a:lnTo>
                <a:lnTo>
                  <a:pt x="884971" y="7913"/>
                </a:lnTo>
                <a:lnTo>
                  <a:pt x="980256" y="14027"/>
                </a:lnTo>
                <a:lnTo>
                  <a:pt x="1075064" y="21853"/>
                </a:lnTo>
                <a:lnTo>
                  <a:pt x="1169381" y="31377"/>
                </a:lnTo>
                <a:lnTo>
                  <a:pt x="1263192" y="42582"/>
                </a:lnTo>
                <a:lnTo>
                  <a:pt x="1356481" y="55453"/>
                </a:lnTo>
                <a:lnTo>
                  <a:pt x="1449233" y="69976"/>
                </a:lnTo>
                <a:lnTo>
                  <a:pt x="1541432" y="86134"/>
                </a:lnTo>
                <a:lnTo>
                  <a:pt x="1633063" y="103913"/>
                </a:lnTo>
                <a:lnTo>
                  <a:pt x="1724111" y="123296"/>
                </a:lnTo>
                <a:lnTo>
                  <a:pt x="1814560" y="144269"/>
                </a:lnTo>
                <a:lnTo>
                  <a:pt x="1904396" y="166817"/>
                </a:lnTo>
                <a:lnTo>
                  <a:pt x="1993602" y="190923"/>
                </a:lnTo>
                <a:lnTo>
                  <a:pt x="2082163" y="216572"/>
                </a:lnTo>
                <a:lnTo>
                  <a:pt x="2170064" y="243750"/>
                </a:lnTo>
                <a:lnTo>
                  <a:pt x="2257289" y="272440"/>
                </a:lnTo>
                <a:lnTo>
                  <a:pt x="2300644" y="287348"/>
                </a:lnTo>
                <a:lnTo>
                  <a:pt x="2343824" y="302628"/>
                </a:lnTo>
                <a:lnTo>
                  <a:pt x="2386827" y="318279"/>
                </a:lnTo>
                <a:lnTo>
                  <a:pt x="2429652" y="334298"/>
                </a:lnTo>
                <a:lnTo>
                  <a:pt x="2472297" y="350684"/>
                </a:lnTo>
                <a:lnTo>
                  <a:pt x="2514759" y="367434"/>
                </a:lnTo>
                <a:lnTo>
                  <a:pt x="2557037" y="384548"/>
                </a:lnTo>
                <a:lnTo>
                  <a:pt x="2599129" y="402022"/>
                </a:lnTo>
                <a:lnTo>
                  <a:pt x="2641033" y="419855"/>
                </a:lnTo>
                <a:lnTo>
                  <a:pt x="2682746" y="438046"/>
                </a:lnTo>
                <a:lnTo>
                  <a:pt x="2724268" y="456591"/>
                </a:lnTo>
                <a:lnTo>
                  <a:pt x="2765596" y="475490"/>
                </a:lnTo>
                <a:lnTo>
                  <a:pt x="2806729" y="494740"/>
                </a:lnTo>
                <a:lnTo>
                  <a:pt x="2847663" y="514339"/>
                </a:lnTo>
                <a:lnTo>
                  <a:pt x="2888398" y="534286"/>
                </a:lnTo>
                <a:lnTo>
                  <a:pt x="2928932" y="554578"/>
                </a:lnTo>
                <a:lnTo>
                  <a:pt x="2969262" y="575214"/>
                </a:lnTo>
                <a:lnTo>
                  <a:pt x="3009387" y="596192"/>
                </a:lnTo>
                <a:lnTo>
                  <a:pt x="3049304" y="617510"/>
                </a:lnTo>
                <a:lnTo>
                  <a:pt x="3089012" y="639165"/>
                </a:lnTo>
                <a:lnTo>
                  <a:pt x="3128510" y="661156"/>
                </a:lnTo>
                <a:lnTo>
                  <a:pt x="3167794" y="683482"/>
                </a:lnTo>
                <a:lnTo>
                  <a:pt x="3206863" y="706139"/>
                </a:lnTo>
                <a:lnTo>
                  <a:pt x="3245715" y="729127"/>
                </a:lnTo>
                <a:lnTo>
                  <a:pt x="3284348" y="752443"/>
                </a:lnTo>
                <a:lnTo>
                  <a:pt x="3322761" y="776085"/>
                </a:lnTo>
                <a:lnTo>
                  <a:pt x="3360951" y="800051"/>
                </a:lnTo>
                <a:lnTo>
                  <a:pt x="3398917" y="824341"/>
                </a:lnTo>
                <a:lnTo>
                  <a:pt x="3436656" y="848950"/>
                </a:lnTo>
                <a:lnTo>
                  <a:pt x="3474167" y="873879"/>
                </a:lnTo>
                <a:lnTo>
                  <a:pt x="3511447" y="899124"/>
                </a:lnTo>
                <a:lnTo>
                  <a:pt x="3548495" y="924684"/>
                </a:lnTo>
                <a:lnTo>
                  <a:pt x="3585309" y="950556"/>
                </a:lnTo>
                <a:lnTo>
                  <a:pt x="3621887" y="976740"/>
                </a:lnTo>
                <a:lnTo>
                  <a:pt x="3658227" y="1003233"/>
                </a:lnTo>
                <a:lnTo>
                  <a:pt x="3694327" y="1030033"/>
                </a:lnTo>
                <a:lnTo>
                  <a:pt x="3730185" y="1057138"/>
                </a:lnTo>
                <a:lnTo>
                  <a:pt x="3765799" y="1084547"/>
                </a:lnTo>
                <a:lnTo>
                  <a:pt x="3801168" y="1112256"/>
                </a:lnTo>
                <a:lnTo>
                  <a:pt x="3836289" y="1140266"/>
                </a:lnTo>
                <a:lnTo>
                  <a:pt x="3871160" y="1168572"/>
                </a:lnTo>
                <a:lnTo>
                  <a:pt x="3905780" y="1197175"/>
                </a:lnTo>
                <a:lnTo>
                  <a:pt x="3940147" y="1226071"/>
                </a:lnTo>
                <a:lnTo>
                  <a:pt x="3974258" y="1255259"/>
                </a:lnTo>
                <a:lnTo>
                  <a:pt x="4008113" y="1284737"/>
                </a:lnTo>
                <a:lnTo>
                  <a:pt x="4041708" y="1314502"/>
                </a:lnTo>
                <a:lnTo>
                  <a:pt x="4075042" y="1344554"/>
                </a:lnTo>
                <a:lnTo>
                  <a:pt x="4108113" y="1374890"/>
                </a:lnTo>
                <a:lnTo>
                  <a:pt x="4140919" y="1405508"/>
                </a:lnTo>
                <a:lnTo>
                  <a:pt x="4173458" y="1436406"/>
                </a:lnTo>
                <a:lnTo>
                  <a:pt x="4205729" y="1467583"/>
                </a:lnTo>
                <a:lnTo>
                  <a:pt x="4237729" y="1499035"/>
                </a:lnTo>
                <a:lnTo>
                  <a:pt x="4269456" y="1530763"/>
                </a:lnTo>
                <a:lnTo>
                  <a:pt x="4300909" y="1562763"/>
                </a:lnTo>
                <a:lnTo>
                  <a:pt x="4332086" y="1595034"/>
                </a:lnTo>
                <a:lnTo>
                  <a:pt x="4362984" y="1627573"/>
                </a:lnTo>
                <a:lnTo>
                  <a:pt x="4393602" y="1660379"/>
                </a:lnTo>
                <a:lnTo>
                  <a:pt x="4423938" y="1693450"/>
                </a:lnTo>
                <a:lnTo>
                  <a:pt x="4453989" y="1726784"/>
                </a:lnTo>
                <a:lnTo>
                  <a:pt x="4483755" y="1760379"/>
                </a:lnTo>
                <a:lnTo>
                  <a:pt x="4513233" y="1794233"/>
                </a:lnTo>
                <a:lnTo>
                  <a:pt x="4542421" y="1828345"/>
                </a:lnTo>
                <a:lnTo>
                  <a:pt x="4571317" y="1862712"/>
                </a:lnTo>
                <a:lnTo>
                  <a:pt x="4599919" y="1897332"/>
                </a:lnTo>
                <a:lnTo>
                  <a:pt x="4628226" y="1932203"/>
                </a:lnTo>
                <a:lnTo>
                  <a:pt x="4656235" y="1967324"/>
                </a:lnTo>
                <a:lnTo>
                  <a:pt x="4683945" y="2002693"/>
                </a:lnTo>
                <a:lnTo>
                  <a:pt x="4711354" y="2038307"/>
                </a:lnTo>
                <a:lnTo>
                  <a:pt x="4738459" y="2074165"/>
                </a:lnTo>
                <a:lnTo>
                  <a:pt x="4765259" y="2110265"/>
                </a:lnTo>
                <a:lnTo>
                  <a:pt x="4791752" y="2146605"/>
                </a:lnTo>
                <a:lnTo>
                  <a:pt x="4817935" y="2183183"/>
                </a:lnTo>
                <a:lnTo>
                  <a:pt x="4843808" y="2219997"/>
                </a:lnTo>
                <a:lnTo>
                  <a:pt x="4869368" y="2257045"/>
                </a:lnTo>
                <a:lnTo>
                  <a:pt x="4894613" y="2294325"/>
                </a:lnTo>
                <a:lnTo>
                  <a:pt x="4919542" y="2331836"/>
                </a:lnTo>
                <a:lnTo>
                  <a:pt x="4944151" y="2369575"/>
                </a:lnTo>
                <a:lnTo>
                  <a:pt x="4968440" y="2407540"/>
                </a:lnTo>
                <a:lnTo>
                  <a:pt x="4992407" y="2445731"/>
                </a:lnTo>
                <a:lnTo>
                  <a:pt x="5016049" y="2484143"/>
                </a:lnTo>
                <a:lnTo>
                  <a:pt x="5039365" y="2522777"/>
                </a:lnTo>
                <a:lnTo>
                  <a:pt x="5062353" y="2561629"/>
                </a:lnTo>
                <a:lnTo>
                  <a:pt x="5085010" y="2600698"/>
                </a:lnTo>
                <a:lnTo>
                  <a:pt x="5107335" y="2639982"/>
                </a:lnTo>
                <a:lnTo>
                  <a:pt x="5129327" y="2679479"/>
                </a:lnTo>
                <a:lnTo>
                  <a:pt x="5150982" y="2719188"/>
                </a:lnTo>
                <a:lnTo>
                  <a:pt x="5172300" y="2759105"/>
                </a:lnTo>
                <a:lnTo>
                  <a:pt x="5193277" y="2799230"/>
                </a:lnTo>
                <a:lnTo>
                  <a:pt x="5213913" y="2839560"/>
                </a:lnTo>
                <a:lnTo>
                  <a:pt x="5234206" y="2880093"/>
                </a:lnTo>
                <a:lnTo>
                  <a:pt x="5254153" y="2920828"/>
                </a:lnTo>
                <a:lnTo>
                  <a:pt x="5273752" y="2961763"/>
                </a:lnTo>
                <a:lnTo>
                  <a:pt x="5293002" y="3002895"/>
                </a:lnTo>
                <a:lnTo>
                  <a:pt x="5311901" y="3044223"/>
                </a:lnTo>
                <a:lnTo>
                  <a:pt x="5330446" y="3085745"/>
                </a:lnTo>
                <a:lnTo>
                  <a:pt x="5348637" y="3127459"/>
                </a:lnTo>
                <a:lnTo>
                  <a:pt x="5366470" y="3169363"/>
                </a:lnTo>
                <a:lnTo>
                  <a:pt x="5383944" y="3211455"/>
                </a:lnTo>
                <a:lnTo>
                  <a:pt x="5401058" y="3253733"/>
                </a:lnTo>
                <a:lnTo>
                  <a:pt x="5417808" y="3296195"/>
                </a:lnTo>
                <a:lnTo>
                  <a:pt x="5434194" y="3338840"/>
                </a:lnTo>
                <a:lnTo>
                  <a:pt x="5450213" y="3381665"/>
                </a:lnTo>
                <a:lnTo>
                  <a:pt x="5465864" y="3424668"/>
                </a:lnTo>
                <a:lnTo>
                  <a:pt x="5481144" y="3467848"/>
                </a:lnTo>
                <a:lnTo>
                  <a:pt x="5496052" y="3511203"/>
                </a:lnTo>
                <a:lnTo>
                  <a:pt x="5510585" y="3554730"/>
                </a:lnTo>
                <a:lnTo>
                  <a:pt x="5524742" y="3598428"/>
                </a:lnTo>
                <a:lnTo>
                  <a:pt x="5538521" y="3642295"/>
                </a:lnTo>
                <a:lnTo>
                  <a:pt x="5551920" y="3686329"/>
                </a:lnTo>
                <a:lnTo>
                  <a:pt x="5560590" y="3715770"/>
                </a:lnTo>
                <a:close/>
              </a:path>
            </a:pathLst>
          </a:custGeom>
          <a:solidFill>
            <a:srgbClr val="C39503"/>
          </a:solidFill>
        </p:spPr>
        <p:txBody>
          <a:bodyPr wrap="square" lIns="0" tIns="0" rIns="0" bIns="0" rtlCol="0"/>
          <a:lstStyle/>
          <a:p>
            <a:endParaRPr/>
          </a:p>
        </p:txBody>
      </p:sp>
      <p:sp>
        <p:nvSpPr>
          <p:cNvPr id="46" name="object 46"/>
          <p:cNvSpPr txBox="1">
            <a:spLocks noGrp="1"/>
          </p:cNvSpPr>
          <p:nvPr>
            <p:ph type="title"/>
          </p:nvPr>
        </p:nvSpPr>
        <p:spPr>
          <a:xfrm>
            <a:off x="748108" y="667194"/>
            <a:ext cx="10300892" cy="1038746"/>
          </a:xfrm>
          <a:prstGeom prst="rect">
            <a:avLst/>
          </a:prstGeom>
        </p:spPr>
        <p:txBody>
          <a:bodyPr vert="horz" wrap="square" lIns="0" tIns="76200" rIns="0" bIns="0" rtlCol="0">
            <a:spAutoFit/>
          </a:bodyPr>
          <a:lstStyle/>
          <a:p>
            <a:pPr marL="12700" marR="5080">
              <a:lnSpc>
                <a:spcPts val="7500"/>
              </a:lnSpc>
              <a:spcBef>
                <a:spcPts val="600"/>
              </a:spcBef>
            </a:pPr>
            <a:r>
              <a:rPr lang="en-US" sz="6500" spc="35" dirty="0"/>
              <a:t>Marital Status and Attrition</a:t>
            </a:r>
            <a:endParaRPr sz="6500" dirty="0"/>
          </a:p>
        </p:txBody>
      </p:sp>
      <p:sp>
        <p:nvSpPr>
          <p:cNvPr id="48" name="object 45">
            <a:extLst>
              <a:ext uri="{FF2B5EF4-FFF2-40B4-BE49-F238E27FC236}">
                <a16:creationId xmlns:a16="http://schemas.microsoft.com/office/drawing/2014/main" id="{34348DA6-B6DA-BF75-E1E8-E4CB05F1D3DA}"/>
              </a:ext>
            </a:extLst>
          </p:cNvPr>
          <p:cNvSpPr txBox="1"/>
          <p:nvPr/>
        </p:nvSpPr>
        <p:spPr>
          <a:xfrm>
            <a:off x="748107" y="2129535"/>
            <a:ext cx="8395893" cy="1456424"/>
          </a:xfrm>
          <a:prstGeom prst="rect">
            <a:avLst/>
          </a:prstGeom>
        </p:spPr>
        <p:txBody>
          <a:bodyPr vert="horz" wrap="square" lIns="0" tIns="12700" rIns="0" bIns="0" rtlCol="0">
            <a:spAutoFit/>
          </a:bodyPr>
          <a:lstStyle/>
          <a:p>
            <a:pPr marL="12700" marR="5080">
              <a:lnSpc>
                <a:spcPct val="114100"/>
              </a:lnSpc>
              <a:spcBef>
                <a:spcPts val="100"/>
              </a:spcBef>
            </a:pPr>
            <a:r>
              <a:rPr lang="en-US" sz="2800" spc="-5" dirty="0">
                <a:latin typeface="Noto Sans"/>
                <a:cs typeface="Noto Sans"/>
              </a:rPr>
              <a:t>•	The single employees are more likely 	to 	leave the company at an attrition rate of 26% 	than the divorced employees.</a:t>
            </a:r>
          </a:p>
        </p:txBody>
      </p:sp>
      <p:pic>
        <p:nvPicPr>
          <p:cNvPr id="4" name="Picture 3">
            <a:extLst>
              <a:ext uri="{FF2B5EF4-FFF2-40B4-BE49-F238E27FC236}">
                <a16:creationId xmlns:a16="http://schemas.microsoft.com/office/drawing/2014/main" id="{5E5501AB-8386-83B2-BB3B-C3C21EF9C1D0}"/>
              </a:ext>
            </a:extLst>
          </p:cNvPr>
          <p:cNvPicPr>
            <a:picLocks noChangeAspect="1"/>
          </p:cNvPicPr>
          <p:nvPr/>
        </p:nvPicPr>
        <p:blipFill>
          <a:blip r:embed="rId2"/>
          <a:stretch>
            <a:fillRect/>
          </a:stretch>
        </p:blipFill>
        <p:spPr>
          <a:xfrm>
            <a:off x="9906000" y="1955565"/>
            <a:ext cx="7511339" cy="4615664"/>
          </a:xfrm>
          <a:prstGeom prst="rect">
            <a:avLst/>
          </a:prstGeom>
        </p:spPr>
      </p:pic>
      <p:pic>
        <p:nvPicPr>
          <p:cNvPr id="6" name="Picture 5">
            <a:extLst>
              <a:ext uri="{FF2B5EF4-FFF2-40B4-BE49-F238E27FC236}">
                <a16:creationId xmlns:a16="http://schemas.microsoft.com/office/drawing/2014/main" id="{77B32917-7016-B8AD-D906-EFB583B6EC76}"/>
              </a:ext>
            </a:extLst>
          </p:cNvPr>
          <p:cNvPicPr>
            <a:picLocks noChangeAspect="1"/>
          </p:cNvPicPr>
          <p:nvPr/>
        </p:nvPicPr>
        <p:blipFill>
          <a:blip r:embed="rId3"/>
          <a:stretch>
            <a:fillRect/>
          </a:stretch>
        </p:blipFill>
        <p:spPr>
          <a:xfrm>
            <a:off x="6934200" y="6848090"/>
            <a:ext cx="6237677" cy="1295434"/>
          </a:xfrm>
          <a:prstGeom prst="rect">
            <a:avLst/>
          </a:prstGeom>
        </p:spPr>
      </p:pic>
      <p:pic>
        <p:nvPicPr>
          <p:cNvPr id="8" name="Picture 7">
            <a:extLst>
              <a:ext uri="{FF2B5EF4-FFF2-40B4-BE49-F238E27FC236}">
                <a16:creationId xmlns:a16="http://schemas.microsoft.com/office/drawing/2014/main" id="{2DC09AB6-5B2C-192C-67EA-8A41DA2A0CCE}"/>
              </a:ext>
            </a:extLst>
          </p:cNvPr>
          <p:cNvPicPr>
            <a:picLocks noChangeAspect="1"/>
          </p:cNvPicPr>
          <p:nvPr/>
        </p:nvPicPr>
        <p:blipFill>
          <a:blip r:embed="rId4"/>
          <a:stretch>
            <a:fillRect/>
          </a:stretch>
        </p:blipFill>
        <p:spPr>
          <a:xfrm>
            <a:off x="13264330" y="6820875"/>
            <a:ext cx="4153009" cy="1322649"/>
          </a:xfrm>
          <a:prstGeom prst="rect">
            <a:avLst/>
          </a:prstGeom>
        </p:spPr>
      </p:pic>
    </p:spTree>
    <p:extLst>
      <p:ext uri="{BB962C8B-B14F-4D97-AF65-F5344CB8AC3E}">
        <p14:creationId xmlns:p14="http://schemas.microsoft.com/office/powerpoint/2010/main" val="2595499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42"/>
          <p:cNvSpPr/>
          <p:nvPr/>
        </p:nvSpPr>
        <p:spPr>
          <a:xfrm>
            <a:off x="0" y="6571229"/>
            <a:ext cx="5560695" cy="3716020"/>
          </a:xfrm>
          <a:custGeom>
            <a:avLst/>
            <a:gdLst/>
            <a:ahLst/>
            <a:cxnLst/>
            <a:rect l="l" t="t" r="r" b="b"/>
            <a:pathLst>
              <a:path w="5560695" h="3716020">
                <a:moveTo>
                  <a:pt x="5560590" y="3715770"/>
                </a:moveTo>
                <a:lnTo>
                  <a:pt x="0" y="3715770"/>
                </a:lnTo>
                <a:lnTo>
                  <a:pt x="0" y="34070"/>
                </a:lnTo>
                <a:lnTo>
                  <a:pt x="117771" y="21853"/>
                </a:lnTo>
                <a:lnTo>
                  <a:pt x="212580" y="14027"/>
                </a:lnTo>
                <a:lnTo>
                  <a:pt x="307864" y="7913"/>
                </a:lnTo>
                <a:lnTo>
                  <a:pt x="403609" y="3527"/>
                </a:lnTo>
                <a:lnTo>
                  <a:pt x="499798" y="884"/>
                </a:lnTo>
                <a:lnTo>
                  <a:pt x="596461" y="0"/>
                </a:lnTo>
                <a:lnTo>
                  <a:pt x="644780" y="221"/>
                </a:lnTo>
                <a:lnTo>
                  <a:pt x="693037" y="884"/>
                </a:lnTo>
                <a:lnTo>
                  <a:pt x="741186" y="1986"/>
                </a:lnTo>
                <a:lnTo>
                  <a:pt x="789227" y="3527"/>
                </a:lnTo>
                <a:lnTo>
                  <a:pt x="837156" y="5503"/>
                </a:lnTo>
                <a:lnTo>
                  <a:pt x="884971" y="7913"/>
                </a:lnTo>
                <a:lnTo>
                  <a:pt x="980256" y="14027"/>
                </a:lnTo>
                <a:lnTo>
                  <a:pt x="1075064" y="21853"/>
                </a:lnTo>
                <a:lnTo>
                  <a:pt x="1169381" y="31377"/>
                </a:lnTo>
                <a:lnTo>
                  <a:pt x="1263192" y="42582"/>
                </a:lnTo>
                <a:lnTo>
                  <a:pt x="1356481" y="55453"/>
                </a:lnTo>
                <a:lnTo>
                  <a:pt x="1449233" y="69976"/>
                </a:lnTo>
                <a:lnTo>
                  <a:pt x="1541432" y="86134"/>
                </a:lnTo>
                <a:lnTo>
                  <a:pt x="1633063" y="103913"/>
                </a:lnTo>
                <a:lnTo>
                  <a:pt x="1724111" y="123296"/>
                </a:lnTo>
                <a:lnTo>
                  <a:pt x="1814560" y="144269"/>
                </a:lnTo>
                <a:lnTo>
                  <a:pt x="1904396" y="166817"/>
                </a:lnTo>
                <a:lnTo>
                  <a:pt x="1993602" y="190923"/>
                </a:lnTo>
                <a:lnTo>
                  <a:pt x="2082163" y="216572"/>
                </a:lnTo>
                <a:lnTo>
                  <a:pt x="2170064" y="243750"/>
                </a:lnTo>
                <a:lnTo>
                  <a:pt x="2257289" y="272440"/>
                </a:lnTo>
                <a:lnTo>
                  <a:pt x="2300644" y="287348"/>
                </a:lnTo>
                <a:lnTo>
                  <a:pt x="2343824" y="302628"/>
                </a:lnTo>
                <a:lnTo>
                  <a:pt x="2386827" y="318279"/>
                </a:lnTo>
                <a:lnTo>
                  <a:pt x="2429652" y="334298"/>
                </a:lnTo>
                <a:lnTo>
                  <a:pt x="2472297" y="350684"/>
                </a:lnTo>
                <a:lnTo>
                  <a:pt x="2514759" y="367434"/>
                </a:lnTo>
                <a:lnTo>
                  <a:pt x="2557037" y="384548"/>
                </a:lnTo>
                <a:lnTo>
                  <a:pt x="2599129" y="402022"/>
                </a:lnTo>
                <a:lnTo>
                  <a:pt x="2641033" y="419855"/>
                </a:lnTo>
                <a:lnTo>
                  <a:pt x="2682746" y="438046"/>
                </a:lnTo>
                <a:lnTo>
                  <a:pt x="2724268" y="456591"/>
                </a:lnTo>
                <a:lnTo>
                  <a:pt x="2765596" y="475490"/>
                </a:lnTo>
                <a:lnTo>
                  <a:pt x="2806729" y="494740"/>
                </a:lnTo>
                <a:lnTo>
                  <a:pt x="2847663" y="514339"/>
                </a:lnTo>
                <a:lnTo>
                  <a:pt x="2888398" y="534286"/>
                </a:lnTo>
                <a:lnTo>
                  <a:pt x="2928932" y="554578"/>
                </a:lnTo>
                <a:lnTo>
                  <a:pt x="2969262" y="575214"/>
                </a:lnTo>
                <a:lnTo>
                  <a:pt x="3009387" y="596192"/>
                </a:lnTo>
                <a:lnTo>
                  <a:pt x="3049304" y="617510"/>
                </a:lnTo>
                <a:lnTo>
                  <a:pt x="3089012" y="639165"/>
                </a:lnTo>
                <a:lnTo>
                  <a:pt x="3128510" y="661156"/>
                </a:lnTo>
                <a:lnTo>
                  <a:pt x="3167794" y="683482"/>
                </a:lnTo>
                <a:lnTo>
                  <a:pt x="3206863" y="706139"/>
                </a:lnTo>
                <a:lnTo>
                  <a:pt x="3245715" y="729127"/>
                </a:lnTo>
                <a:lnTo>
                  <a:pt x="3284348" y="752443"/>
                </a:lnTo>
                <a:lnTo>
                  <a:pt x="3322761" y="776085"/>
                </a:lnTo>
                <a:lnTo>
                  <a:pt x="3360951" y="800051"/>
                </a:lnTo>
                <a:lnTo>
                  <a:pt x="3398917" y="824341"/>
                </a:lnTo>
                <a:lnTo>
                  <a:pt x="3436656" y="848950"/>
                </a:lnTo>
                <a:lnTo>
                  <a:pt x="3474167" y="873879"/>
                </a:lnTo>
                <a:lnTo>
                  <a:pt x="3511447" y="899124"/>
                </a:lnTo>
                <a:lnTo>
                  <a:pt x="3548495" y="924684"/>
                </a:lnTo>
                <a:lnTo>
                  <a:pt x="3585309" y="950556"/>
                </a:lnTo>
                <a:lnTo>
                  <a:pt x="3621887" y="976740"/>
                </a:lnTo>
                <a:lnTo>
                  <a:pt x="3658227" y="1003233"/>
                </a:lnTo>
                <a:lnTo>
                  <a:pt x="3694327" y="1030033"/>
                </a:lnTo>
                <a:lnTo>
                  <a:pt x="3730185" y="1057138"/>
                </a:lnTo>
                <a:lnTo>
                  <a:pt x="3765799" y="1084547"/>
                </a:lnTo>
                <a:lnTo>
                  <a:pt x="3801168" y="1112256"/>
                </a:lnTo>
                <a:lnTo>
                  <a:pt x="3836289" y="1140266"/>
                </a:lnTo>
                <a:lnTo>
                  <a:pt x="3871160" y="1168572"/>
                </a:lnTo>
                <a:lnTo>
                  <a:pt x="3905780" y="1197175"/>
                </a:lnTo>
                <a:lnTo>
                  <a:pt x="3940147" y="1226071"/>
                </a:lnTo>
                <a:lnTo>
                  <a:pt x="3974258" y="1255259"/>
                </a:lnTo>
                <a:lnTo>
                  <a:pt x="4008113" y="1284737"/>
                </a:lnTo>
                <a:lnTo>
                  <a:pt x="4041708" y="1314502"/>
                </a:lnTo>
                <a:lnTo>
                  <a:pt x="4075042" y="1344554"/>
                </a:lnTo>
                <a:lnTo>
                  <a:pt x="4108113" y="1374890"/>
                </a:lnTo>
                <a:lnTo>
                  <a:pt x="4140919" y="1405508"/>
                </a:lnTo>
                <a:lnTo>
                  <a:pt x="4173458" y="1436406"/>
                </a:lnTo>
                <a:lnTo>
                  <a:pt x="4205729" y="1467583"/>
                </a:lnTo>
                <a:lnTo>
                  <a:pt x="4237729" y="1499035"/>
                </a:lnTo>
                <a:lnTo>
                  <a:pt x="4269456" y="1530763"/>
                </a:lnTo>
                <a:lnTo>
                  <a:pt x="4300909" y="1562763"/>
                </a:lnTo>
                <a:lnTo>
                  <a:pt x="4332086" y="1595034"/>
                </a:lnTo>
                <a:lnTo>
                  <a:pt x="4362984" y="1627573"/>
                </a:lnTo>
                <a:lnTo>
                  <a:pt x="4393602" y="1660379"/>
                </a:lnTo>
                <a:lnTo>
                  <a:pt x="4423938" y="1693450"/>
                </a:lnTo>
                <a:lnTo>
                  <a:pt x="4453989" y="1726784"/>
                </a:lnTo>
                <a:lnTo>
                  <a:pt x="4483755" y="1760379"/>
                </a:lnTo>
                <a:lnTo>
                  <a:pt x="4513233" y="1794233"/>
                </a:lnTo>
                <a:lnTo>
                  <a:pt x="4542421" y="1828345"/>
                </a:lnTo>
                <a:lnTo>
                  <a:pt x="4571317" y="1862712"/>
                </a:lnTo>
                <a:lnTo>
                  <a:pt x="4599919" y="1897332"/>
                </a:lnTo>
                <a:lnTo>
                  <a:pt x="4628226" y="1932203"/>
                </a:lnTo>
                <a:lnTo>
                  <a:pt x="4656235" y="1967324"/>
                </a:lnTo>
                <a:lnTo>
                  <a:pt x="4683945" y="2002693"/>
                </a:lnTo>
                <a:lnTo>
                  <a:pt x="4711354" y="2038307"/>
                </a:lnTo>
                <a:lnTo>
                  <a:pt x="4738459" y="2074165"/>
                </a:lnTo>
                <a:lnTo>
                  <a:pt x="4765259" y="2110265"/>
                </a:lnTo>
                <a:lnTo>
                  <a:pt x="4791752" y="2146605"/>
                </a:lnTo>
                <a:lnTo>
                  <a:pt x="4817935" y="2183183"/>
                </a:lnTo>
                <a:lnTo>
                  <a:pt x="4843808" y="2219997"/>
                </a:lnTo>
                <a:lnTo>
                  <a:pt x="4869368" y="2257045"/>
                </a:lnTo>
                <a:lnTo>
                  <a:pt x="4894613" y="2294325"/>
                </a:lnTo>
                <a:lnTo>
                  <a:pt x="4919542" y="2331836"/>
                </a:lnTo>
                <a:lnTo>
                  <a:pt x="4944151" y="2369575"/>
                </a:lnTo>
                <a:lnTo>
                  <a:pt x="4968440" y="2407540"/>
                </a:lnTo>
                <a:lnTo>
                  <a:pt x="4992407" y="2445731"/>
                </a:lnTo>
                <a:lnTo>
                  <a:pt x="5016049" y="2484143"/>
                </a:lnTo>
                <a:lnTo>
                  <a:pt x="5039365" y="2522777"/>
                </a:lnTo>
                <a:lnTo>
                  <a:pt x="5062353" y="2561629"/>
                </a:lnTo>
                <a:lnTo>
                  <a:pt x="5085010" y="2600698"/>
                </a:lnTo>
                <a:lnTo>
                  <a:pt x="5107335" y="2639982"/>
                </a:lnTo>
                <a:lnTo>
                  <a:pt x="5129327" y="2679479"/>
                </a:lnTo>
                <a:lnTo>
                  <a:pt x="5150982" y="2719188"/>
                </a:lnTo>
                <a:lnTo>
                  <a:pt x="5172300" y="2759105"/>
                </a:lnTo>
                <a:lnTo>
                  <a:pt x="5193277" y="2799230"/>
                </a:lnTo>
                <a:lnTo>
                  <a:pt x="5213913" y="2839560"/>
                </a:lnTo>
                <a:lnTo>
                  <a:pt x="5234206" y="2880093"/>
                </a:lnTo>
                <a:lnTo>
                  <a:pt x="5254153" y="2920828"/>
                </a:lnTo>
                <a:lnTo>
                  <a:pt x="5273752" y="2961763"/>
                </a:lnTo>
                <a:lnTo>
                  <a:pt x="5293002" y="3002895"/>
                </a:lnTo>
                <a:lnTo>
                  <a:pt x="5311901" y="3044223"/>
                </a:lnTo>
                <a:lnTo>
                  <a:pt x="5330446" y="3085745"/>
                </a:lnTo>
                <a:lnTo>
                  <a:pt x="5348637" y="3127459"/>
                </a:lnTo>
                <a:lnTo>
                  <a:pt x="5366470" y="3169363"/>
                </a:lnTo>
                <a:lnTo>
                  <a:pt x="5383944" y="3211455"/>
                </a:lnTo>
                <a:lnTo>
                  <a:pt x="5401058" y="3253733"/>
                </a:lnTo>
                <a:lnTo>
                  <a:pt x="5417808" y="3296195"/>
                </a:lnTo>
                <a:lnTo>
                  <a:pt x="5434194" y="3338840"/>
                </a:lnTo>
                <a:lnTo>
                  <a:pt x="5450213" y="3381665"/>
                </a:lnTo>
                <a:lnTo>
                  <a:pt x="5465864" y="3424668"/>
                </a:lnTo>
                <a:lnTo>
                  <a:pt x="5481144" y="3467848"/>
                </a:lnTo>
                <a:lnTo>
                  <a:pt x="5496052" y="3511203"/>
                </a:lnTo>
                <a:lnTo>
                  <a:pt x="5510585" y="3554730"/>
                </a:lnTo>
                <a:lnTo>
                  <a:pt x="5524742" y="3598428"/>
                </a:lnTo>
                <a:lnTo>
                  <a:pt x="5538521" y="3642295"/>
                </a:lnTo>
                <a:lnTo>
                  <a:pt x="5551920" y="3686329"/>
                </a:lnTo>
                <a:lnTo>
                  <a:pt x="5560590" y="3715770"/>
                </a:lnTo>
                <a:close/>
              </a:path>
            </a:pathLst>
          </a:custGeom>
          <a:solidFill>
            <a:srgbClr val="C39503"/>
          </a:solidFill>
        </p:spPr>
        <p:txBody>
          <a:bodyPr wrap="square" lIns="0" tIns="0" rIns="0" bIns="0" rtlCol="0"/>
          <a:lstStyle/>
          <a:p>
            <a:endParaRPr/>
          </a:p>
        </p:txBody>
      </p:sp>
      <p:sp>
        <p:nvSpPr>
          <p:cNvPr id="43" name="object 43"/>
          <p:cNvSpPr/>
          <p:nvPr/>
        </p:nvSpPr>
        <p:spPr>
          <a:xfrm>
            <a:off x="2906275" y="8221182"/>
            <a:ext cx="3570725" cy="2066117"/>
          </a:xfrm>
          <a:custGeom>
            <a:avLst/>
            <a:gdLst/>
            <a:ahLst/>
            <a:cxnLst/>
            <a:rect l="l" t="t" r="r" b="b"/>
            <a:pathLst>
              <a:path w="5734050" h="3317875">
                <a:moveTo>
                  <a:pt x="5698753" y="3317575"/>
                </a:moveTo>
                <a:lnTo>
                  <a:pt x="35295" y="3317575"/>
                </a:lnTo>
                <a:lnTo>
                  <a:pt x="31715" y="3294923"/>
                </a:lnTo>
                <a:lnTo>
                  <a:pt x="25126" y="3248270"/>
                </a:lnTo>
                <a:lnTo>
                  <a:pt x="19288" y="3201380"/>
                </a:lnTo>
                <a:lnTo>
                  <a:pt x="14208" y="3154258"/>
                </a:lnTo>
                <a:lnTo>
                  <a:pt x="9893" y="3106912"/>
                </a:lnTo>
                <a:lnTo>
                  <a:pt x="6348" y="3059347"/>
                </a:lnTo>
                <a:lnTo>
                  <a:pt x="3580" y="3011569"/>
                </a:lnTo>
                <a:lnTo>
                  <a:pt x="1595" y="2963585"/>
                </a:lnTo>
                <a:lnTo>
                  <a:pt x="399" y="2915402"/>
                </a:lnTo>
                <a:lnTo>
                  <a:pt x="0" y="2867011"/>
                </a:lnTo>
                <a:lnTo>
                  <a:pt x="399" y="2818647"/>
                </a:lnTo>
                <a:lnTo>
                  <a:pt x="1595" y="2770464"/>
                </a:lnTo>
                <a:lnTo>
                  <a:pt x="3580" y="2722480"/>
                </a:lnTo>
                <a:lnTo>
                  <a:pt x="6348" y="2674702"/>
                </a:lnTo>
                <a:lnTo>
                  <a:pt x="9893" y="2627137"/>
                </a:lnTo>
                <a:lnTo>
                  <a:pt x="14208" y="2579790"/>
                </a:lnTo>
                <a:lnTo>
                  <a:pt x="19288" y="2532669"/>
                </a:lnTo>
                <a:lnTo>
                  <a:pt x="25126" y="2485778"/>
                </a:lnTo>
                <a:lnTo>
                  <a:pt x="31715" y="2439125"/>
                </a:lnTo>
                <a:lnTo>
                  <a:pt x="39050" y="2392716"/>
                </a:lnTo>
                <a:lnTo>
                  <a:pt x="47124" y="2346557"/>
                </a:lnTo>
                <a:lnTo>
                  <a:pt x="55932" y="2300654"/>
                </a:lnTo>
                <a:lnTo>
                  <a:pt x="65465" y="2255013"/>
                </a:lnTo>
                <a:lnTo>
                  <a:pt x="75720" y="2209642"/>
                </a:lnTo>
                <a:lnTo>
                  <a:pt x="86688" y="2164545"/>
                </a:lnTo>
                <a:lnTo>
                  <a:pt x="98364" y="2119730"/>
                </a:lnTo>
                <a:lnTo>
                  <a:pt x="110742" y="2075203"/>
                </a:lnTo>
                <a:lnTo>
                  <a:pt x="123815" y="2030969"/>
                </a:lnTo>
                <a:lnTo>
                  <a:pt x="137577" y="1987036"/>
                </a:lnTo>
                <a:lnTo>
                  <a:pt x="152022" y="1943409"/>
                </a:lnTo>
                <a:lnTo>
                  <a:pt x="167143" y="1900095"/>
                </a:lnTo>
                <a:lnTo>
                  <a:pt x="182935" y="1857100"/>
                </a:lnTo>
                <a:lnTo>
                  <a:pt x="199390" y="1814430"/>
                </a:lnTo>
                <a:lnTo>
                  <a:pt x="216503" y="1772092"/>
                </a:lnTo>
                <a:lnTo>
                  <a:pt x="234268" y="1730091"/>
                </a:lnTo>
                <a:lnTo>
                  <a:pt x="252677" y="1688435"/>
                </a:lnTo>
                <a:lnTo>
                  <a:pt x="271726" y="1647129"/>
                </a:lnTo>
                <a:lnTo>
                  <a:pt x="291407" y="1606179"/>
                </a:lnTo>
                <a:lnTo>
                  <a:pt x="311715" y="1565593"/>
                </a:lnTo>
                <a:lnTo>
                  <a:pt x="332642" y="1525376"/>
                </a:lnTo>
                <a:lnTo>
                  <a:pt x="354183" y="1485534"/>
                </a:lnTo>
                <a:lnTo>
                  <a:pt x="376332" y="1446074"/>
                </a:lnTo>
                <a:lnTo>
                  <a:pt x="399082" y="1407001"/>
                </a:lnTo>
                <a:lnTo>
                  <a:pt x="422427" y="1368324"/>
                </a:lnTo>
                <a:lnTo>
                  <a:pt x="446361" y="1330046"/>
                </a:lnTo>
                <a:lnTo>
                  <a:pt x="470877" y="1292176"/>
                </a:lnTo>
                <a:lnTo>
                  <a:pt x="495969" y="1254718"/>
                </a:lnTo>
                <a:lnTo>
                  <a:pt x="521631" y="1217680"/>
                </a:lnTo>
                <a:lnTo>
                  <a:pt x="547857" y="1181068"/>
                </a:lnTo>
                <a:lnTo>
                  <a:pt x="574640" y="1144887"/>
                </a:lnTo>
                <a:lnTo>
                  <a:pt x="601974" y="1109145"/>
                </a:lnTo>
                <a:lnTo>
                  <a:pt x="629853" y="1073847"/>
                </a:lnTo>
                <a:lnTo>
                  <a:pt x="658270" y="1038999"/>
                </a:lnTo>
                <a:lnTo>
                  <a:pt x="687220" y="1004609"/>
                </a:lnTo>
                <a:lnTo>
                  <a:pt x="716695" y="970682"/>
                </a:lnTo>
                <a:lnTo>
                  <a:pt x="746690" y="937224"/>
                </a:lnTo>
                <a:lnTo>
                  <a:pt x="777199" y="904243"/>
                </a:lnTo>
                <a:lnTo>
                  <a:pt x="808215" y="871743"/>
                </a:lnTo>
                <a:lnTo>
                  <a:pt x="839732" y="839732"/>
                </a:lnTo>
                <a:lnTo>
                  <a:pt x="871743" y="808215"/>
                </a:lnTo>
                <a:lnTo>
                  <a:pt x="904243" y="777199"/>
                </a:lnTo>
                <a:lnTo>
                  <a:pt x="937224" y="746690"/>
                </a:lnTo>
                <a:lnTo>
                  <a:pt x="970682" y="716695"/>
                </a:lnTo>
                <a:lnTo>
                  <a:pt x="1004609" y="687220"/>
                </a:lnTo>
                <a:lnTo>
                  <a:pt x="1038999" y="658270"/>
                </a:lnTo>
                <a:lnTo>
                  <a:pt x="1073846" y="629853"/>
                </a:lnTo>
                <a:lnTo>
                  <a:pt x="1109144" y="601974"/>
                </a:lnTo>
                <a:lnTo>
                  <a:pt x="1144887" y="574640"/>
                </a:lnTo>
                <a:lnTo>
                  <a:pt x="1181068" y="547857"/>
                </a:lnTo>
                <a:lnTo>
                  <a:pt x="1217680" y="521631"/>
                </a:lnTo>
                <a:lnTo>
                  <a:pt x="1254718" y="495969"/>
                </a:lnTo>
                <a:lnTo>
                  <a:pt x="1292176" y="470877"/>
                </a:lnTo>
                <a:lnTo>
                  <a:pt x="1330046" y="446361"/>
                </a:lnTo>
                <a:lnTo>
                  <a:pt x="1368324" y="422427"/>
                </a:lnTo>
                <a:lnTo>
                  <a:pt x="1407001" y="399082"/>
                </a:lnTo>
                <a:lnTo>
                  <a:pt x="1446074" y="376332"/>
                </a:lnTo>
                <a:lnTo>
                  <a:pt x="1485534" y="354183"/>
                </a:lnTo>
                <a:lnTo>
                  <a:pt x="1525376" y="332642"/>
                </a:lnTo>
                <a:lnTo>
                  <a:pt x="1565593" y="311715"/>
                </a:lnTo>
                <a:lnTo>
                  <a:pt x="1606179" y="291407"/>
                </a:lnTo>
                <a:lnTo>
                  <a:pt x="1647129" y="271726"/>
                </a:lnTo>
                <a:lnTo>
                  <a:pt x="1688435" y="252677"/>
                </a:lnTo>
                <a:lnTo>
                  <a:pt x="1730091" y="234268"/>
                </a:lnTo>
                <a:lnTo>
                  <a:pt x="1772092" y="216503"/>
                </a:lnTo>
                <a:lnTo>
                  <a:pt x="1814430" y="199390"/>
                </a:lnTo>
                <a:lnTo>
                  <a:pt x="1857100" y="182935"/>
                </a:lnTo>
                <a:lnTo>
                  <a:pt x="1900095" y="167143"/>
                </a:lnTo>
                <a:lnTo>
                  <a:pt x="1943409" y="152022"/>
                </a:lnTo>
                <a:lnTo>
                  <a:pt x="1987036" y="137577"/>
                </a:lnTo>
                <a:lnTo>
                  <a:pt x="2030969" y="123815"/>
                </a:lnTo>
                <a:lnTo>
                  <a:pt x="2075203" y="110742"/>
                </a:lnTo>
                <a:lnTo>
                  <a:pt x="2119730" y="98364"/>
                </a:lnTo>
                <a:lnTo>
                  <a:pt x="2164545" y="86688"/>
                </a:lnTo>
                <a:lnTo>
                  <a:pt x="2209642" y="75720"/>
                </a:lnTo>
                <a:lnTo>
                  <a:pt x="2255013" y="65465"/>
                </a:lnTo>
                <a:lnTo>
                  <a:pt x="2300654" y="55932"/>
                </a:lnTo>
                <a:lnTo>
                  <a:pt x="2346557" y="47124"/>
                </a:lnTo>
                <a:lnTo>
                  <a:pt x="2392716" y="39050"/>
                </a:lnTo>
                <a:lnTo>
                  <a:pt x="2439125" y="31715"/>
                </a:lnTo>
                <a:lnTo>
                  <a:pt x="2485778" y="25126"/>
                </a:lnTo>
                <a:lnTo>
                  <a:pt x="2532669" y="19288"/>
                </a:lnTo>
                <a:lnTo>
                  <a:pt x="2579790" y="14208"/>
                </a:lnTo>
                <a:lnTo>
                  <a:pt x="2627137" y="9893"/>
                </a:lnTo>
                <a:lnTo>
                  <a:pt x="2674702" y="6348"/>
                </a:lnTo>
                <a:lnTo>
                  <a:pt x="2722480" y="3580"/>
                </a:lnTo>
                <a:lnTo>
                  <a:pt x="2770464" y="1595"/>
                </a:lnTo>
                <a:lnTo>
                  <a:pt x="2818647" y="399"/>
                </a:lnTo>
                <a:lnTo>
                  <a:pt x="2867034" y="0"/>
                </a:lnTo>
                <a:lnTo>
                  <a:pt x="2915401" y="399"/>
                </a:lnTo>
                <a:lnTo>
                  <a:pt x="2963585" y="1595"/>
                </a:lnTo>
                <a:lnTo>
                  <a:pt x="3011569" y="3580"/>
                </a:lnTo>
                <a:lnTo>
                  <a:pt x="3059346" y="6348"/>
                </a:lnTo>
                <a:lnTo>
                  <a:pt x="3106912" y="9893"/>
                </a:lnTo>
                <a:lnTo>
                  <a:pt x="3154258" y="14208"/>
                </a:lnTo>
                <a:lnTo>
                  <a:pt x="3201380" y="19288"/>
                </a:lnTo>
                <a:lnTo>
                  <a:pt x="3248270" y="25126"/>
                </a:lnTo>
                <a:lnTo>
                  <a:pt x="3294923" y="31715"/>
                </a:lnTo>
                <a:lnTo>
                  <a:pt x="3341333" y="39050"/>
                </a:lnTo>
                <a:lnTo>
                  <a:pt x="3387492" y="47124"/>
                </a:lnTo>
                <a:lnTo>
                  <a:pt x="3433395" y="55932"/>
                </a:lnTo>
                <a:lnTo>
                  <a:pt x="3479035" y="65465"/>
                </a:lnTo>
                <a:lnTo>
                  <a:pt x="3524407" y="75720"/>
                </a:lnTo>
                <a:lnTo>
                  <a:pt x="3569503" y="86688"/>
                </a:lnTo>
                <a:lnTo>
                  <a:pt x="3614318" y="98364"/>
                </a:lnTo>
                <a:lnTo>
                  <a:pt x="3658846" y="110742"/>
                </a:lnTo>
                <a:lnTo>
                  <a:pt x="3703079" y="123815"/>
                </a:lnTo>
                <a:lnTo>
                  <a:pt x="3747013" y="137577"/>
                </a:lnTo>
                <a:lnTo>
                  <a:pt x="3790640" y="152022"/>
                </a:lnTo>
                <a:lnTo>
                  <a:pt x="3833954" y="167143"/>
                </a:lnTo>
                <a:lnTo>
                  <a:pt x="3876949" y="182935"/>
                </a:lnTo>
                <a:lnTo>
                  <a:pt x="3919619" y="199390"/>
                </a:lnTo>
                <a:lnTo>
                  <a:pt x="3961957" y="216503"/>
                </a:lnTo>
                <a:lnTo>
                  <a:pt x="4003957" y="234268"/>
                </a:lnTo>
                <a:lnTo>
                  <a:pt x="4045614" y="252677"/>
                </a:lnTo>
                <a:lnTo>
                  <a:pt x="4086920" y="271726"/>
                </a:lnTo>
                <a:lnTo>
                  <a:pt x="4127869" y="291407"/>
                </a:lnTo>
                <a:lnTo>
                  <a:pt x="4168456" y="311715"/>
                </a:lnTo>
                <a:lnTo>
                  <a:pt x="4208673" y="332642"/>
                </a:lnTo>
                <a:lnTo>
                  <a:pt x="4248515" y="354183"/>
                </a:lnTo>
                <a:lnTo>
                  <a:pt x="4287975" y="376332"/>
                </a:lnTo>
                <a:lnTo>
                  <a:pt x="4327047" y="399082"/>
                </a:lnTo>
                <a:lnTo>
                  <a:pt x="4365725" y="422427"/>
                </a:lnTo>
                <a:lnTo>
                  <a:pt x="4404002" y="446361"/>
                </a:lnTo>
                <a:lnTo>
                  <a:pt x="4441873" y="470877"/>
                </a:lnTo>
                <a:lnTo>
                  <a:pt x="4479331" y="495969"/>
                </a:lnTo>
                <a:lnTo>
                  <a:pt x="4516369" y="521631"/>
                </a:lnTo>
                <a:lnTo>
                  <a:pt x="4552981" y="547857"/>
                </a:lnTo>
                <a:lnTo>
                  <a:pt x="4589162" y="574640"/>
                </a:lnTo>
                <a:lnTo>
                  <a:pt x="4624904" y="601974"/>
                </a:lnTo>
                <a:lnTo>
                  <a:pt x="4660202" y="629853"/>
                </a:lnTo>
                <a:lnTo>
                  <a:pt x="4695049" y="658270"/>
                </a:lnTo>
                <a:lnTo>
                  <a:pt x="4729440" y="687220"/>
                </a:lnTo>
                <a:lnTo>
                  <a:pt x="4763367" y="716695"/>
                </a:lnTo>
                <a:lnTo>
                  <a:pt x="4796824" y="746690"/>
                </a:lnTo>
                <a:lnTo>
                  <a:pt x="4829806" y="777199"/>
                </a:lnTo>
                <a:lnTo>
                  <a:pt x="4862306" y="808215"/>
                </a:lnTo>
                <a:lnTo>
                  <a:pt x="4894317" y="839732"/>
                </a:lnTo>
                <a:lnTo>
                  <a:pt x="4925834" y="871743"/>
                </a:lnTo>
                <a:lnTo>
                  <a:pt x="4956850" y="904243"/>
                </a:lnTo>
                <a:lnTo>
                  <a:pt x="4987358" y="937224"/>
                </a:lnTo>
                <a:lnTo>
                  <a:pt x="5017354" y="970682"/>
                </a:lnTo>
                <a:lnTo>
                  <a:pt x="5046829" y="1004609"/>
                </a:lnTo>
                <a:lnTo>
                  <a:pt x="5075779" y="1038999"/>
                </a:lnTo>
                <a:lnTo>
                  <a:pt x="5104196" y="1073847"/>
                </a:lnTo>
                <a:lnTo>
                  <a:pt x="5132075" y="1109145"/>
                </a:lnTo>
                <a:lnTo>
                  <a:pt x="5159409" y="1144887"/>
                </a:lnTo>
                <a:lnTo>
                  <a:pt x="5186192" y="1181068"/>
                </a:lnTo>
                <a:lnTo>
                  <a:pt x="5212418" y="1217680"/>
                </a:lnTo>
                <a:lnTo>
                  <a:pt x="5238080" y="1254718"/>
                </a:lnTo>
                <a:lnTo>
                  <a:pt x="5263172" y="1292176"/>
                </a:lnTo>
                <a:lnTo>
                  <a:pt x="5287688" y="1330046"/>
                </a:lnTo>
                <a:lnTo>
                  <a:pt x="5311622" y="1368324"/>
                </a:lnTo>
                <a:lnTo>
                  <a:pt x="5334967" y="1407001"/>
                </a:lnTo>
                <a:lnTo>
                  <a:pt x="5357717" y="1446074"/>
                </a:lnTo>
                <a:lnTo>
                  <a:pt x="5379865" y="1485534"/>
                </a:lnTo>
                <a:lnTo>
                  <a:pt x="5401407" y="1525376"/>
                </a:lnTo>
                <a:lnTo>
                  <a:pt x="5422334" y="1565593"/>
                </a:lnTo>
                <a:lnTo>
                  <a:pt x="5442642" y="1606179"/>
                </a:lnTo>
                <a:lnTo>
                  <a:pt x="5462323" y="1647129"/>
                </a:lnTo>
                <a:lnTo>
                  <a:pt x="5481371" y="1688435"/>
                </a:lnTo>
                <a:lnTo>
                  <a:pt x="5499781" y="1730091"/>
                </a:lnTo>
                <a:lnTo>
                  <a:pt x="5517545" y="1772092"/>
                </a:lnTo>
                <a:lnTo>
                  <a:pt x="5534659" y="1814430"/>
                </a:lnTo>
                <a:lnTo>
                  <a:pt x="5551114" y="1857100"/>
                </a:lnTo>
                <a:lnTo>
                  <a:pt x="5566906" y="1900095"/>
                </a:lnTo>
                <a:lnTo>
                  <a:pt x="5582027" y="1943409"/>
                </a:lnTo>
                <a:lnTo>
                  <a:pt x="5596472" y="1987036"/>
                </a:lnTo>
                <a:lnTo>
                  <a:pt x="5610234" y="2030969"/>
                </a:lnTo>
                <a:lnTo>
                  <a:pt x="5623307" y="2075203"/>
                </a:lnTo>
                <a:lnTo>
                  <a:pt x="5635685" y="2119730"/>
                </a:lnTo>
                <a:lnTo>
                  <a:pt x="5647361" y="2164545"/>
                </a:lnTo>
                <a:lnTo>
                  <a:pt x="5658329" y="2209642"/>
                </a:lnTo>
                <a:lnTo>
                  <a:pt x="5668583" y="2255013"/>
                </a:lnTo>
                <a:lnTo>
                  <a:pt x="5678117" y="2300654"/>
                </a:lnTo>
                <a:lnTo>
                  <a:pt x="5686924" y="2346557"/>
                </a:lnTo>
                <a:lnTo>
                  <a:pt x="5694998" y="2392716"/>
                </a:lnTo>
                <a:lnTo>
                  <a:pt x="5702333" y="2439125"/>
                </a:lnTo>
                <a:lnTo>
                  <a:pt x="5708923" y="2485778"/>
                </a:lnTo>
                <a:lnTo>
                  <a:pt x="5714761" y="2532669"/>
                </a:lnTo>
                <a:lnTo>
                  <a:pt x="5719840" y="2579790"/>
                </a:lnTo>
                <a:lnTo>
                  <a:pt x="5724156" y="2627137"/>
                </a:lnTo>
                <a:lnTo>
                  <a:pt x="5727701" y="2674702"/>
                </a:lnTo>
                <a:lnTo>
                  <a:pt x="5730469" y="2722480"/>
                </a:lnTo>
                <a:lnTo>
                  <a:pt x="5732454" y="2770464"/>
                </a:lnTo>
                <a:lnTo>
                  <a:pt x="5733649" y="2818647"/>
                </a:lnTo>
                <a:lnTo>
                  <a:pt x="5734049" y="2867024"/>
                </a:lnTo>
                <a:lnTo>
                  <a:pt x="5733649" y="2915402"/>
                </a:lnTo>
                <a:lnTo>
                  <a:pt x="5732454" y="2963585"/>
                </a:lnTo>
                <a:lnTo>
                  <a:pt x="5730469" y="3011569"/>
                </a:lnTo>
                <a:lnTo>
                  <a:pt x="5727701" y="3059347"/>
                </a:lnTo>
                <a:lnTo>
                  <a:pt x="5724156" y="3106912"/>
                </a:lnTo>
                <a:lnTo>
                  <a:pt x="5719840" y="3154258"/>
                </a:lnTo>
                <a:lnTo>
                  <a:pt x="5714761" y="3201380"/>
                </a:lnTo>
                <a:lnTo>
                  <a:pt x="5708923" y="3248270"/>
                </a:lnTo>
                <a:lnTo>
                  <a:pt x="5702333" y="3294923"/>
                </a:lnTo>
                <a:lnTo>
                  <a:pt x="5698753" y="3317575"/>
                </a:lnTo>
                <a:close/>
              </a:path>
            </a:pathLst>
          </a:custGeom>
          <a:solidFill>
            <a:srgbClr val="242424"/>
          </a:solidFill>
        </p:spPr>
        <p:txBody>
          <a:bodyPr wrap="square" lIns="0" tIns="0" rIns="0" bIns="0" rtlCol="0"/>
          <a:lstStyle/>
          <a:p>
            <a:endParaRPr/>
          </a:p>
        </p:txBody>
      </p:sp>
      <p:sp>
        <p:nvSpPr>
          <p:cNvPr id="44" name="object 44"/>
          <p:cNvSpPr/>
          <p:nvPr/>
        </p:nvSpPr>
        <p:spPr>
          <a:xfrm>
            <a:off x="1363225" y="9258303"/>
            <a:ext cx="3086099" cy="1028696"/>
          </a:xfrm>
          <a:prstGeom prst="rect">
            <a:avLst/>
          </a:prstGeom>
          <a:blipFill>
            <a:blip r:embed="rId2" cstate="print"/>
            <a:stretch>
              <a:fillRect/>
            </a:stretch>
          </a:blipFill>
        </p:spPr>
        <p:txBody>
          <a:bodyPr wrap="square" lIns="0" tIns="0" rIns="0" bIns="0" rtlCol="0"/>
          <a:lstStyle/>
          <a:p>
            <a:endParaRPr/>
          </a:p>
        </p:txBody>
      </p:sp>
      <p:sp>
        <p:nvSpPr>
          <p:cNvPr id="46" name="object 46"/>
          <p:cNvSpPr txBox="1">
            <a:spLocks noGrp="1"/>
          </p:cNvSpPr>
          <p:nvPr>
            <p:ph type="title"/>
          </p:nvPr>
        </p:nvSpPr>
        <p:spPr>
          <a:xfrm>
            <a:off x="748108" y="667194"/>
            <a:ext cx="10300892" cy="1038746"/>
          </a:xfrm>
          <a:prstGeom prst="rect">
            <a:avLst/>
          </a:prstGeom>
        </p:spPr>
        <p:txBody>
          <a:bodyPr vert="horz" wrap="square" lIns="0" tIns="76200" rIns="0" bIns="0" rtlCol="0">
            <a:spAutoFit/>
          </a:bodyPr>
          <a:lstStyle/>
          <a:p>
            <a:pPr marL="12700" marR="5080">
              <a:lnSpc>
                <a:spcPts val="7500"/>
              </a:lnSpc>
              <a:spcBef>
                <a:spcPts val="600"/>
              </a:spcBef>
            </a:pPr>
            <a:r>
              <a:rPr lang="en-US" sz="6500" spc="35" dirty="0"/>
              <a:t>Attrition Prediction Model</a:t>
            </a:r>
            <a:endParaRPr sz="6500" dirty="0"/>
          </a:p>
        </p:txBody>
      </p:sp>
      <p:sp>
        <p:nvSpPr>
          <p:cNvPr id="3" name="object 45">
            <a:extLst>
              <a:ext uri="{FF2B5EF4-FFF2-40B4-BE49-F238E27FC236}">
                <a16:creationId xmlns:a16="http://schemas.microsoft.com/office/drawing/2014/main" id="{FF9A664D-2283-12CF-B5D4-0F4F04ED00DC}"/>
              </a:ext>
            </a:extLst>
          </p:cNvPr>
          <p:cNvSpPr txBox="1"/>
          <p:nvPr/>
        </p:nvSpPr>
        <p:spPr>
          <a:xfrm>
            <a:off x="748108" y="2171700"/>
            <a:ext cx="4199376" cy="2955746"/>
          </a:xfrm>
          <a:prstGeom prst="rect">
            <a:avLst/>
          </a:prstGeom>
        </p:spPr>
        <p:txBody>
          <a:bodyPr vert="horz" wrap="square" lIns="0" tIns="12700" rIns="0" bIns="0" rtlCol="0">
            <a:spAutoFit/>
          </a:bodyPr>
          <a:lstStyle/>
          <a:p>
            <a:pPr marL="12700" marR="5080">
              <a:lnSpc>
                <a:spcPct val="114100"/>
              </a:lnSpc>
              <a:spcBef>
                <a:spcPts val="100"/>
              </a:spcBef>
            </a:pPr>
            <a:r>
              <a:rPr lang="en-US" sz="2800" b="1" spc="-5" dirty="0">
                <a:latin typeface="Noto Sans"/>
                <a:cs typeface="Noto Sans"/>
              </a:rPr>
              <a:t>KNN</a:t>
            </a:r>
          </a:p>
          <a:p>
            <a:pPr marL="12700" marR="5080">
              <a:lnSpc>
                <a:spcPct val="114100"/>
              </a:lnSpc>
              <a:spcBef>
                <a:spcPts val="100"/>
              </a:spcBef>
            </a:pPr>
            <a:r>
              <a:rPr lang="en-US" sz="2800" b="1" spc="-5" dirty="0">
                <a:latin typeface="Noto Sans"/>
                <a:cs typeface="Noto Sans"/>
              </a:rPr>
              <a:t>Model Metrics </a:t>
            </a:r>
          </a:p>
          <a:p>
            <a:pPr marL="12700" marR="5080">
              <a:lnSpc>
                <a:spcPct val="114100"/>
              </a:lnSpc>
              <a:spcBef>
                <a:spcPts val="100"/>
              </a:spcBef>
            </a:pPr>
            <a:r>
              <a:rPr lang="en-US" sz="2800" spc="-5" dirty="0">
                <a:latin typeface="Noto Sans"/>
                <a:cs typeface="Noto Sans"/>
              </a:rPr>
              <a:t>RMSE of 7897.961 is too high, so considered an alternative model Naïve Bayes</a:t>
            </a:r>
          </a:p>
        </p:txBody>
      </p:sp>
      <p:sp>
        <p:nvSpPr>
          <p:cNvPr id="4" name="object 45">
            <a:extLst>
              <a:ext uri="{FF2B5EF4-FFF2-40B4-BE49-F238E27FC236}">
                <a16:creationId xmlns:a16="http://schemas.microsoft.com/office/drawing/2014/main" id="{51357206-10F9-1A71-6035-8AFE98519BE3}"/>
              </a:ext>
            </a:extLst>
          </p:cNvPr>
          <p:cNvSpPr txBox="1"/>
          <p:nvPr/>
        </p:nvSpPr>
        <p:spPr>
          <a:xfrm>
            <a:off x="5257800" y="2171700"/>
            <a:ext cx="4038600" cy="2994218"/>
          </a:xfrm>
          <a:prstGeom prst="rect">
            <a:avLst/>
          </a:prstGeom>
        </p:spPr>
        <p:txBody>
          <a:bodyPr vert="horz" wrap="square" lIns="0" tIns="12700" rIns="0" bIns="0" rtlCol="0">
            <a:spAutoFit/>
          </a:bodyPr>
          <a:lstStyle/>
          <a:p>
            <a:pPr marL="12700" marR="5080">
              <a:lnSpc>
                <a:spcPct val="114100"/>
              </a:lnSpc>
              <a:spcBef>
                <a:spcPts val="100"/>
              </a:spcBef>
            </a:pPr>
            <a:r>
              <a:rPr lang="en-US" sz="2800" b="1" spc="-5" dirty="0">
                <a:latin typeface="Noto Sans"/>
                <a:cs typeface="Noto Sans"/>
              </a:rPr>
              <a:t>Naïve Bayes</a:t>
            </a:r>
          </a:p>
          <a:p>
            <a:pPr marL="12700" marR="5080">
              <a:lnSpc>
                <a:spcPct val="114100"/>
              </a:lnSpc>
              <a:spcBef>
                <a:spcPts val="100"/>
              </a:spcBef>
            </a:pPr>
            <a:r>
              <a:rPr lang="en-US" sz="2800" b="1" spc="-5" dirty="0">
                <a:latin typeface="Noto Sans"/>
                <a:cs typeface="Noto Sans"/>
              </a:rPr>
              <a:t>Model Metrics </a:t>
            </a:r>
          </a:p>
          <a:p>
            <a:pPr marL="12700" marR="5080">
              <a:lnSpc>
                <a:spcPct val="114100"/>
              </a:lnSpc>
              <a:spcBef>
                <a:spcPts val="100"/>
              </a:spcBef>
            </a:pPr>
            <a:r>
              <a:rPr lang="en-US" sz="2800" spc="-5" dirty="0">
                <a:latin typeface="Noto Sans"/>
                <a:cs typeface="Noto Sans"/>
              </a:rPr>
              <a:t>•	Sensitivity: 84.6%</a:t>
            </a:r>
          </a:p>
          <a:p>
            <a:pPr marL="12700" marR="5080">
              <a:lnSpc>
                <a:spcPct val="114100"/>
              </a:lnSpc>
              <a:spcBef>
                <a:spcPts val="100"/>
              </a:spcBef>
            </a:pPr>
            <a:r>
              <a:rPr lang="en-US" sz="2800" spc="-5" dirty="0">
                <a:latin typeface="Noto Sans"/>
                <a:cs typeface="Noto Sans"/>
              </a:rPr>
              <a:t>•	Specificity: 60.63%</a:t>
            </a:r>
          </a:p>
          <a:p>
            <a:pPr marL="469900" marR="5080" indent="-457200">
              <a:lnSpc>
                <a:spcPct val="114100"/>
              </a:lnSpc>
              <a:spcBef>
                <a:spcPts val="100"/>
              </a:spcBef>
              <a:buFont typeface="Arial" panose="020B0604020202020204" pitchFamily="34" charset="0"/>
              <a:buChar char="•"/>
            </a:pPr>
            <a:r>
              <a:rPr lang="en-US" sz="2800" spc="-5" dirty="0">
                <a:latin typeface="Noto Sans"/>
                <a:cs typeface="Noto Sans"/>
              </a:rPr>
              <a:t>     Accuracy: 80.7%</a:t>
            </a:r>
          </a:p>
          <a:p>
            <a:pPr marL="469900" marR="5080" indent="-457200">
              <a:lnSpc>
                <a:spcPct val="114100"/>
              </a:lnSpc>
              <a:spcBef>
                <a:spcPts val="100"/>
              </a:spcBef>
              <a:buFont typeface="Arial" panose="020B0604020202020204" pitchFamily="34" charset="0"/>
              <a:buChar char="•"/>
            </a:pPr>
            <a:r>
              <a:rPr lang="en-US" sz="2800" spc="-5" dirty="0">
                <a:latin typeface="Noto Sans"/>
                <a:cs typeface="Noto Sans"/>
              </a:rPr>
              <a:t>     RMSE: 1056.112</a:t>
            </a:r>
          </a:p>
        </p:txBody>
      </p:sp>
      <p:pic>
        <p:nvPicPr>
          <p:cNvPr id="7" name="Picture 6">
            <a:extLst>
              <a:ext uri="{FF2B5EF4-FFF2-40B4-BE49-F238E27FC236}">
                <a16:creationId xmlns:a16="http://schemas.microsoft.com/office/drawing/2014/main" id="{3B658A82-673C-BF70-DA48-72C6CB7B3770}"/>
              </a:ext>
            </a:extLst>
          </p:cNvPr>
          <p:cNvPicPr>
            <a:picLocks noChangeAspect="1"/>
          </p:cNvPicPr>
          <p:nvPr/>
        </p:nvPicPr>
        <p:blipFill>
          <a:blip r:embed="rId3"/>
          <a:stretch>
            <a:fillRect/>
          </a:stretch>
        </p:blipFill>
        <p:spPr>
          <a:xfrm>
            <a:off x="9753600" y="1830938"/>
            <a:ext cx="7549440" cy="4653765"/>
          </a:xfrm>
          <a:prstGeom prst="rect">
            <a:avLst/>
          </a:prstGeom>
        </p:spPr>
      </p:pic>
      <p:pic>
        <p:nvPicPr>
          <p:cNvPr id="9" name="Picture 8">
            <a:extLst>
              <a:ext uri="{FF2B5EF4-FFF2-40B4-BE49-F238E27FC236}">
                <a16:creationId xmlns:a16="http://schemas.microsoft.com/office/drawing/2014/main" id="{08164365-D4B0-5B5B-2086-1E6D288CDB88}"/>
              </a:ext>
            </a:extLst>
          </p:cNvPr>
          <p:cNvPicPr>
            <a:picLocks noChangeAspect="1"/>
          </p:cNvPicPr>
          <p:nvPr/>
        </p:nvPicPr>
        <p:blipFill>
          <a:blip r:embed="rId4"/>
          <a:stretch>
            <a:fillRect/>
          </a:stretch>
        </p:blipFill>
        <p:spPr>
          <a:xfrm>
            <a:off x="9753600" y="6609701"/>
            <a:ext cx="6058058" cy="2291503"/>
          </a:xfrm>
          <a:prstGeom prst="rect">
            <a:avLst/>
          </a:prstGeom>
        </p:spPr>
      </p:pic>
    </p:spTree>
    <p:extLst>
      <p:ext uri="{BB962C8B-B14F-4D97-AF65-F5344CB8AC3E}">
        <p14:creationId xmlns:p14="http://schemas.microsoft.com/office/powerpoint/2010/main" val="3485256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46"/>
          <p:cNvSpPr txBox="1">
            <a:spLocks noGrp="1"/>
          </p:cNvSpPr>
          <p:nvPr>
            <p:ph type="title"/>
          </p:nvPr>
        </p:nvSpPr>
        <p:spPr>
          <a:xfrm>
            <a:off x="748108" y="667194"/>
            <a:ext cx="9538892" cy="1038746"/>
          </a:xfrm>
          <a:prstGeom prst="rect">
            <a:avLst/>
          </a:prstGeom>
        </p:spPr>
        <p:txBody>
          <a:bodyPr vert="horz" wrap="square" lIns="0" tIns="76200" rIns="0" bIns="0" rtlCol="0">
            <a:spAutoFit/>
          </a:bodyPr>
          <a:lstStyle/>
          <a:p>
            <a:pPr marL="12700" marR="5080">
              <a:lnSpc>
                <a:spcPts val="7500"/>
              </a:lnSpc>
              <a:spcBef>
                <a:spcPts val="600"/>
              </a:spcBef>
            </a:pPr>
            <a:r>
              <a:rPr lang="en-US" sz="6500" spc="35" dirty="0"/>
              <a:t>Conclusion</a:t>
            </a:r>
            <a:endParaRPr sz="6500" dirty="0"/>
          </a:p>
        </p:txBody>
      </p:sp>
      <p:sp>
        <p:nvSpPr>
          <p:cNvPr id="48" name="object 45">
            <a:extLst>
              <a:ext uri="{FF2B5EF4-FFF2-40B4-BE49-F238E27FC236}">
                <a16:creationId xmlns:a16="http://schemas.microsoft.com/office/drawing/2014/main" id="{34348DA6-B6DA-BF75-E1E8-E4CB05F1D3DA}"/>
              </a:ext>
            </a:extLst>
          </p:cNvPr>
          <p:cNvSpPr txBox="1"/>
          <p:nvPr/>
        </p:nvSpPr>
        <p:spPr>
          <a:xfrm>
            <a:off x="748108" y="1806170"/>
            <a:ext cx="16015892" cy="2981394"/>
          </a:xfrm>
          <a:prstGeom prst="rect">
            <a:avLst/>
          </a:prstGeom>
        </p:spPr>
        <p:txBody>
          <a:bodyPr vert="horz" wrap="square" lIns="0" tIns="12700" rIns="0" bIns="0" rtlCol="0">
            <a:spAutoFit/>
          </a:bodyPr>
          <a:lstStyle/>
          <a:p>
            <a:pPr marL="12700" marR="5080">
              <a:lnSpc>
                <a:spcPct val="114100"/>
              </a:lnSpc>
              <a:spcBef>
                <a:spcPts val="100"/>
              </a:spcBef>
            </a:pPr>
            <a:r>
              <a:rPr lang="en-US" sz="2800" spc="-5" dirty="0">
                <a:latin typeface="Noto Sans"/>
                <a:cs typeface="Noto Sans"/>
              </a:rPr>
              <a:t>•	Employees making less than $5000 monthly have the highest attrition rate.</a:t>
            </a:r>
          </a:p>
          <a:p>
            <a:pPr marL="12700" marR="5080">
              <a:lnSpc>
                <a:spcPct val="114100"/>
              </a:lnSpc>
              <a:spcBef>
                <a:spcPts val="100"/>
              </a:spcBef>
            </a:pPr>
            <a:r>
              <a:rPr lang="en-US" sz="2800" spc="-5" dirty="0">
                <a:latin typeface="Noto Sans"/>
                <a:cs typeface="Noto Sans"/>
              </a:rPr>
              <a:t>•	Over Time, Job Role and Monthly Income are the top 3 factors affecting attrition rate.</a:t>
            </a:r>
          </a:p>
          <a:p>
            <a:pPr marL="12700" marR="5080">
              <a:lnSpc>
                <a:spcPct val="114100"/>
              </a:lnSpc>
              <a:spcBef>
                <a:spcPts val="100"/>
              </a:spcBef>
            </a:pPr>
            <a:r>
              <a:rPr lang="en-US" sz="2800" spc="-5" dirty="0">
                <a:latin typeface="Noto Sans"/>
                <a:cs typeface="Noto Sans"/>
              </a:rPr>
              <a:t>•	Employees with less than 5 years at company or 5 total working years are more likely to 	leave the company.</a:t>
            </a:r>
          </a:p>
          <a:p>
            <a:pPr marL="469900" marR="5080" indent="-457200">
              <a:lnSpc>
                <a:spcPct val="114100"/>
              </a:lnSpc>
              <a:spcBef>
                <a:spcPts val="100"/>
              </a:spcBef>
              <a:buFont typeface="Arial" panose="020B0604020202020204" pitchFamily="34" charset="0"/>
              <a:buChar char="•"/>
            </a:pPr>
            <a:r>
              <a:rPr lang="en-US" sz="2800" spc="-5" dirty="0">
                <a:latin typeface="Noto Sans"/>
                <a:cs typeface="Noto Sans"/>
              </a:rPr>
              <a:t>     The job title with the highest attrition percentage is Sales Representatives.</a:t>
            </a:r>
          </a:p>
          <a:p>
            <a:pPr marL="12700" marR="5080">
              <a:lnSpc>
                <a:spcPct val="114100"/>
              </a:lnSpc>
              <a:spcBef>
                <a:spcPts val="100"/>
              </a:spcBef>
            </a:pPr>
            <a:r>
              <a:rPr lang="en-US" sz="2800" spc="-5" dirty="0">
                <a:latin typeface="Noto Sans"/>
                <a:cs typeface="Noto Sans"/>
              </a:rPr>
              <a:t>•	Naïve Bayes provides the best prediction model with accuracy of 80.7%.</a:t>
            </a:r>
          </a:p>
        </p:txBody>
      </p:sp>
      <p:sp>
        <p:nvSpPr>
          <p:cNvPr id="2" name="object 42">
            <a:extLst>
              <a:ext uri="{FF2B5EF4-FFF2-40B4-BE49-F238E27FC236}">
                <a16:creationId xmlns:a16="http://schemas.microsoft.com/office/drawing/2014/main" id="{F9056DEB-4233-F7FC-7FBA-43519E06DF06}"/>
              </a:ext>
            </a:extLst>
          </p:cNvPr>
          <p:cNvSpPr/>
          <p:nvPr/>
        </p:nvSpPr>
        <p:spPr>
          <a:xfrm rot="16200000">
            <a:off x="13629640" y="5628641"/>
            <a:ext cx="5600701" cy="3716020"/>
          </a:xfrm>
          <a:custGeom>
            <a:avLst/>
            <a:gdLst/>
            <a:ahLst/>
            <a:cxnLst/>
            <a:rect l="l" t="t" r="r" b="b"/>
            <a:pathLst>
              <a:path w="5560695" h="3716020">
                <a:moveTo>
                  <a:pt x="5560590" y="3715770"/>
                </a:moveTo>
                <a:lnTo>
                  <a:pt x="0" y="3715770"/>
                </a:lnTo>
                <a:lnTo>
                  <a:pt x="0" y="34070"/>
                </a:lnTo>
                <a:lnTo>
                  <a:pt x="117771" y="21853"/>
                </a:lnTo>
                <a:lnTo>
                  <a:pt x="212580" y="14027"/>
                </a:lnTo>
                <a:lnTo>
                  <a:pt x="307864" y="7913"/>
                </a:lnTo>
                <a:lnTo>
                  <a:pt x="403609" y="3527"/>
                </a:lnTo>
                <a:lnTo>
                  <a:pt x="499798" y="884"/>
                </a:lnTo>
                <a:lnTo>
                  <a:pt x="596461" y="0"/>
                </a:lnTo>
                <a:lnTo>
                  <a:pt x="644780" y="221"/>
                </a:lnTo>
                <a:lnTo>
                  <a:pt x="693037" y="884"/>
                </a:lnTo>
                <a:lnTo>
                  <a:pt x="741186" y="1986"/>
                </a:lnTo>
                <a:lnTo>
                  <a:pt x="789227" y="3527"/>
                </a:lnTo>
                <a:lnTo>
                  <a:pt x="837156" y="5503"/>
                </a:lnTo>
                <a:lnTo>
                  <a:pt x="884971" y="7913"/>
                </a:lnTo>
                <a:lnTo>
                  <a:pt x="980256" y="14027"/>
                </a:lnTo>
                <a:lnTo>
                  <a:pt x="1075064" y="21853"/>
                </a:lnTo>
                <a:lnTo>
                  <a:pt x="1169381" y="31377"/>
                </a:lnTo>
                <a:lnTo>
                  <a:pt x="1263192" y="42582"/>
                </a:lnTo>
                <a:lnTo>
                  <a:pt x="1356481" y="55453"/>
                </a:lnTo>
                <a:lnTo>
                  <a:pt x="1449233" y="69976"/>
                </a:lnTo>
                <a:lnTo>
                  <a:pt x="1541432" y="86134"/>
                </a:lnTo>
                <a:lnTo>
                  <a:pt x="1633063" y="103913"/>
                </a:lnTo>
                <a:lnTo>
                  <a:pt x="1724111" y="123296"/>
                </a:lnTo>
                <a:lnTo>
                  <a:pt x="1814560" y="144269"/>
                </a:lnTo>
                <a:lnTo>
                  <a:pt x="1904396" y="166817"/>
                </a:lnTo>
                <a:lnTo>
                  <a:pt x="1993602" y="190923"/>
                </a:lnTo>
                <a:lnTo>
                  <a:pt x="2082163" y="216572"/>
                </a:lnTo>
                <a:lnTo>
                  <a:pt x="2170064" y="243750"/>
                </a:lnTo>
                <a:lnTo>
                  <a:pt x="2257289" y="272440"/>
                </a:lnTo>
                <a:lnTo>
                  <a:pt x="2300644" y="287348"/>
                </a:lnTo>
                <a:lnTo>
                  <a:pt x="2343824" y="302628"/>
                </a:lnTo>
                <a:lnTo>
                  <a:pt x="2386827" y="318279"/>
                </a:lnTo>
                <a:lnTo>
                  <a:pt x="2429652" y="334298"/>
                </a:lnTo>
                <a:lnTo>
                  <a:pt x="2472297" y="350684"/>
                </a:lnTo>
                <a:lnTo>
                  <a:pt x="2514759" y="367434"/>
                </a:lnTo>
                <a:lnTo>
                  <a:pt x="2557037" y="384548"/>
                </a:lnTo>
                <a:lnTo>
                  <a:pt x="2599129" y="402022"/>
                </a:lnTo>
                <a:lnTo>
                  <a:pt x="2641033" y="419855"/>
                </a:lnTo>
                <a:lnTo>
                  <a:pt x="2682746" y="438046"/>
                </a:lnTo>
                <a:lnTo>
                  <a:pt x="2724268" y="456591"/>
                </a:lnTo>
                <a:lnTo>
                  <a:pt x="2765596" y="475490"/>
                </a:lnTo>
                <a:lnTo>
                  <a:pt x="2806729" y="494740"/>
                </a:lnTo>
                <a:lnTo>
                  <a:pt x="2847663" y="514339"/>
                </a:lnTo>
                <a:lnTo>
                  <a:pt x="2888398" y="534286"/>
                </a:lnTo>
                <a:lnTo>
                  <a:pt x="2928932" y="554578"/>
                </a:lnTo>
                <a:lnTo>
                  <a:pt x="2969262" y="575214"/>
                </a:lnTo>
                <a:lnTo>
                  <a:pt x="3009387" y="596192"/>
                </a:lnTo>
                <a:lnTo>
                  <a:pt x="3049304" y="617510"/>
                </a:lnTo>
                <a:lnTo>
                  <a:pt x="3089012" y="639165"/>
                </a:lnTo>
                <a:lnTo>
                  <a:pt x="3128510" y="661156"/>
                </a:lnTo>
                <a:lnTo>
                  <a:pt x="3167794" y="683482"/>
                </a:lnTo>
                <a:lnTo>
                  <a:pt x="3206863" y="706139"/>
                </a:lnTo>
                <a:lnTo>
                  <a:pt x="3245715" y="729127"/>
                </a:lnTo>
                <a:lnTo>
                  <a:pt x="3284348" y="752443"/>
                </a:lnTo>
                <a:lnTo>
                  <a:pt x="3322761" y="776085"/>
                </a:lnTo>
                <a:lnTo>
                  <a:pt x="3360951" y="800051"/>
                </a:lnTo>
                <a:lnTo>
                  <a:pt x="3398917" y="824341"/>
                </a:lnTo>
                <a:lnTo>
                  <a:pt x="3436656" y="848950"/>
                </a:lnTo>
                <a:lnTo>
                  <a:pt x="3474167" y="873879"/>
                </a:lnTo>
                <a:lnTo>
                  <a:pt x="3511447" y="899124"/>
                </a:lnTo>
                <a:lnTo>
                  <a:pt x="3548495" y="924684"/>
                </a:lnTo>
                <a:lnTo>
                  <a:pt x="3585309" y="950556"/>
                </a:lnTo>
                <a:lnTo>
                  <a:pt x="3621887" y="976740"/>
                </a:lnTo>
                <a:lnTo>
                  <a:pt x="3658227" y="1003233"/>
                </a:lnTo>
                <a:lnTo>
                  <a:pt x="3694327" y="1030033"/>
                </a:lnTo>
                <a:lnTo>
                  <a:pt x="3730185" y="1057138"/>
                </a:lnTo>
                <a:lnTo>
                  <a:pt x="3765799" y="1084547"/>
                </a:lnTo>
                <a:lnTo>
                  <a:pt x="3801168" y="1112256"/>
                </a:lnTo>
                <a:lnTo>
                  <a:pt x="3836289" y="1140266"/>
                </a:lnTo>
                <a:lnTo>
                  <a:pt x="3871160" y="1168572"/>
                </a:lnTo>
                <a:lnTo>
                  <a:pt x="3905780" y="1197175"/>
                </a:lnTo>
                <a:lnTo>
                  <a:pt x="3940147" y="1226071"/>
                </a:lnTo>
                <a:lnTo>
                  <a:pt x="3974258" y="1255259"/>
                </a:lnTo>
                <a:lnTo>
                  <a:pt x="4008113" y="1284737"/>
                </a:lnTo>
                <a:lnTo>
                  <a:pt x="4041708" y="1314502"/>
                </a:lnTo>
                <a:lnTo>
                  <a:pt x="4075042" y="1344554"/>
                </a:lnTo>
                <a:lnTo>
                  <a:pt x="4108113" y="1374890"/>
                </a:lnTo>
                <a:lnTo>
                  <a:pt x="4140919" y="1405508"/>
                </a:lnTo>
                <a:lnTo>
                  <a:pt x="4173458" y="1436406"/>
                </a:lnTo>
                <a:lnTo>
                  <a:pt x="4205729" y="1467583"/>
                </a:lnTo>
                <a:lnTo>
                  <a:pt x="4237729" y="1499035"/>
                </a:lnTo>
                <a:lnTo>
                  <a:pt x="4269456" y="1530763"/>
                </a:lnTo>
                <a:lnTo>
                  <a:pt x="4300909" y="1562763"/>
                </a:lnTo>
                <a:lnTo>
                  <a:pt x="4332086" y="1595034"/>
                </a:lnTo>
                <a:lnTo>
                  <a:pt x="4362984" y="1627573"/>
                </a:lnTo>
                <a:lnTo>
                  <a:pt x="4393602" y="1660379"/>
                </a:lnTo>
                <a:lnTo>
                  <a:pt x="4423938" y="1693450"/>
                </a:lnTo>
                <a:lnTo>
                  <a:pt x="4453989" y="1726784"/>
                </a:lnTo>
                <a:lnTo>
                  <a:pt x="4483755" y="1760379"/>
                </a:lnTo>
                <a:lnTo>
                  <a:pt x="4513233" y="1794233"/>
                </a:lnTo>
                <a:lnTo>
                  <a:pt x="4542421" y="1828345"/>
                </a:lnTo>
                <a:lnTo>
                  <a:pt x="4571317" y="1862712"/>
                </a:lnTo>
                <a:lnTo>
                  <a:pt x="4599919" y="1897332"/>
                </a:lnTo>
                <a:lnTo>
                  <a:pt x="4628226" y="1932203"/>
                </a:lnTo>
                <a:lnTo>
                  <a:pt x="4656235" y="1967324"/>
                </a:lnTo>
                <a:lnTo>
                  <a:pt x="4683945" y="2002693"/>
                </a:lnTo>
                <a:lnTo>
                  <a:pt x="4711354" y="2038307"/>
                </a:lnTo>
                <a:lnTo>
                  <a:pt x="4738459" y="2074165"/>
                </a:lnTo>
                <a:lnTo>
                  <a:pt x="4765259" y="2110265"/>
                </a:lnTo>
                <a:lnTo>
                  <a:pt x="4791752" y="2146605"/>
                </a:lnTo>
                <a:lnTo>
                  <a:pt x="4817935" y="2183183"/>
                </a:lnTo>
                <a:lnTo>
                  <a:pt x="4843808" y="2219997"/>
                </a:lnTo>
                <a:lnTo>
                  <a:pt x="4869368" y="2257045"/>
                </a:lnTo>
                <a:lnTo>
                  <a:pt x="4894613" y="2294325"/>
                </a:lnTo>
                <a:lnTo>
                  <a:pt x="4919542" y="2331836"/>
                </a:lnTo>
                <a:lnTo>
                  <a:pt x="4944151" y="2369575"/>
                </a:lnTo>
                <a:lnTo>
                  <a:pt x="4968440" y="2407540"/>
                </a:lnTo>
                <a:lnTo>
                  <a:pt x="4992407" y="2445731"/>
                </a:lnTo>
                <a:lnTo>
                  <a:pt x="5016049" y="2484143"/>
                </a:lnTo>
                <a:lnTo>
                  <a:pt x="5039365" y="2522777"/>
                </a:lnTo>
                <a:lnTo>
                  <a:pt x="5062353" y="2561629"/>
                </a:lnTo>
                <a:lnTo>
                  <a:pt x="5085010" y="2600698"/>
                </a:lnTo>
                <a:lnTo>
                  <a:pt x="5107335" y="2639982"/>
                </a:lnTo>
                <a:lnTo>
                  <a:pt x="5129327" y="2679479"/>
                </a:lnTo>
                <a:lnTo>
                  <a:pt x="5150982" y="2719188"/>
                </a:lnTo>
                <a:lnTo>
                  <a:pt x="5172300" y="2759105"/>
                </a:lnTo>
                <a:lnTo>
                  <a:pt x="5193277" y="2799230"/>
                </a:lnTo>
                <a:lnTo>
                  <a:pt x="5213913" y="2839560"/>
                </a:lnTo>
                <a:lnTo>
                  <a:pt x="5234206" y="2880093"/>
                </a:lnTo>
                <a:lnTo>
                  <a:pt x="5254153" y="2920828"/>
                </a:lnTo>
                <a:lnTo>
                  <a:pt x="5273752" y="2961763"/>
                </a:lnTo>
                <a:lnTo>
                  <a:pt x="5293002" y="3002895"/>
                </a:lnTo>
                <a:lnTo>
                  <a:pt x="5311901" y="3044223"/>
                </a:lnTo>
                <a:lnTo>
                  <a:pt x="5330446" y="3085745"/>
                </a:lnTo>
                <a:lnTo>
                  <a:pt x="5348637" y="3127459"/>
                </a:lnTo>
                <a:lnTo>
                  <a:pt x="5366470" y="3169363"/>
                </a:lnTo>
                <a:lnTo>
                  <a:pt x="5383944" y="3211455"/>
                </a:lnTo>
                <a:lnTo>
                  <a:pt x="5401058" y="3253733"/>
                </a:lnTo>
                <a:lnTo>
                  <a:pt x="5417808" y="3296195"/>
                </a:lnTo>
                <a:lnTo>
                  <a:pt x="5434194" y="3338840"/>
                </a:lnTo>
                <a:lnTo>
                  <a:pt x="5450213" y="3381665"/>
                </a:lnTo>
                <a:lnTo>
                  <a:pt x="5465864" y="3424668"/>
                </a:lnTo>
                <a:lnTo>
                  <a:pt x="5481144" y="3467848"/>
                </a:lnTo>
                <a:lnTo>
                  <a:pt x="5496052" y="3511203"/>
                </a:lnTo>
                <a:lnTo>
                  <a:pt x="5510585" y="3554730"/>
                </a:lnTo>
                <a:lnTo>
                  <a:pt x="5524742" y="3598428"/>
                </a:lnTo>
                <a:lnTo>
                  <a:pt x="5538521" y="3642295"/>
                </a:lnTo>
                <a:lnTo>
                  <a:pt x="5551920" y="3686329"/>
                </a:lnTo>
                <a:lnTo>
                  <a:pt x="5560590" y="3715770"/>
                </a:lnTo>
                <a:close/>
              </a:path>
            </a:pathLst>
          </a:custGeom>
          <a:solidFill>
            <a:srgbClr val="C39503"/>
          </a:solidFill>
        </p:spPr>
        <p:txBody>
          <a:bodyPr wrap="square" lIns="0" tIns="0" rIns="0" bIns="0" rtlCol="0"/>
          <a:lstStyle/>
          <a:p>
            <a:endParaRPr/>
          </a:p>
        </p:txBody>
      </p:sp>
      <p:sp>
        <p:nvSpPr>
          <p:cNvPr id="5" name="object 46">
            <a:extLst>
              <a:ext uri="{FF2B5EF4-FFF2-40B4-BE49-F238E27FC236}">
                <a16:creationId xmlns:a16="http://schemas.microsoft.com/office/drawing/2014/main" id="{C3DB356C-87A6-9618-559D-3CCB4E18BC60}"/>
              </a:ext>
            </a:extLst>
          </p:cNvPr>
          <p:cNvSpPr txBox="1">
            <a:spLocks/>
          </p:cNvSpPr>
          <p:nvPr/>
        </p:nvSpPr>
        <p:spPr>
          <a:xfrm>
            <a:off x="748108" y="5200339"/>
            <a:ext cx="7176692" cy="1038746"/>
          </a:xfrm>
          <a:prstGeom prst="rect">
            <a:avLst/>
          </a:prstGeom>
        </p:spPr>
        <p:txBody>
          <a:bodyPr vert="horz" wrap="square" lIns="0" tIns="76200" rIns="0" bIns="0" rtlCol="0">
            <a:spAutoFit/>
          </a:bodyPr>
          <a:lstStyle>
            <a:lvl1pPr>
              <a:defRPr sz="5000" b="0" i="0">
                <a:solidFill>
                  <a:srgbClr val="242424"/>
                </a:solidFill>
                <a:latin typeface="Palatino Linotype"/>
                <a:ea typeface="+mj-ea"/>
                <a:cs typeface="Palatino Linotype"/>
              </a:defRPr>
            </a:lvl1pPr>
          </a:lstStyle>
          <a:p>
            <a:pPr marL="12700" marR="5080">
              <a:lnSpc>
                <a:spcPts val="7500"/>
              </a:lnSpc>
              <a:spcBef>
                <a:spcPts val="600"/>
              </a:spcBef>
            </a:pPr>
            <a:r>
              <a:rPr lang="en-US" sz="6500" kern="0" spc="35" dirty="0"/>
              <a:t>Recommendations</a:t>
            </a:r>
            <a:endParaRPr lang="en-US" sz="6500" kern="0" dirty="0"/>
          </a:p>
        </p:txBody>
      </p:sp>
      <p:sp>
        <p:nvSpPr>
          <p:cNvPr id="6" name="object 45">
            <a:extLst>
              <a:ext uri="{FF2B5EF4-FFF2-40B4-BE49-F238E27FC236}">
                <a16:creationId xmlns:a16="http://schemas.microsoft.com/office/drawing/2014/main" id="{AC15C16D-2054-E798-7BEC-1EDE180B3E89}"/>
              </a:ext>
            </a:extLst>
          </p:cNvPr>
          <p:cNvSpPr txBox="1"/>
          <p:nvPr/>
        </p:nvSpPr>
        <p:spPr>
          <a:xfrm>
            <a:off x="748108" y="6362700"/>
            <a:ext cx="16015892" cy="1469248"/>
          </a:xfrm>
          <a:prstGeom prst="rect">
            <a:avLst/>
          </a:prstGeom>
        </p:spPr>
        <p:txBody>
          <a:bodyPr vert="horz" wrap="square" lIns="0" tIns="12700" rIns="0" bIns="0" rtlCol="0">
            <a:spAutoFit/>
          </a:bodyPr>
          <a:lstStyle/>
          <a:p>
            <a:pPr marL="12700" marR="5080">
              <a:lnSpc>
                <a:spcPct val="114100"/>
              </a:lnSpc>
              <a:spcBef>
                <a:spcPts val="100"/>
              </a:spcBef>
            </a:pPr>
            <a:r>
              <a:rPr lang="en-US" sz="2800" spc="-5" dirty="0">
                <a:latin typeface="Noto Sans"/>
                <a:cs typeface="Noto Sans"/>
              </a:rPr>
              <a:t>•	Reduce overtime for Research Scientists,  Sale Representatives, Sales Executives, 	Healthcare Representatives and Manufacturing Managers.</a:t>
            </a:r>
          </a:p>
          <a:p>
            <a:pPr marL="12700" marR="5080">
              <a:lnSpc>
                <a:spcPct val="114100"/>
              </a:lnSpc>
              <a:spcBef>
                <a:spcPts val="100"/>
              </a:spcBef>
              <a:spcAft>
                <a:spcPts val="600"/>
              </a:spcAft>
            </a:pPr>
            <a:r>
              <a:rPr lang="en-US" sz="2800" spc="-5" dirty="0">
                <a:latin typeface="Noto Sans"/>
                <a:cs typeface="Noto Sans"/>
              </a:rPr>
              <a:t>•	Increase the monthly income for employees making less than $3000 monthly.</a:t>
            </a:r>
          </a:p>
        </p:txBody>
      </p:sp>
    </p:spTree>
    <p:extLst>
      <p:ext uri="{BB962C8B-B14F-4D97-AF65-F5344CB8AC3E}">
        <p14:creationId xmlns:p14="http://schemas.microsoft.com/office/powerpoint/2010/main" val="856815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700" y="9234489"/>
            <a:ext cx="16230600" cy="0"/>
          </a:xfrm>
          <a:custGeom>
            <a:avLst/>
            <a:gdLst/>
            <a:ahLst/>
            <a:cxnLst/>
            <a:rect l="l" t="t" r="r" b="b"/>
            <a:pathLst>
              <a:path w="16230600">
                <a:moveTo>
                  <a:pt x="0" y="0"/>
                </a:moveTo>
                <a:lnTo>
                  <a:pt x="16230598" y="0"/>
                </a:lnTo>
              </a:path>
            </a:pathLst>
          </a:custGeom>
          <a:ln w="19049">
            <a:solidFill>
              <a:srgbClr val="C39503"/>
            </a:solidFill>
          </a:ln>
        </p:spPr>
        <p:txBody>
          <a:bodyPr wrap="square" lIns="0" tIns="0" rIns="0" bIns="0" rtlCol="0"/>
          <a:lstStyle/>
          <a:p>
            <a:endParaRPr/>
          </a:p>
        </p:txBody>
      </p:sp>
      <p:sp>
        <p:nvSpPr>
          <p:cNvPr id="4" name="object 4"/>
          <p:cNvSpPr/>
          <p:nvPr/>
        </p:nvSpPr>
        <p:spPr>
          <a:xfrm>
            <a:off x="1295400" y="1638300"/>
            <a:ext cx="2667000" cy="2667000"/>
          </a:xfrm>
          <a:custGeom>
            <a:avLst/>
            <a:gdLst/>
            <a:ahLst/>
            <a:cxnLst/>
            <a:rect l="l" t="t" r="r" b="b"/>
            <a:pathLst>
              <a:path w="2667000" h="2667000">
                <a:moveTo>
                  <a:pt x="1333499" y="2666999"/>
                </a:moveTo>
                <a:lnTo>
                  <a:pt x="1285671" y="2666157"/>
                </a:lnTo>
                <a:lnTo>
                  <a:pt x="1238266" y="2663651"/>
                </a:lnTo>
                <a:lnTo>
                  <a:pt x="1191313" y="2659508"/>
                </a:lnTo>
                <a:lnTo>
                  <a:pt x="1144840" y="2653757"/>
                </a:lnTo>
                <a:lnTo>
                  <a:pt x="1098876" y="2646426"/>
                </a:lnTo>
                <a:lnTo>
                  <a:pt x="1053447" y="2637543"/>
                </a:lnTo>
                <a:lnTo>
                  <a:pt x="1008584" y="2627136"/>
                </a:lnTo>
                <a:lnTo>
                  <a:pt x="964313" y="2615233"/>
                </a:lnTo>
                <a:lnTo>
                  <a:pt x="920663" y="2601864"/>
                </a:lnTo>
                <a:lnTo>
                  <a:pt x="877663" y="2587055"/>
                </a:lnTo>
                <a:lnTo>
                  <a:pt x="835340" y="2570836"/>
                </a:lnTo>
                <a:lnTo>
                  <a:pt x="793722" y="2553234"/>
                </a:lnTo>
                <a:lnTo>
                  <a:pt x="752839" y="2534278"/>
                </a:lnTo>
                <a:lnTo>
                  <a:pt x="712717" y="2513995"/>
                </a:lnTo>
                <a:lnTo>
                  <a:pt x="673386" y="2492414"/>
                </a:lnTo>
                <a:lnTo>
                  <a:pt x="634874" y="2469564"/>
                </a:lnTo>
                <a:lnTo>
                  <a:pt x="597208" y="2445472"/>
                </a:lnTo>
                <a:lnTo>
                  <a:pt x="560417" y="2420167"/>
                </a:lnTo>
                <a:lnTo>
                  <a:pt x="524529" y="2393676"/>
                </a:lnTo>
                <a:lnTo>
                  <a:pt x="489572" y="2366029"/>
                </a:lnTo>
                <a:lnTo>
                  <a:pt x="455575" y="2337252"/>
                </a:lnTo>
                <a:lnTo>
                  <a:pt x="422566" y="2307375"/>
                </a:lnTo>
                <a:lnTo>
                  <a:pt x="390573" y="2276426"/>
                </a:lnTo>
                <a:lnTo>
                  <a:pt x="359623" y="2244433"/>
                </a:lnTo>
                <a:lnTo>
                  <a:pt x="329746" y="2211423"/>
                </a:lnTo>
                <a:lnTo>
                  <a:pt x="300970" y="2177426"/>
                </a:lnTo>
                <a:lnTo>
                  <a:pt x="273323" y="2142470"/>
                </a:lnTo>
                <a:lnTo>
                  <a:pt x="246832" y="2106582"/>
                </a:lnTo>
                <a:lnTo>
                  <a:pt x="221527" y="2069791"/>
                </a:lnTo>
                <a:lnTo>
                  <a:pt x="197435" y="2032125"/>
                </a:lnTo>
                <a:lnTo>
                  <a:pt x="174584" y="1993612"/>
                </a:lnTo>
                <a:lnTo>
                  <a:pt x="153004" y="1954281"/>
                </a:lnTo>
                <a:lnTo>
                  <a:pt x="132721" y="1914160"/>
                </a:lnTo>
                <a:lnTo>
                  <a:pt x="113765" y="1873276"/>
                </a:lnTo>
                <a:lnTo>
                  <a:pt x="96163" y="1831659"/>
                </a:lnTo>
                <a:lnTo>
                  <a:pt x="79943" y="1789336"/>
                </a:lnTo>
                <a:lnTo>
                  <a:pt x="65135" y="1746335"/>
                </a:lnTo>
                <a:lnTo>
                  <a:pt x="51765" y="1702686"/>
                </a:lnTo>
                <a:lnTo>
                  <a:pt x="39863" y="1658415"/>
                </a:lnTo>
                <a:lnTo>
                  <a:pt x="29456" y="1613551"/>
                </a:lnTo>
                <a:lnTo>
                  <a:pt x="20573" y="1568123"/>
                </a:lnTo>
                <a:lnTo>
                  <a:pt x="13242" y="1522158"/>
                </a:lnTo>
                <a:lnTo>
                  <a:pt x="7491" y="1475685"/>
                </a:lnTo>
                <a:lnTo>
                  <a:pt x="3348" y="1428732"/>
                </a:lnTo>
                <a:lnTo>
                  <a:pt x="841" y="1381328"/>
                </a:lnTo>
                <a:lnTo>
                  <a:pt x="0" y="1333499"/>
                </a:lnTo>
                <a:lnTo>
                  <a:pt x="841" y="1285671"/>
                </a:lnTo>
                <a:lnTo>
                  <a:pt x="3348" y="1238266"/>
                </a:lnTo>
                <a:lnTo>
                  <a:pt x="7491" y="1191313"/>
                </a:lnTo>
                <a:lnTo>
                  <a:pt x="13242" y="1144840"/>
                </a:lnTo>
                <a:lnTo>
                  <a:pt x="20573" y="1098876"/>
                </a:lnTo>
                <a:lnTo>
                  <a:pt x="29456" y="1053447"/>
                </a:lnTo>
                <a:lnTo>
                  <a:pt x="39863" y="1008584"/>
                </a:lnTo>
                <a:lnTo>
                  <a:pt x="51765" y="964313"/>
                </a:lnTo>
                <a:lnTo>
                  <a:pt x="65135" y="920663"/>
                </a:lnTo>
                <a:lnTo>
                  <a:pt x="79943" y="877663"/>
                </a:lnTo>
                <a:lnTo>
                  <a:pt x="96163" y="835340"/>
                </a:lnTo>
                <a:lnTo>
                  <a:pt x="113765" y="793722"/>
                </a:lnTo>
                <a:lnTo>
                  <a:pt x="132721" y="752839"/>
                </a:lnTo>
                <a:lnTo>
                  <a:pt x="153004" y="712717"/>
                </a:lnTo>
                <a:lnTo>
                  <a:pt x="174584" y="673386"/>
                </a:lnTo>
                <a:lnTo>
                  <a:pt x="197435" y="634874"/>
                </a:lnTo>
                <a:lnTo>
                  <a:pt x="221527" y="597208"/>
                </a:lnTo>
                <a:lnTo>
                  <a:pt x="246832" y="560417"/>
                </a:lnTo>
                <a:lnTo>
                  <a:pt x="273323" y="524529"/>
                </a:lnTo>
                <a:lnTo>
                  <a:pt x="300970" y="489572"/>
                </a:lnTo>
                <a:lnTo>
                  <a:pt x="329746" y="455575"/>
                </a:lnTo>
                <a:lnTo>
                  <a:pt x="359623" y="422566"/>
                </a:lnTo>
                <a:lnTo>
                  <a:pt x="390573" y="390573"/>
                </a:lnTo>
                <a:lnTo>
                  <a:pt x="422566" y="359623"/>
                </a:lnTo>
                <a:lnTo>
                  <a:pt x="455575" y="329746"/>
                </a:lnTo>
                <a:lnTo>
                  <a:pt x="489572" y="300970"/>
                </a:lnTo>
                <a:lnTo>
                  <a:pt x="524529" y="273323"/>
                </a:lnTo>
                <a:lnTo>
                  <a:pt x="560417" y="246832"/>
                </a:lnTo>
                <a:lnTo>
                  <a:pt x="597208" y="221527"/>
                </a:lnTo>
                <a:lnTo>
                  <a:pt x="634874" y="197435"/>
                </a:lnTo>
                <a:lnTo>
                  <a:pt x="673386" y="174584"/>
                </a:lnTo>
                <a:lnTo>
                  <a:pt x="712717" y="153004"/>
                </a:lnTo>
                <a:lnTo>
                  <a:pt x="752839" y="132721"/>
                </a:lnTo>
                <a:lnTo>
                  <a:pt x="793722" y="113765"/>
                </a:lnTo>
                <a:lnTo>
                  <a:pt x="835340" y="96163"/>
                </a:lnTo>
                <a:lnTo>
                  <a:pt x="877663" y="79943"/>
                </a:lnTo>
                <a:lnTo>
                  <a:pt x="920663" y="65135"/>
                </a:lnTo>
                <a:lnTo>
                  <a:pt x="964313" y="51765"/>
                </a:lnTo>
                <a:lnTo>
                  <a:pt x="1008584" y="39863"/>
                </a:lnTo>
                <a:lnTo>
                  <a:pt x="1053447" y="29456"/>
                </a:lnTo>
                <a:lnTo>
                  <a:pt x="1098876" y="20573"/>
                </a:lnTo>
                <a:lnTo>
                  <a:pt x="1144840" y="13242"/>
                </a:lnTo>
                <a:lnTo>
                  <a:pt x="1191313" y="7491"/>
                </a:lnTo>
                <a:lnTo>
                  <a:pt x="1238266" y="3348"/>
                </a:lnTo>
                <a:lnTo>
                  <a:pt x="1285671" y="841"/>
                </a:lnTo>
                <a:lnTo>
                  <a:pt x="1333499" y="0"/>
                </a:lnTo>
                <a:lnTo>
                  <a:pt x="1381328" y="841"/>
                </a:lnTo>
                <a:lnTo>
                  <a:pt x="1428732" y="3348"/>
                </a:lnTo>
                <a:lnTo>
                  <a:pt x="1475685" y="7491"/>
                </a:lnTo>
                <a:lnTo>
                  <a:pt x="1522158" y="13242"/>
                </a:lnTo>
                <a:lnTo>
                  <a:pt x="1568123" y="20573"/>
                </a:lnTo>
                <a:lnTo>
                  <a:pt x="1613551" y="29456"/>
                </a:lnTo>
                <a:lnTo>
                  <a:pt x="1658415" y="39863"/>
                </a:lnTo>
                <a:lnTo>
                  <a:pt x="1702686" y="51765"/>
                </a:lnTo>
                <a:lnTo>
                  <a:pt x="1746335" y="65135"/>
                </a:lnTo>
                <a:lnTo>
                  <a:pt x="1789336" y="79943"/>
                </a:lnTo>
                <a:lnTo>
                  <a:pt x="1831659" y="96163"/>
                </a:lnTo>
                <a:lnTo>
                  <a:pt x="1873276" y="113765"/>
                </a:lnTo>
                <a:lnTo>
                  <a:pt x="1914160" y="132721"/>
                </a:lnTo>
                <a:lnTo>
                  <a:pt x="1954281" y="153004"/>
                </a:lnTo>
                <a:lnTo>
                  <a:pt x="1993612" y="174584"/>
                </a:lnTo>
                <a:lnTo>
                  <a:pt x="2032125" y="197435"/>
                </a:lnTo>
                <a:lnTo>
                  <a:pt x="2069791" y="221527"/>
                </a:lnTo>
                <a:lnTo>
                  <a:pt x="2106582" y="246832"/>
                </a:lnTo>
                <a:lnTo>
                  <a:pt x="2142470" y="273323"/>
                </a:lnTo>
                <a:lnTo>
                  <a:pt x="2177426" y="300970"/>
                </a:lnTo>
                <a:lnTo>
                  <a:pt x="2211423" y="329746"/>
                </a:lnTo>
                <a:lnTo>
                  <a:pt x="2244433" y="359623"/>
                </a:lnTo>
                <a:lnTo>
                  <a:pt x="2276426" y="390573"/>
                </a:lnTo>
                <a:lnTo>
                  <a:pt x="2307375" y="422566"/>
                </a:lnTo>
                <a:lnTo>
                  <a:pt x="2337252" y="455575"/>
                </a:lnTo>
                <a:lnTo>
                  <a:pt x="2366029" y="489572"/>
                </a:lnTo>
                <a:lnTo>
                  <a:pt x="2393676" y="524529"/>
                </a:lnTo>
                <a:lnTo>
                  <a:pt x="2420167" y="560417"/>
                </a:lnTo>
                <a:lnTo>
                  <a:pt x="2445472" y="597208"/>
                </a:lnTo>
                <a:lnTo>
                  <a:pt x="2469564" y="634874"/>
                </a:lnTo>
                <a:lnTo>
                  <a:pt x="2492414" y="673386"/>
                </a:lnTo>
                <a:lnTo>
                  <a:pt x="2513995" y="712717"/>
                </a:lnTo>
                <a:lnTo>
                  <a:pt x="2534278" y="752839"/>
                </a:lnTo>
                <a:lnTo>
                  <a:pt x="2553234" y="793722"/>
                </a:lnTo>
                <a:lnTo>
                  <a:pt x="2570836" y="835340"/>
                </a:lnTo>
                <a:lnTo>
                  <a:pt x="2587055" y="877663"/>
                </a:lnTo>
                <a:lnTo>
                  <a:pt x="2601864" y="920663"/>
                </a:lnTo>
                <a:lnTo>
                  <a:pt x="2615233" y="964313"/>
                </a:lnTo>
                <a:lnTo>
                  <a:pt x="2627136" y="1008584"/>
                </a:lnTo>
                <a:lnTo>
                  <a:pt x="2637543" y="1053447"/>
                </a:lnTo>
                <a:lnTo>
                  <a:pt x="2646426" y="1098876"/>
                </a:lnTo>
                <a:lnTo>
                  <a:pt x="2653757" y="1144840"/>
                </a:lnTo>
                <a:lnTo>
                  <a:pt x="2659508" y="1191313"/>
                </a:lnTo>
                <a:lnTo>
                  <a:pt x="2663651" y="1238266"/>
                </a:lnTo>
                <a:lnTo>
                  <a:pt x="2666157" y="1285671"/>
                </a:lnTo>
                <a:lnTo>
                  <a:pt x="2666999" y="1333499"/>
                </a:lnTo>
                <a:lnTo>
                  <a:pt x="2666157" y="1381328"/>
                </a:lnTo>
                <a:lnTo>
                  <a:pt x="2663651" y="1428732"/>
                </a:lnTo>
                <a:lnTo>
                  <a:pt x="2659508" y="1475685"/>
                </a:lnTo>
                <a:lnTo>
                  <a:pt x="2653757" y="1522158"/>
                </a:lnTo>
                <a:lnTo>
                  <a:pt x="2646426" y="1568123"/>
                </a:lnTo>
                <a:lnTo>
                  <a:pt x="2637543" y="1613551"/>
                </a:lnTo>
                <a:lnTo>
                  <a:pt x="2627136" y="1658415"/>
                </a:lnTo>
                <a:lnTo>
                  <a:pt x="2615233" y="1702686"/>
                </a:lnTo>
                <a:lnTo>
                  <a:pt x="2601864" y="1746335"/>
                </a:lnTo>
                <a:lnTo>
                  <a:pt x="2587055" y="1789336"/>
                </a:lnTo>
                <a:lnTo>
                  <a:pt x="2570836" y="1831659"/>
                </a:lnTo>
                <a:lnTo>
                  <a:pt x="2553234" y="1873276"/>
                </a:lnTo>
                <a:lnTo>
                  <a:pt x="2534278" y="1914160"/>
                </a:lnTo>
                <a:lnTo>
                  <a:pt x="2513995" y="1954281"/>
                </a:lnTo>
                <a:lnTo>
                  <a:pt x="2492414" y="1993612"/>
                </a:lnTo>
                <a:lnTo>
                  <a:pt x="2469564" y="2032125"/>
                </a:lnTo>
                <a:lnTo>
                  <a:pt x="2445472" y="2069791"/>
                </a:lnTo>
                <a:lnTo>
                  <a:pt x="2420167" y="2106582"/>
                </a:lnTo>
                <a:lnTo>
                  <a:pt x="2393676" y="2142470"/>
                </a:lnTo>
                <a:lnTo>
                  <a:pt x="2366029" y="2177426"/>
                </a:lnTo>
                <a:lnTo>
                  <a:pt x="2337252" y="2211423"/>
                </a:lnTo>
                <a:lnTo>
                  <a:pt x="2307375" y="2244433"/>
                </a:lnTo>
                <a:lnTo>
                  <a:pt x="2276426" y="2276426"/>
                </a:lnTo>
                <a:lnTo>
                  <a:pt x="2244433" y="2307375"/>
                </a:lnTo>
                <a:lnTo>
                  <a:pt x="2211423" y="2337252"/>
                </a:lnTo>
                <a:lnTo>
                  <a:pt x="2177426" y="2366029"/>
                </a:lnTo>
                <a:lnTo>
                  <a:pt x="2142470" y="2393676"/>
                </a:lnTo>
                <a:lnTo>
                  <a:pt x="2106582" y="2420167"/>
                </a:lnTo>
                <a:lnTo>
                  <a:pt x="2069791" y="2445472"/>
                </a:lnTo>
                <a:lnTo>
                  <a:pt x="2032125" y="2469564"/>
                </a:lnTo>
                <a:lnTo>
                  <a:pt x="1993612" y="2492414"/>
                </a:lnTo>
                <a:lnTo>
                  <a:pt x="1954281" y="2513995"/>
                </a:lnTo>
                <a:lnTo>
                  <a:pt x="1914160" y="2534278"/>
                </a:lnTo>
                <a:lnTo>
                  <a:pt x="1873276" y="2553234"/>
                </a:lnTo>
                <a:lnTo>
                  <a:pt x="1831659" y="2570836"/>
                </a:lnTo>
                <a:lnTo>
                  <a:pt x="1789336" y="2587055"/>
                </a:lnTo>
                <a:lnTo>
                  <a:pt x="1746335" y="2601864"/>
                </a:lnTo>
                <a:lnTo>
                  <a:pt x="1702686" y="2615233"/>
                </a:lnTo>
                <a:lnTo>
                  <a:pt x="1658415" y="2627136"/>
                </a:lnTo>
                <a:lnTo>
                  <a:pt x="1613551" y="2637543"/>
                </a:lnTo>
                <a:lnTo>
                  <a:pt x="1568123" y="2646426"/>
                </a:lnTo>
                <a:lnTo>
                  <a:pt x="1522158" y="2653757"/>
                </a:lnTo>
                <a:lnTo>
                  <a:pt x="1475685" y="2659508"/>
                </a:lnTo>
                <a:lnTo>
                  <a:pt x="1428732" y="2663651"/>
                </a:lnTo>
                <a:lnTo>
                  <a:pt x="1381328" y="2666157"/>
                </a:lnTo>
                <a:lnTo>
                  <a:pt x="1333499" y="2666999"/>
                </a:lnTo>
                <a:close/>
              </a:path>
            </a:pathLst>
          </a:custGeom>
          <a:solidFill>
            <a:srgbClr val="C39503"/>
          </a:solidFill>
        </p:spPr>
        <p:txBody>
          <a:bodyPr wrap="square" lIns="0" tIns="0" rIns="0" bIns="0" rtlCol="0"/>
          <a:lstStyle/>
          <a:p>
            <a:endParaRPr/>
          </a:p>
        </p:txBody>
      </p:sp>
      <p:sp>
        <p:nvSpPr>
          <p:cNvPr id="5" name="object 5"/>
          <p:cNvSpPr txBox="1">
            <a:spLocks noGrp="1"/>
          </p:cNvSpPr>
          <p:nvPr>
            <p:ph type="title"/>
          </p:nvPr>
        </p:nvSpPr>
        <p:spPr>
          <a:xfrm>
            <a:off x="2153317" y="2391976"/>
            <a:ext cx="4551134" cy="1013098"/>
          </a:xfrm>
          <a:prstGeom prst="rect">
            <a:avLst/>
          </a:prstGeom>
        </p:spPr>
        <p:txBody>
          <a:bodyPr vert="horz" wrap="square" lIns="0" tIns="12700" rIns="0" bIns="0" rtlCol="0">
            <a:spAutoFit/>
          </a:bodyPr>
          <a:lstStyle/>
          <a:p>
            <a:pPr marL="12700">
              <a:lnSpc>
                <a:spcPct val="100000"/>
              </a:lnSpc>
              <a:spcBef>
                <a:spcPts val="100"/>
              </a:spcBef>
            </a:pPr>
            <a:r>
              <a:rPr lang="en-US" sz="6500" spc="65" dirty="0"/>
              <a:t>Questions?</a:t>
            </a:r>
            <a:endParaRPr sz="6500" dirty="0"/>
          </a:p>
        </p:txBody>
      </p:sp>
      <p:sp>
        <p:nvSpPr>
          <p:cNvPr id="6" name="object 6"/>
          <p:cNvSpPr txBox="1"/>
          <p:nvPr/>
        </p:nvSpPr>
        <p:spPr>
          <a:xfrm>
            <a:off x="2153317" y="4457700"/>
            <a:ext cx="6381083" cy="1495281"/>
          </a:xfrm>
          <a:prstGeom prst="rect">
            <a:avLst/>
          </a:prstGeom>
        </p:spPr>
        <p:txBody>
          <a:bodyPr vert="horz" wrap="square" lIns="0" tIns="12700" rIns="0" bIns="0" rtlCol="0">
            <a:spAutoFit/>
          </a:bodyPr>
          <a:lstStyle/>
          <a:p>
            <a:pPr>
              <a:lnSpc>
                <a:spcPct val="100000"/>
              </a:lnSpc>
            </a:pPr>
            <a:r>
              <a:rPr lang="en-US" sz="3400" dirty="0">
                <a:latin typeface="Noto Sans"/>
                <a:cs typeface="Noto Sans"/>
              </a:rPr>
              <a:t>Contact Info</a:t>
            </a:r>
          </a:p>
          <a:p>
            <a:pPr>
              <a:lnSpc>
                <a:spcPct val="100000"/>
              </a:lnSpc>
            </a:pPr>
            <a:r>
              <a:rPr lang="en-US" sz="2800" spc="-5" dirty="0">
                <a:latin typeface="Noto Sans"/>
                <a:cs typeface="Noto Sans"/>
              </a:rPr>
              <a:t>Eny Ntuk via email at </a:t>
            </a:r>
            <a:r>
              <a:rPr lang="en-US" sz="2800" b="1" spc="-5" dirty="0">
                <a:solidFill>
                  <a:srgbClr val="C39503"/>
                </a:solidFill>
                <a:latin typeface="Noto Sans"/>
                <a:cs typeface="Noto Sans"/>
              </a:rPr>
              <a:t>entuk@smu.edu</a:t>
            </a:r>
            <a:endParaRPr sz="2800" b="1" dirty="0">
              <a:solidFill>
                <a:srgbClr val="C39503"/>
              </a:solidFill>
              <a:latin typeface="Noto Sans"/>
              <a:cs typeface="Noto Sans"/>
            </a:endParaRPr>
          </a:p>
          <a:p>
            <a:pPr>
              <a:lnSpc>
                <a:spcPct val="100000"/>
              </a:lnSpc>
              <a:spcBef>
                <a:spcPts val="55"/>
              </a:spcBef>
            </a:pPr>
            <a:endParaRPr sz="3350" dirty="0">
              <a:latin typeface="Noto Sans"/>
              <a:cs typeface="Noto Sans"/>
            </a:endParaRPr>
          </a:p>
        </p:txBody>
      </p:sp>
      <p:sp>
        <p:nvSpPr>
          <p:cNvPr id="8" name="object 42">
            <a:extLst>
              <a:ext uri="{FF2B5EF4-FFF2-40B4-BE49-F238E27FC236}">
                <a16:creationId xmlns:a16="http://schemas.microsoft.com/office/drawing/2014/main" id="{75BD0AB2-6E73-FA1B-211F-F7CF02D01D29}"/>
              </a:ext>
            </a:extLst>
          </p:cNvPr>
          <p:cNvSpPr/>
          <p:nvPr/>
        </p:nvSpPr>
        <p:spPr>
          <a:xfrm rot="16200000">
            <a:off x="13629640" y="5628641"/>
            <a:ext cx="5600701" cy="3716020"/>
          </a:xfrm>
          <a:custGeom>
            <a:avLst/>
            <a:gdLst/>
            <a:ahLst/>
            <a:cxnLst/>
            <a:rect l="l" t="t" r="r" b="b"/>
            <a:pathLst>
              <a:path w="5560695" h="3716020">
                <a:moveTo>
                  <a:pt x="5560590" y="3715770"/>
                </a:moveTo>
                <a:lnTo>
                  <a:pt x="0" y="3715770"/>
                </a:lnTo>
                <a:lnTo>
                  <a:pt x="0" y="34070"/>
                </a:lnTo>
                <a:lnTo>
                  <a:pt x="117771" y="21853"/>
                </a:lnTo>
                <a:lnTo>
                  <a:pt x="212580" y="14027"/>
                </a:lnTo>
                <a:lnTo>
                  <a:pt x="307864" y="7913"/>
                </a:lnTo>
                <a:lnTo>
                  <a:pt x="403609" y="3527"/>
                </a:lnTo>
                <a:lnTo>
                  <a:pt x="499798" y="884"/>
                </a:lnTo>
                <a:lnTo>
                  <a:pt x="596461" y="0"/>
                </a:lnTo>
                <a:lnTo>
                  <a:pt x="644780" y="221"/>
                </a:lnTo>
                <a:lnTo>
                  <a:pt x="693037" y="884"/>
                </a:lnTo>
                <a:lnTo>
                  <a:pt x="741186" y="1986"/>
                </a:lnTo>
                <a:lnTo>
                  <a:pt x="789227" y="3527"/>
                </a:lnTo>
                <a:lnTo>
                  <a:pt x="837156" y="5503"/>
                </a:lnTo>
                <a:lnTo>
                  <a:pt x="884971" y="7913"/>
                </a:lnTo>
                <a:lnTo>
                  <a:pt x="980256" y="14027"/>
                </a:lnTo>
                <a:lnTo>
                  <a:pt x="1075064" y="21853"/>
                </a:lnTo>
                <a:lnTo>
                  <a:pt x="1169381" y="31377"/>
                </a:lnTo>
                <a:lnTo>
                  <a:pt x="1263192" y="42582"/>
                </a:lnTo>
                <a:lnTo>
                  <a:pt x="1356481" y="55453"/>
                </a:lnTo>
                <a:lnTo>
                  <a:pt x="1449233" y="69976"/>
                </a:lnTo>
                <a:lnTo>
                  <a:pt x="1541432" y="86134"/>
                </a:lnTo>
                <a:lnTo>
                  <a:pt x="1633063" y="103913"/>
                </a:lnTo>
                <a:lnTo>
                  <a:pt x="1724111" y="123296"/>
                </a:lnTo>
                <a:lnTo>
                  <a:pt x="1814560" y="144269"/>
                </a:lnTo>
                <a:lnTo>
                  <a:pt x="1904396" y="166817"/>
                </a:lnTo>
                <a:lnTo>
                  <a:pt x="1993602" y="190923"/>
                </a:lnTo>
                <a:lnTo>
                  <a:pt x="2082163" y="216572"/>
                </a:lnTo>
                <a:lnTo>
                  <a:pt x="2170064" y="243750"/>
                </a:lnTo>
                <a:lnTo>
                  <a:pt x="2257289" y="272440"/>
                </a:lnTo>
                <a:lnTo>
                  <a:pt x="2300644" y="287348"/>
                </a:lnTo>
                <a:lnTo>
                  <a:pt x="2343824" y="302628"/>
                </a:lnTo>
                <a:lnTo>
                  <a:pt x="2386827" y="318279"/>
                </a:lnTo>
                <a:lnTo>
                  <a:pt x="2429652" y="334298"/>
                </a:lnTo>
                <a:lnTo>
                  <a:pt x="2472297" y="350684"/>
                </a:lnTo>
                <a:lnTo>
                  <a:pt x="2514759" y="367434"/>
                </a:lnTo>
                <a:lnTo>
                  <a:pt x="2557037" y="384548"/>
                </a:lnTo>
                <a:lnTo>
                  <a:pt x="2599129" y="402022"/>
                </a:lnTo>
                <a:lnTo>
                  <a:pt x="2641033" y="419855"/>
                </a:lnTo>
                <a:lnTo>
                  <a:pt x="2682746" y="438046"/>
                </a:lnTo>
                <a:lnTo>
                  <a:pt x="2724268" y="456591"/>
                </a:lnTo>
                <a:lnTo>
                  <a:pt x="2765596" y="475490"/>
                </a:lnTo>
                <a:lnTo>
                  <a:pt x="2806729" y="494740"/>
                </a:lnTo>
                <a:lnTo>
                  <a:pt x="2847663" y="514339"/>
                </a:lnTo>
                <a:lnTo>
                  <a:pt x="2888398" y="534286"/>
                </a:lnTo>
                <a:lnTo>
                  <a:pt x="2928932" y="554578"/>
                </a:lnTo>
                <a:lnTo>
                  <a:pt x="2969262" y="575214"/>
                </a:lnTo>
                <a:lnTo>
                  <a:pt x="3009387" y="596192"/>
                </a:lnTo>
                <a:lnTo>
                  <a:pt x="3049304" y="617510"/>
                </a:lnTo>
                <a:lnTo>
                  <a:pt x="3089012" y="639165"/>
                </a:lnTo>
                <a:lnTo>
                  <a:pt x="3128510" y="661156"/>
                </a:lnTo>
                <a:lnTo>
                  <a:pt x="3167794" y="683482"/>
                </a:lnTo>
                <a:lnTo>
                  <a:pt x="3206863" y="706139"/>
                </a:lnTo>
                <a:lnTo>
                  <a:pt x="3245715" y="729127"/>
                </a:lnTo>
                <a:lnTo>
                  <a:pt x="3284348" y="752443"/>
                </a:lnTo>
                <a:lnTo>
                  <a:pt x="3322761" y="776085"/>
                </a:lnTo>
                <a:lnTo>
                  <a:pt x="3360951" y="800051"/>
                </a:lnTo>
                <a:lnTo>
                  <a:pt x="3398917" y="824341"/>
                </a:lnTo>
                <a:lnTo>
                  <a:pt x="3436656" y="848950"/>
                </a:lnTo>
                <a:lnTo>
                  <a:pt x="3474167" y="873879"/>
                </a:lnTo>
                <a:lnTo>
                  <a:pt x="3511447" y="899124"/>
                </a:lnTo>
                <a:lnTo>
                  <a:pt x="3548495" y="924684"/>
                </a:lnTo>
                <a:lnTo>
                  <a:pt x="3585309" y="950556"/>
                </a:lnTo>
                <a:lnTo>
                  <a:pt x="3621887" y="976740"/>
                </a:lnTo>
                <a:lnTo>
                  <a:pt x="3658227" y="1003233"/>
                </a:lnTo>
                <a:lnTo>
                  <a:pt x="3694327" y="1030033"/>
                </a:lnTo>
                <a:lnTo>
                  <a:pt x="3730185" y="1057138"/>
                </a:lnTo>
                <a:lnTo>
                  <a:pt x="3765799" y="1084547"/>
                </a:lnTo>
                <a:lnTo>
                  <a:pt x="3801168" y="1112256"/>
                </a:lnTo>
                <a:lnTo>
                  <a:pt x="3836289" y="1140266"/>
                </a:lnTo>
                <a:lnTo>
                  <a:pt x="3871160" y="1168572"/>
                </a:lnTo>
                <a:lnTo>
                  <a:pt x="3905780" y="1197175"/>
                </a:lnTo>
                <a:lnTo>
                  <a:pt x="3940147" y="1226071"/>
                </a:lnTo>
                <a:lnTo>
                  <a:pt x="3974258" y="1255259"/>
                </a:lnTo>
                <a:lnTo>
                  <a:pt x="4008113" y="1284737"/>
                </a:lnTo>
                <a:lnTo>
                  <a:pt x="4041708" y="1314502"/>
                </a:lnTo>
                <a:lnTo>
                  <a:pt x="4075042" y="1344554"/>
                </a:lnTo>
                <a:lnTo>
                  <a:pt x="4108113" y="1374890"/>
                </a:lnTo>
                <a:lnTo>
                  <a:pt x="4140919" y="1405508"/>
                </a:lnTo>
                <a:lnTo>
                  <a:pt x="4173458" y="1436406"/>
                </a:lnTo>
                <a:lnTo>
                  <a:pt x="4205729" y="1467583"/>
                </a:lnTo>
                <a:lnTo>
                  <a:pt x="4237729" y="1499035"/>
                </a:lnTo>
                <a:lnTo>
                  <a:pt x="4269456" y="1530763"/>
                </a:lnTo>
                <a:lnTo>
                  <a:pt x="4300909" y="1562763"/>
                </a:lnTo>
                <a:lnTo>
                  <a:pt x="4332086" y="1595034"/>
                </a:lnTo>
                <a:lnTo>
                  <a:pt x="4362984" y="1627573"/>
                </a:lnTo>
                <a:lnTo>
                  <a:pt x="4393602" y="1660379"/>
                </a:lnTo>
                <a:lnTo>
                  <a:pt x="4423938" y="1693450"/>
                </a:lnTo>
                <a:lnTo>
                  <a:pt x="4453989" y="1726784"/>
                </a:lnTo>
                <a:lnTo>
                  <a:pt x="4483755" y="1760379"/>
                </a:lnTo>
                <a:lnTo>
                  <a:pt x="4513233" y="1794233"/>
                </a:lnTo>
                <a:lnTo>
                  <a:pt x="4542421" y="1828345"/>
                </a:lnTo>
                <a:lnTo>
                  <a:pt x="4571317" y="1862712"/>
                </a:lnTo>
                <a:lnTo>
                  <a:pt x="4599919" y="1897332"/>
                </a:lnTo>
                <a:lnTo>
                  <a:pt x="4628226" y="1932203"/>
                </a:lnTo>
                <a:lnTo>
                  <a:pt x="4656235" y="1967324"/>
                </a:lnTo>
                <a:lnTo>
                  <a:pt x="4683945" y="2002693"/>
                </a:lnTo>
                <a:lnTo>
                  <a:pt x="4711354" y="2038307"/>
                </a:lnTo>
                <a:lnTo>
                  <a:pt x="4738459" y="2074165"/>
                </a:lnTo>
                <a:lnTo>
                  <a:pt x="4765259" y="2110265"/>
                </a:lnTo>
                <a:lnTo>
                  <a:pt x="4791752" y="2146605"/>
                </a:lnTo>
                <a:lnTo>
                  <a:pt x="4817935" y="2183183"/>
                </a:lnTo>
                <a:lnTo>
                  <a:pt x="4843808" y="2219997"/>
                </a:lnTo>
                <a:lnTo>
                  <a:pt x="4869368" y="2257045"/>
                </a:lnTo>
                <a:lnTo>
                  <a:pt x="4894613" y="2294325"/>
                </a:lnTo>
                <a:lnTo>
                  <a:pt x="4919542" y="2331836"/>
                </a:lnTo>
                <a:lnTo>
                  <a:pt x="4944151" y="2369575"/>
                </a:lnTo>
                <a:lnTo>
                  <a:pt x="4968440" y="2407540"/>
                </a:lnTo>
                <a:lnTo>
                  <a:pt x="4992407" y="2445731"/>
                </a:lnTo>
                <a:lnTo>
                  <a:pt x="5016049" y="2484143"/>
                </a:lnTo>
                <a:lnTo>
                  <a:pt x="5039365" y="2522777"/>
                </a:lnTo>
                <a:lnTo>
                  <a:pt x="5062353" y="2561629"/>
                </a:lnTo>
                <a:lnTo>
                  <a:pt x="5085010" y="2600698"/>
                </a:lnTo>
                <a:lnTo>
                  <a:pt x="5107335" y="2639982"/>
                </a:lnTo>
                <a:lnTo>
                  <a:pt x="5129327" y="2679479"/>
                </a:lnTo>
                <a:lnTo>
                  <a:pt x="5150982" y="2719188"/>
                </a:lnTo>
                <a:lnTo>
                  <a:pt x="5172300" y="2759105"/>
                </a:lnTo>
                <a:lnTo>
                  <a:pt x="5193277" y="2799230"/>
                </a:lnTo>
                <a:lnTo>
                  <a:pt x="5213913" y="2839560"/>
                </a:lnTo>
                <a:lnTo>
                  <a:pt x="5234206" y="2880093"/>
                </a:lnTo>
                <a:lnTo>
                  <a:pt x="5254153" y="2920828"/>
                </a:lnTo>
                <a:lnTo>
                  <a:pt x="5273752" y="2961763"/>
                </a:lnTo>
                <a:lnTo>
                  <a:pt x="5293002" y="3002895"/>
                </a:lnTo>
                <a:lnTo>
                  <a:pt x="5311901" y="3044223"/>
                </a:lnTo>
                <a:lnTo>
                  <a:pt x="5330446" y="3085745"/>
                </a:lnTo>
                <a:lnTo>
                  <a:pt x="5348637" y="3127459"/>
                </a:lnTo>
                <a:lnTo>
                  <a:pt x="5366470" y="3169363"/>
                </a:lnTo>
                <a:lnTo>
                  <a:pt x="5383944" y="3211455"/>
                </a:lnTo>
                <a:lnTo>
                  <a:pt x="5401058" y="3253733"/>
                </a:lnTo>
                <a:lnTo>
                  <a:pt x="5417808" y="3296195"/>
                </a:lnTo>
                <a:lnTo>
                  <a:pt x="5434194" y="3338840"/>
                </a:lnTo>
                <a:lnTo>
                  <a:pt x="5450213" y="3381665"/>
                </a:lnTo>
                <a:lnTo>
                  <a:pt x="5465864" y="3424668"/>
                </a:lnTo>
                <a:lnTo>
                  <a:pt x="5481144" y="3467848"/>
                </a:lnTo>
                <a:lnTo>
                  <a:pt x="5496052" y="3511203"/>
                </a:lnTo>
                <a:lnTo>
                  <a:pt x="5510585" y="3554730"/>
                </a:lnTo>
                <a:lnTo>
                  <a:pt x="5524742" y="3598428"/>
                </a:lnTo>
                <a:lnTo>
                  <a:pt x="5538521" y="3642295"/>
                </a:lnTo>
                <a:lnTo>
                  <a:pt x="5551920" y="3686329"/>
                </a:lnTo>
                <a:lnTo>
                  <a:pt x="5560590" y="3715770"/>
                </a:lnTo>
                <a:close/>
              </a:path>
            </a:pathLst>
          </a:custGeom>
          <a:solidFill>
            <a:srgbClr val="C39503"/>
          </a:solidFill>
        </p:spPr>
        <p:txBody>
          <a:bodyPr wrap="square" lIns="0" tIns="0" rIns="0" bIns="0" rtlCol="0"/>
          <a:lstStyle/>
          <a:p>
            <a:endParaRPr/>
          </a:p>
        </p:txBody>
      </p:sp>
      <p:sp>
        <p:nvSpPr>
          <p:cNvPr id="9" name="object 43">
            <a:extLst>
              <a:ext uri="{FF2B5EF4-FFF2-40B4-BE49-F238E27FC236}">
                <a16:creationId xmlns:a16="http://schemas.microsoft.com/office/drawing/2014/main" id="{89B75A28-D518-9C1C-CE3B-D7273C269B45}"/>
              </a:ext>
            </a:extLst>
          </p:cNvPr>
          <p:cNvSpPr/>
          <p:nvPr/>
        </p:nvSpPr>
        <p:spPr>
          <a:xfrm>
            <a:off x="11658600" y="6972300"/>
            <a:ext cx="5734050" cy="3317875"/>
          </a:xfrm>
          <a:custGeom>
            <a:avLst/>
            <a:gdLst/>
            <a:ahLst/>
            <a:cxnLst/>
            <a:rect l="l" t="t" r="r" b="b"/>
            <a:pathLst>
              <a:path w="5734050" h="3317875">
                <a:moveTo>
                  <a:pt x="5698753" y="3317575"/>
                </a:moveTo>
                <a:lnTo>
                  <a:pt x="35295" y="3317575"/>
                </a:lnTo>
                <a:lnTo>
                  <a:pt x="31715" y="3294923"/>
                </a:lnTo>
                <a:lnTo>
                  <a:pt x="25126" y="3248270"/>
                </a:lnTo>
                <a:lnTo>
                  <a:pt x="19288" y="3201380"/>
                </a:lnTo>
                <a:lnTo>
                  <a:pt x="14208" y="3154258"/>
                </a:lnTo>
                <a:lnTo>
                  <a:pt x="9893" y="3106912"/>
                </a:lnTo>
                <a:lnTo>
                  <a:pt x="6348" y="3059347"/>
                </a:lnTo>
                <a:lnTo>
                  <a:pt x="3580" y="3011569"/>
                </a:lnTo>
                <a:lnTo>
                  <a:pt x="1595" y="2963585"/>
                </a:lnTo>
                <a:lnTo>
                  <a:pt x="399" y="2915402"/>
                </a:lnTo>
                <a:lnTo>
                  <a:pt x="0" y="2867011"/>
                </a:lnTo>
                <a:lnTo>
                  <a:pt x="399" y="2818647"/>
                </a:lnTo>
                <a:lnTo>
                  <a:pt x="1595" y="2770464"/>
                </a:lnTo>
                <a:lnTo>
                  <a:pt x="3580" y="2722480"/>
                </a:lnTo>
                <a:lnTo>
                  <a:pt x="6348" y="2674702"/>
                </a:lnTo>
                <a:lnTo>
                  <a:pt x="9893" y="2627137"/>
                </a:lnTo>
                <a:lnTo>
                  <a:pt x="14208" y="2579790"/>
                </a:lnTo>
                <a:lnTo>
                  <a:pt x="19288" y="2532669"/>
                </a:lnTo>
                <a:lnTo>
                  <a:pt x="25126" y="2485778"/>
                </a:lnTo>
                <a:lnTo>
                  <a:pt x="31715" y="2439125"/>
                </a:lnTo>
                <a:lnTo>
                  <a:pt x="39050" y="2392716"/>
                </a:lnTo>
                <a:lnTo>
                  <a:pt x="47124" y="2346557"/>
                </a:lnTo>
                <a:lnTo>
                  <a:pt x="55932" y="2300654"/>
                </a:lnTo>
                <a:lnTo>
                  <a:pt x="65465" y="2255013"/>
                </a:lnTo>
                <a:lnTo>
                  <a:pt x="75720" y="2209642"/>
                </a:lnTo>
                <a:lnTo>
                  <a:pt x="86688" y="2164545"/>
                </a:lnTo>
                <a:lnTo>
                  <a:pt x="98364" y="2119730"/>
                </a:lnTo>
                <a:lnTo>
                  <a:pt x="110742" y="2075203"/>
                </a:lnTo>
                <a:lnTo>
                  <a:pt x="123815" y="2030969"/>
                </a:lnTo>
                <a:lnTo>
                  <a:pt x="137577" y="1987036"/>
                </a:lnTo>
                <a:lnTo>
                  <a:pt x="152022" y="1943409"/>
                </a:lnTo>
                <a:lnTo>
                  <a:pt x="167143" y="1900095"/>
                </a:lnTo>
                <a:lnTo>
                  <a:pt x="182935" y="1857100"/>
                </a:lnTo>
                <a:lnTo>
                  <a:pt x="199390" y="1814430"/>
                </a:lnTo>
                <a:lnTo>
                  <a:pt x="216503" y="1772092"/>
                </a:lnTo>
                <a:lnTo>
                  <a:pt x="234268" y="1730091"/>
                </a:lnTo>
                <a:lnTo>
                  <a:pt x="252677" y="1688435"/>
                </a:lnTo>
                <a:lnTo>
                  <a:pt x="271726" y="1647129"/>
                </a:lnTo>
                <a:lnTo>
                  <a:pt x="291407" y="1606179"/>
                </a:lnTo>
                <a:lnTo>
                  <a:pt x="311715" y="1565593"/>
                </a:lnTo>
                <a:lnTo>
                  <a:pt x="332642" y="1525376"/>
                </a:lnTo>
                <a:lnTo>
                  <a:pt x="354183" y="1485534"/>
                </a:lnTo>
                <a:lnTo>
                  <a:pt x="376332" y="1446074"/>
                </a:lnTo>
                <a:lnTo>
                  <a:pt x="399082" y="1407001"/>
                </a:lnTo>
                <a:lnTo>
                  <a:pt x="422427" y="1368324"/>
                </a:lnTo>
                <a:lnTo>
                  <a:pt x="446361" y="1330046"/>
                </a:lnTo>
                <a:lnTo>
                  <a:pt x="470877" y="1292176"/>
                </a:lnTo>
                <a:lnTo>
                  <a:pt x="495969" y="1254718"/>
                </a:lnTo>
                <a:lnTo>
                  <a:pt x="521631" y="1217680"/>
                </a:lnTo>
                <a:lnTo>
                  <a:pt x="547857" y="1181068"/>
                </a:lnTo>
                <a:lnTo>
                  <a:pt x="574640" y="1144887"/>
                </a:lnTo>
                <a:lnTo>
                  <a:pt x="601974" y="1109145"/>
                </a:lnTo>
                <a:lnTo>
                  <a:pt x="629853" y="1073847"/>
                </a:lnTo>
                <a:lnTo>
                  <a:pt x="658270" y="1038999"/>
                </a:lnTo>
                <a:lnTo>
                  <a:pt x="687220" y="1004609"/>
                </a:lnTo>
                <a:lnTo>
                  <a:pt x="716695" y="970682"/>
                </a:lnTo>
                <a:lnTo>
                  <a:pt x="746690" y="937224"/>
                </a:lnTo>
                <a:lnTo>
                  <a:pt x="777199" y="904243"/>
                </a:lnTo>
                <a:lnTo>
                  <a:pt x="808215" y="871743"/>
                </a:lnTo>
                <a:lnTo>
                  <a:pt x="839732" y="839732"/>
                </a:lnTo>
                <a:lnTo>
                  <a:pt x="871743" y="808215"/>
                </a:lnTo>
                <a:lnTo>
                  <a:pt x="904243" y="777199"/>
                </a:lnTo>
                <a:lnTo>
                  <a:pt x="937224" y="746690"/>
                </a:lnTo>
                <a:lnTo>
                  <a:pt x="970682" y="716695"/>
                </a:lnTo>
                <a:lnTo>
                  <a:pt x="1004609" y="687220"/>
                </a:lnTo>
                <a:lnTo>
                  <a:pt x="1038999" y="658270"/>
                </a:lnTo>
                <a:lnTo>
                  <a:pt x="1073846" y="629853"/>
                </a:lnTo>
                <a:lnTo>
                  <a:pt x="1109144" y="601974"/>
                </a:lnTo>
                <a:lnTo>
                  <a:pt x="1144887" y="574640"/>
                </a:lnTo>
                <a:lnTo>
                  <a:pt x="1181068" y="547857"/>
                </a:lnTo>
                <a:lnTo>
                  <a:pt x="1217680" y="521631"/>
                </a:lnTo>
                <a:lnTo>
                  <a:pt x="1254718" y="495969"/>
                </a:lnTo>
                <a:lnTo>
                  <a:pt x="1292176" y="470877"/>
                </a:lnTo>
                <a:lnTo>
                  <a:pt x="1330046" y="446361"/>
                </a:lnTo>
                <a:lnTo>
                  <a:pt x="1368324" y="422427"/>
                </a:lnTo>
                <a:lnTo>
                  <a:pt x="1407001" y="399082"/>
                </a:lnTo>
                <a:lnTo>
                  <a:pt x="1446074" y="376332"/>
                </a:lnTo>
                <a:lnTo>
                  <a:pt x="1485534" y="354183"/>
                </a:lnTo>
                <a:lnTo>
                  <a:pt x="1525376" y="332642"/>
                </a:lnTo>
                <a:lnTo>
                  <a:pt x="1565593" y="311715"/>
                </a:lnTo>
                <a:lnTo>
                  <a:pt x="1606179" y="291407"/>
                </a:lnTo>
                <a:lnTo>
                  <a:pt x="1647129" y="271726"/>
                </a:lnTo>
                <a:lnTo>
                  <a:pt x="1688435" y="252677"/>
                </a:lnTo>
                <a:lnTo>
                  <a:pt x="1730091" y="234268"/>
                </a:lnTo>
                <a:lnTo>
                  <a:pt x="1772092" y="216503"/>
                </a:lnTo>
                <a:lnTo>
                  <a:pt x="1814430" y="199390"/>
                </a:lnTo>
                <a:lnTo>
                  <a:pt x="1857100" y="182935"/>
                </a:lnTo>
                <a:lnTo>
                  <a:pt x="1900095" y="167143"/>
                </a:lnTo>
                <a:lnTo>
                  <a:pt x="1943409" y="152022"/>
                </a:lnTo>
                <a:lnTo>
                  <a:pt x="1987036" y="137577"/>
                </a:lnTo>
                <a:lnTo>
                  <a:pt x="2030969" y="123815"/>
                </a:lnTo>
                <a:lnTo>
                  <a:pt x="2075203" y="110742"/>
                </a:lnTo>
                <a:lnTo>
                  <a:pt x="2119730" y="98364"/>
                </a:lnTo>
                <a:lnTo>
                  <a:pt x="2164545" y="86688"/>
                </a:lnTo>
                <a:lnTo>
                  <a:pt x="2209642" y="75720"/>
                </a:lnTo>
                <a:lnTo>
                  <a:pt x="2255013" y="65465"/>
                </a:lnTo>
                <a:lnTo>
                  <a:pt x="2300654" y="55932"/>
                </a:lnTo>
                <a:lnTo>
                  <a:pt x="2346557" y="47124"/>
                </a:lnTo>
                <a:lnTo>
                  <a:pt x="2392716" y="39050"/>
                </a:lnTo>
                <a:lnTo>
                  <a:pt x="2439125" y="31715"/>
                </a:lnTo>
                <a:lnTo>
                  <a:pt x="2485778" y="25126"/>
                </a:lnTo>
                <a:lnTo>
                  <a:pt x="2532669" y="19288"/>
                </a:lnTo>
                <a:lnTo>
                  <a:pt x="2579790" y="14208"/>
                </a:lnTo>
                <a:lnTo>
                  <a:pt x="2627137" y="9893"/>
                </a:lnTo>
                <a:lnTo>
                  <a:pt x="2674702" y="6348"/>
                </a:lnTo>
                <a:lnTo>
                  <a:pt x="2722480" y="3580"/>
                </a:lnTo>
                <a:lnTo>
                  <a:pt x="2770464" y="1595"/>
                </a:lnTo>
                <a:lnTo>
                  <a:pt x="2818647" y="399"/>
                </a:lnTo>
                <a:lnTo>
                  <a:pt x="2867034" y="0"/>
                </a:lnTo>
                <a:lnTo>
                  <a:pt x="2915401" y="399"/>
                </a:lnTo>
                <a:lnTo>
                  <a:pt x="2963585" y="1595"/>
                </a:lnTo>
                <a:lnTo>
                  <a:pt x="3011569" y="3580"/>
                </a:lnTo>
                <a:lnTo>
                  <a:pt x="3059346" y="6348"/>
                </a:lnTo>
                <a:lnTo>
                  <a:pt x="3106912" y="9893"/>
                </a:lnTo>
                <a:lnTo>
                  <a:pt x="3154258" y="14208"/>
                </a:lnTo>
                <a:lnTo>
                  <a:pt x="3201380" y="19288"/>
                </a:lnTo>
                <a:lnTo>
                  <a:pt x="3248270" y="25126"/>
                </a:lnTo>
                <a:lnTo>
                  <a:pt x="3294923" y="31715"/>
                </a:lnTo>
                <a:lnTo>
                  <a:pt x="3341333" y="39050"/>
                </a:lnTo>
                <a:lnTo>
                  <a:pt x="3387492" y="47124"/>
                </a:lnTo>
                <a:lnTo>
                  <a:pt x="3433395" y="55932"/>
                </a:lnTo>
                <a:lnTo>
                  <a:pt x="3479035" y="65465"/>
                </a:lnTo>
                <a:lnTo>
                  <a:pt x="3524407" y="75720"/>
                </a:lnTo>
                <a:lnTo>
                  <a:pt x="3569503" y="86688"/>
                </a:lnTo>
                <a:lnTo>
                  <a:pt x="3614318" y="98364"/>
                </a:lnTo>
                <a:lnTo>
                  <a:pt x="3658846" y="110742"/>
                </a:lnTo>
                <a:lnTo>
                  <a:pt x="3703079" y="123815"/>
                </a:lnTo>
                <a:lnTo>
                  <a:pt x="3747013" y="137577"/>
                </a:lnTo>
                <a:lnTo>
                  <a:pt x="3790640" y="152022"/>
                </a:lnTo>
                <a:lnTo>
                  <a:pt x="3833954" y="167143"/>
                </a:lnTo>
                <a:lnTo>
                  <a:pt x="3876949" y="182935"/>
                </a:lnTo>
                <a:lnTo>
                  <a:pt x="3919619" y="199390"/>
                </a:lnTo>
                <a:lnTo>
                  <a:pt x="3961957" y="216503"/>
                </a:lnTo>
                <a:lnTo>
                  <a:pt x="4003957" y="234268"/>
                </a:lnTo>
                <a:lnTo>
                  <a:pt x="4045614" y="252677"/>
                </a:lnTo>
                <a:lnTo>
                  <a:pt x="4086920" y="271726"/>
                </a:lnTo>
                <a:lnTo>
                  <a:pt x="4127869" y="291407"/>
                </a:lnTo>
                <a:lnTo>
                  <a:pt x="4168456" y="311715"/>
                </a:lnTo>
                <a:lnTo>
                  <a:pt x="4208673" y="332642"/>
                </a:lnTo>
                <a:lnTo>
                  <a:pt x="4248515" y="354183"/>
                </a:lnTo>
                <a:lnTo>
                  <a:pt x="4287975" y="376332"/>
                </a:lnTo>
                <a:lnTo>
                  <a:pt x="4327047" y="399082"/>
                </a:lnTo>
                <a:lnTo>
                  <a:pt x="4365725" y="422427"/>
                </a:lnTo>
                <a:lnTo>
                  <a:pt x="4404002" y="446361"/>
                </a:lnTo>
                <a:lnTo>
                  <a:pt x="4441873" y="470877"/>
                </a:lnTo>
                <a:lnTo>
                  <a:pt x="4479331" y="495969"/>
                </a:lnTo>
                <a:lnTo>
                  <a:pt x="4516369" y="521631"/>
                </a:lnTo>
                <a:lnTo>
                  <a:pt x="4552981" y="547857"/>
                </a:lnTo>
                <a:lnTo>
                  <a:pt x="4589162" y="574640"/>
                </a:lnTo>
                <a:lnTo>
                  <a:pt x="4624904" y="601974"/>
                </a:lnTo>
                <a:lnTo>
                  <a:pt x="4660202" y="629853"/>
                </a:lnTo>
                <a:lnTo>
                  <a:pt x="4695049" y="658270"/>
                </a:lnTo>
                <a:lnTo>
                  <a:pt x="4729440" y="687220"/>
                </a:lnTo>
                <a:lnTo>
                  <a:pt x="4763367" y="716695"/>
                </a:lnTo>
                <a:lnTo>
                  <a:pt x="4796824" y="746690"/>
                </a:lnTo>
                <a:lnTo>
                  <a:pt x="4829806" y="777199"/>
                </a:lnTo>
                <a:lnTo>
                  <a:pt x="4862306" y="808215"/>
                </a:lnTo>
                <a:lnTo>
                  <a:pt x="4894317" y="839732"/>
                </a:lnTo>
                <a:lnTo>
                  <a:pt x="4925834" y="871743"/>
                </a:lnTo>
                <a:lnTo>
                  <a:pt x="4956850" y="904243"/>
                </a:lnTo>
                <a:lnTo>
                  <a:pt x="4987358" y="937224"/>
                </a:lnTo>
                <a:lnTo>
                  <a:pt x="5017354" y="970682"/>
                </a:lnTo>
                <a:lnTo>
                  <a:pt x="5046829" y="1004609"/>
                </a:lnTo>
                <a:lnTo>
                  <a:pt x="5075779" y="1038999"/>
                </a:lnTo>
                <a:lnTo>
                  <a:pt x="5104196" y="1073847"/>
                </a:lnTo>
                <a:lnTo>
                  <a:pt x="5132075" y="1109145"/>
                </a:lnTo>
                <a:lnTo>
                  <a:pt x="5159409" y="1144887"/>
                </a:lnTo>
                <a:lnTo>
                  <a:pt x="5186192" y="1181068"/>
                </a:lnTo>
                <a:lnTo>
                  <a:pt x="5212418" y="1217680"/>
                </a:lnTo>
                <a:lnTo>
                  <a:pt x="5238080" y="1254718"/>
                </a:lnTo>
                <a:lnTo>
                  <a:pt x="5263172" y="1292176"/>
                </a:lnTo>
                <a:lnTo>
                  <a:pt x="5287688" y="1330046"/>
                </a:lnTo>
                <a:lnTo>
                  <a:pt x="5311622" y="1368324"/>
                </a:lnTo>
                <a:lnTo>
                  <a:pt x="5334967" y="1407001"/>
                </a:lnTo>
                <a:lnTo>
                  <a:pt x="5357717" y="1446074"/>
                </a:lnTo>
                <a:lnTo>
                  <a:pt x="5379865" y="1485534"/>
                </a:lnTo>
                <a:lnTo>
                  <a:pt x="5401407" y="1525376"/>
                </a:lnTo>
                <a:lnTo>
                  <a:pt x="5422334" y="1565593"/>
                </a:lnTo>
                <a:lnTo>
                  <a:pt x="5442642" y="1606179"/>
                </a:lnTo>
                <a:lnTo>
                  <a:pt x="5462323" y="1647129"/>
                </a:lnTo>
                <a:lnTo>
                  <a:pt x="5481371" y="1688435"/>
                </a:lnTo>
                <a:lnTo>
                  <a:pt x="5499781" y="1730091"/>
                </a:lnTo>
                <a:lnTo>
                  <a:pt x="5517545" y="1772092"/>
                </a:lnTo>
                <a:lnTo>
                  <a:pt x="5534659" y="1814430"/>
                </a:lnTo>
                <a:lnTo>
                  <a:pt x="5551114" y="1857100"/>
                </a:lnTo>
                <a:lnTo>
                  <a:pt x="5566906" y="1900095"/>
                </a:lnTo>
                <a:lnTo>
                  <a:pt x="5582027" y="1943409"/>
                </a:lnTo>
                <a:lnTo>
                  <a:pt x="5596472" y="1987036"/>
                </a:lnTo>
                <a:lnTo>
                  <a:pt x="5610234" y="2030969"/>
                </a:lnTo>
                <a:lnTo>
                  <a:pt x="5623307" y="2075203"/>
                </a:lnTo>
                <a:lnTo>
                  <a:pt x="5635685" y="2119730"/>
                </a:lnTo>
                <a:lnTo>
                  <a:pt x="5647361" y="2164545"/>
                </a:lnTo>
                <a:lnTo>
                  <a:pt x="5658329" y="2209642"/>
                </a:lnTo>
                <a:lnTo>
                  <a:pt x="5668583" y="2255013"/>
                </a:lnTo>
                <a:lnTo>
                  <a:pt x="5678117" y="2300654"/>
                </a:lnTo>
                <a:lnTo>
                  <a:pt x="5686924" y="2346557"/>
                </a:lnTo>
                <a:lnTo>
                  <a:pt x="5694998" y="2392716"/>
                </a:lnTo>
                <a:lnTo>
                  <a:pt x="5702333" y="2439125"/>
                </a:lnTo>
                <a:lnTo>
                  <a:pt x="5708923" y="2485778"/>
                </a:lnTo>
                <a:lnTo>
                  <a:pt x="5714761" y="2532669"/>
                </a:lnTo>
                <a:lnTo>
                  <a:pt x="5719840" y="2579790"/>
                </a:lnTo>
                <a:lnTo>
                  <a:pt x="5724156" y="2627137"/>
                </a:lnTo>
                <a:lnTo>
                  <a:pt x="5727701" y="2674702"/>
                </a:lnTo>
                <a:lnTo>
                  <a:pt x="5730469" y="2722480"/>
                </a:lnTo>
                <a:lnTo>
                  <a:pt x="5732454" y="2770464"/>
                </a:lnTo>
                <a:lnTo>
                  <a:pt x="5733649" y="2818647"/>
                </a:lnTo>
                <a:lnTo>
                  <a:pt x="5734049" y="2867024"/>
                </a:lnTo>
                <a:lnTo>
                  <a:pt x="5733649" y="2915402"/>
                </a:lnTo>
                <a:lnTo>
                  <a:pt x="5732454" y="2963585"/>
                </a:lnTo>
                <a:lnTo>
                  <a:pt x="5730469" y="3011569"/>
                </a:lnTo>
                <a:lnTo>
                  <a:pt x="5727701" y="3059347"/>
                </a:lnTo>
                <a:lnTo>
                  <a:pt x="5724156" y="3106912"/>
                </a:lnTo>
                <a:lnTo>
                  <a:pt x="5719840" y="3154258"/>
                </a:lnTo>
                <a:lnTo>
                  <a:pt x="5714761" y="3201380"/>
                </a:lnTo>
                <a:lnTo>
                  <a:pt x="5708923" y="3248270"/>
                </a:lnTo>
                <a:lnTo>
                  <a:pt x="5702333" y="3294923"/>
                </a:lnTo>
                <a:lnTo>
                  <a:pt x="5698753" y="3317575"/>
                </a:lnTo>
                <a:close/>
              </a:path>
            </a:pathLst>
          </a:custGeom>
          <a:solidFill>
            <a:srgbClr val="242424"/>
          </a:solid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67200" y="698459"/>
            <a:ext cx="6753224" cy="65150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007756" y="2534694"/>
            <a:ext cx="8889375" cy="7752304"/>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336775" y="326282"/>
            <a:ext cx="9624060" cy="9624060"/>
          </a:xfrm>
          <a:custGeom>
            <a:avLst/>
            <a:gdLst/>
            <a:ahLst/>
            <a:cxnLst/>
            <a:rect l="l" t="t" r="r" b="b"/>
            <a:pathLst>
              <a:path w="9624060" h="9624060">
                <a:moveTo>
                  <a:pt x="8470103" y="1694568"/>
                </a:moveTo>
                <a:lnTo>
                  <a:pt x="7928922" y="1153387"/>
                </a:lnTo>
                <a:lnTo>
                  <a:pt x="7971424" y="1177929"/>
                </a:lnTo>
                <a:lnTo>
                  <a:pt x="8445561" y="1652066"/>
                </a:lnTo>
                <a:lnTo>
                  <a:pt x="8470103" y="1694568"/>
                </a:lnTo>
                <a:close/>
              </a:path>
              <a:path w="9624060" h="9624060">
                <a:moveTo>
                  <a:pt x="8561138" y="1803564"/>
                </a:moveTo>
                <a:lnTo>
                  <a:pt x="7819926" y="1062352"/>
                </a:lnTo>
                <a:lnTo>
                  <a:pt x="7862151" y="1086616"/>
                </a:lnTo>
                <a:lnTo>
                  <a:pt x="8536874" y="1761338"/>
                </a:lnTo>
                <a:lnTo>
                  <a:pt x="8561138" y="1803564"/>
                </a:lnTo>
                <a:close/>
              </a:path>
              <a:path w="9624060" h="9624060">
                <a:moveTo>
                  <a:pt x="8618360" y="1878746"/>
                </a:moveTo>
                <a:lnTo>
                  <a:pt x="7744744" y="1005130"/>
                </a:lnTo>
                <a:lnTo>
                  <a:pt x="7786777" y="1029202"/>
                </a:lnTo>
                <a:lnTo>
                  <a:pt x="8594288" y="1836713"/>
                </a:lnTo>
                <a:lnTo>
                  <a:pt x="8618360" y="1878746"/>
                </a:lnTo>
                <a:close/>
              </a:path>
              <a:path w="9624060" h="9624060">
                <a:moveTo>
                  <a:pt x="8675187" y="1953533"/>
                </a:moveTo>
                <a:lnTo>
                  <a:pt x="7669957" y="948303"/>
                </a:lnTo>
                <a:lnTo>
                  <a:pt x="7711790" y="972176"/>
                </a:lnTo>
                <a:lnTo>
                  <a:pt x="8651314" y="1911699"/>
                </a:lnTo>
                <a:lnTo>
                  <a:pt x="8675187" y="1953533"/>
                </a:lnTo>
                <a:close/>
              </a:path>
              <a:path w="9624060" h="9624060">
                <a:moveTo>
                  <a:pt x="8731607" y="2027913"/>
                </a:moveTo>
                <a:lnTo>
                  <a:pt x="7595576" y="891883"/>
                </a:lnTo>
                <a:lnTo>
                  <a:pt x="7637205" y="915551"/>
                </a:lnTo>
                <a:lnTo>
                  <a:pt x="8707938" y="1986285"/>
                </a:lnTo>
                <a:lnTo>
                  <a:pt x="8731607" y="2027913"/>
                </a:lnTo>
                <a:close/>
              </a:path>
              <a:path w="9624060" h="9624060">
                <a:moveTo>
                  <a:pt x="8810956" y="2143184"/>
                </a:moveTo>
                <a:lnTo>
                  <a:pt x="7480306" y="812534"/>
                </a:lnTo>
                <a:lnTo>
                  <a:pt x="7563033" y="859340"/>
                </a:lnTo>
                <a:lnTo>
                  <a:pt x="8764150" y="2060457"/>
                </a:lnTo>
                <a:lnTo>
                  <a:pt x="8810956" y="2143184"/>
                </a:lnTo>
                <a:close/>
              </a:path>
              <a:path w="9624060" h="9624060">
                <a:moveTo>
                  <a:pt x="2293771" y="8916779"/>
                </a:moveTo>
                <a:lnTo>
                  <a:pt x="706711" y="7329719"/>
                </a:lnTo>
                <a:lnTo>
                  <a:pt x="484325" y="6927728"/>
                </a:lnTo>
                <a:lnTo>
                  <a:pt x="471764" y="6879246"/>
                </a:lnTo>
                <a:lnTo>
                  <a:pt x="407943" y="6761543"/>
                </a:lnTo>
                <a:lnTo>
                  <a:pt x="395922" y="6713602"/>
                </a:lnTo>
                <a:lnTo>
                  <a:pt x="354340" y="6636099"/>
                </a:lnTo>
                <a:lnTo>
                  <a:pt x="342742" y="6588579"/>
                </a:lnTo>
                <a:lnTo>
                  <a:pt x="322308" y="6550184"/>
                </a:lnTo>
                <a:lnTo>
                  <a:pt x="310999" y="6502955"/>
                </a:lnTo>
                <a:lnTo>
                  <a:pt x="290857" y="6464852"/>
                </a:lnTo>
                <a:lnTo>
                  <a:pt x="279844" y="6417918"/>
                </a:lnTo>
                <a:lnTo>
                  <a:pt x="260000" y="6380114"/>
                </a:lnTo>
                <a:lnTo>
                  <a:pt x="249289" y="6333481"/>
                </a:lnTo>
                <a:lnTo>
                  <a:pt x="229750" y="6295982"/>
                </a:lnTo>
                <a:lnTo>
                  <a:pt x="209099" y="6203489"/>
                </a:lnTo>
                <a:lnTo>
                  <a:pt x="190030" y="6166459"/>
                </a:lnTo>
                <a:lnTo>
                  <a:pt x="151282" y="5984028"/>
                </a:lnTo>
                <a:lnTo>
                  <a:pt x="133026" y="5947811"/>
                </a:lnTo>
                <a:lnTo>
                  <a:pt x="123916" y="5902780"/>
                </a:lnTo>
                <a:lnTo>
                  <a:pt x="89183" y="5724363"/>
                </a:lnTo>
                <a:lnTo>
                  <a:pt x="57250" y="5548746"/>
                </a:lnTo>
                <a:lnTo>
                  <a:pt x="35198" y="5418931"/>
                </a:lnTo>
                <a:lnTo>
                  <a:pt x="37198" y="5367049"/>
                </a:lnTo>
                <a:lnTo>
                  <a:pt x="17387" y="5239475"/>
                </a:lnTo>
                <a:lnTo>
                  <a:pt x="20146" y="5188352"/>
                </a:lnTo>
                <a:lnTo>
                  <a:pt x="8286" y="5104650"/>
                </a:lnTo>
                <a:lnTo>
                  <a:pt x="11630" y="5054113"/>
                </a:lnTo>
                <a:lnTo>
                  <a:pt x="956" y="4971597"/>
                </a:lnTo>
                <a:lnTo>
                  <a:pt x="4901" y="4921660"/>
                </a:lnTo>
                <a:lnTo>
                  <a:pt x="69" y="4880907"/>
                </a:lnTo>
                <a:lnTo>
                  <a:pt x="4421" y="4831378"/>
                </a:lnTo>
                <a:lnTo>
                  <a:pt x="0" y="4791035"/>
                </a:lnTo>
                <a:lnTo>
                  <a:pt x="4766" y="4741920"/>
                </a:lnTo>
                <a:lnTo>
                  <a:pt x="761" y="4701994"/>
                </a:lnTo>
                <a:lnTo>
                  <a:pt x="5948" y="4653300"/>
                </a:lnTo>
                <a:lnTo>
                  <a:pt x="2367" y="4613797"/>
                </a:lnTo>
                <a:lnTo>
                  <a:pt x="7980" y="4565529"/>
                </a:lnTo>
                <a:lnTo>
                  <a:pt x="13809" y="4517476"/>
                </a:lnTo>
                <a:lnTo>
                  <a:pt x="10874" y="4478621"/>
                </a:lnTo>
                <a:lnTo>
                  <a:pt x="17139" y="4431004"/>
                </a:lnTo>
                <a:lnTo>
                  <a:pt x="23624" y="4383607"/>
                </a:lnTo>
                <a:lnTo>
                  <a:pt x="21350" y="4345412"/>
                </a:lnTo>
                <a:lnTo>
                  <a:pt x="28280" y="4298461"/>
                </a:lnTo>
                <a:lnTo>
                  <a:pt x="35435" y="4251734"/>
                </a:lnTo>
                <a:lnTo>
                  <a:pt x="42816" y="4205234"/>
                </a:lnTo>
                <a:lnTo>
                  <a:pt x="41445" y="4167942"/>
                </a:lnTo>
                <a:lnTo>
                  <a:pt x="49284" y="4121899"/>
                </a:lnTo>
                <a:lnTo>
                  <a:pt x="57354" y="4076088"/>
                </a:lnTo>
                <a:lnTo>
                  <a:pt x="65657" y="4030509"/>
                </a:lnTo>
                <a:lnTo>
                  <a:pt x="74194" y="3985165"/>
                </a:lnTo>
                <a:lnTo>
                  <a:pt x="82967" y="3940056"/>
                </a:lnTo>
                <a:lnTo>
                  <a:pt x="91978" y="3895185"/>
                </a:lnTo>
                <a:lnTo>
                  <a:pt x="101227" y="3850553"/>
                </a:lnTo>
                <a:lnTo>
                  <a:pt x="110717" y="3806161"/>
                </a:lnTo>
                <a:lnTo>
                  <a:pt x="111468" y="3770992"/>
                </a:lnTo>
                <a:lnTo>
                  <a:pt x="121444" y="3727086"/>
                </a:lnTo>
                <a:lnTo>
                  <a:pt x="140645" y="3674444"/>
                </a:lnTo>
                <a:lnTo>
                  <a:pt x="151112" y="3631030"/>
                </a:lnTo>
                <a:lnTo>
                  <a:pt x="161828" y="3587865"/>
                </a:lnTo>
                <a:lnTo>
                  <a:pt x="172794" y="3544949"/>
                </a:lnTo>
                <a:lnTo>
                  <a:pt x="184011" y="3502284"/>
                </a:lnTo>
                <a:lnTo>
                  <a:pt x="195481" y="3459873"/>
                </a:lnTo>
                <a:lnTo>
                  <a:pt x="207205" y="3417716"/>
                </a:lnTo>
                <a:lnTo>
                  <a:pt x="219186" y="3375815"/>
                </a:lnTo>
                <a:lnTo>
                  <a:pt x="231424" y="3334171"/>
                </a:lnTo>
                <a:lnTo>
                  <a:pt x="243922" y="3292787"/>
                </a:lnTo>
                <a:lnTo>
                  <a:pt x="265660" y="3242684"/>
                </a:lnTo>
                <a:lnTo>
                  <a:pt x="278681" y="3201823"/>
                </a:lnTo>
                <a:lnTo>
                  <a:pt x="291965" y="3161226"/>
                </a:lnTo>
                <a:lnTo>
                  <a:pt x="305515" y="3120894"/>
                </a:lnTo>
                <a:lnTo>
                  <a:pt x="328313" y="3071850"/>
                </a:lnTo>
                <a:lnTo>
                  <a:pt x="342398" y="3032054"/>
                </a:lnTo>
                <a:lnTo>
                  <a:pt x="356754" y="2992528"/>
                </a:lnTo>
                <a:lnTo>
                  <a:pt x="371381" y="2953274"/>
                </a:lnTo>
                <a:lnTo>
                  <a:pt x="395262" y="2905313"/>
                </a:lnTo>
                <a:lnTo>
                  <a:pt x="410438" y="2866606"/>
                </a:lnTo>
                <a:lnTo>
                  <a:pt x="425889" y="2828177"/>
                </a:lnTo>
                <a:lnTo>
                  <a:pt x="450599" y="2781045"/>
                </a:lnTo>
                <a:lnTo>
                  <a:pt x="466609" y="2743172"/>
                </a:lnTo>
                <a:lnTo>
                  <a:pt x="491879" y="2696601"/>
                </a:lnTo>
                <a:lnTo>
                  <a:pt x="508452" y="2659292"/>
                </a:lnTo>
                <a:lnTo>
                  <a:pt x="525309" y="2622268"/>
                </a:lnTo>
                <a:lnTo>
                  <a:pt x="551432" y="2576548"/>
                </a:lnTo>
                <a:lnTo>
                  <a:pt x="568862" y="2540097"/>
                </a:lnTo>
                <a:lnTo>
                  <a:pt x="595561" y="2494954"/>
                </a:lnTo>
                <a:lnTo>
                  <a:pt x="613570" y="2459082"/>
                </a:lnTo>
                <a:lnTo>
                  <a:pt x="640852" y="2414521"/>
                </a:lnTo>
                <a:lnTo>
                  <a:pt x="659447" y="2379234"/>
                </a:lnTo>
                <a:lnTo>
                  <a:pt x="687317" y="2335262"/>
                </a:lnTo>
                <a:lnTo>
                  <a:pt x="706503" y="2300567"/>
                </a:lnTo>
                <a:lnTo>
                  <a:pt x="734968" y="2257190"/>
                </a:lnTo>
                <a:lnTo>
                  <a:pt x="754752" y="2223093"/>
                </a:lnTo>
                <a:lnTo>
                  <a:pt x="783818" y="2180317"/>
                </a:lnTo>
                <a:lnTo>
                  <a:pt x="813187" y="2137843"/>
                </a:lnTo>
                <a:lnTo>
                  <a:pt x="833880" y="2104655"/>
                </a:lnTo>
                <a:lnTo>
                  <a:pt x="863859" y="2062792"/>
                </a:lnTo>
                <a:lnTo>
                  <a:pt x="885166" y="2030217"/>
                </a:lnTo>
                <a:lnTo>
                  <a:pt x="915761" y="1988971"/>
                </a:lnTo>
                <a:lnTo>
                  <a:pt x="946668" y="1948035"/>
                </a:lnTo>
                <a:lnTo>
                  <a:pt x="968906" y="1916392"/>
                </a:lnTo>
                <a:lnTo>
                  <a:pt x="1000439" y="1876082"/>
                </a:lnTo>
                <a:lnTo>
                  <a:pt x="1032287" y="1836088"/>
                </a:lnTo>
                <a:lnTo>
                  <a:pt x="1055471" y="1805391"/>
                </a:lnTo>
                <a:lnTo>
                  <a:pt x="1087954" y="1766032"/>
                </a:lnTo>
                <a:lnTo>
                  <a:pt x="1120758" y="1726993"/>
                </a:lnTo>
                <a:lnTo>
                  <a:pt x="1153882" y="1688276"/>
                </a:lnTo>
                <a:lnTo>
                  <a:pt x="1178350" y="1658862"/>
                </a:lnTo>
                <a:lnTo>
                  <a:pt x="1212123" y="1620793"/>
                </a:lnTo>
                <a:lnTo>
                  <a:pt x="1246221" y="1583050"/>
                </a:lnTo>
                <a:lnTo>
                  <a:pt x="1280648" y="1545634"/>
                </a:lnTo>
                <a:lnTo>
                  <a:pt x="1306424" y="1517528"/>
                </a:lnTo>
                <a:lnTo>
                  <a:pt x="1341511" y="1480773"/>
                </a:lnTo>
                <a:lnTo>
                  <a:pt x="1376930" y="1444351"/>
                </a:lnTo>
                <a:lnTo>
                  <a:pt x="1412684" y="1408262"/>
                </a:lnTo>
                <a:lnTo>
                  <a:pt x="1448772" y="1372509"/>
                </a:lnTo>
                <a:lnTo>
                  <a:pt x="1476215" y="1346069"/>
                </a:lnTo>
                <a:lnTo>
                  <a:pt x="1512970" y="1310983"/>
                </a:lnTo>
                <a:lnTo>
                  <a:pt x="1550056" y="1276227"/>
                </a:lnTo>
                <a:lnTo>
                  <a:pt x="1587471" y="1241800"/>
                </a:lnTo>
                <a:lnTo>
                  <a:pt x="1616234" y="1216681"/>
                </a:lnTo>
                <a:lnTo>
                  <a:pt x="1654304" y="1182909"/>
                </a:lnTo>
                <a:lnTo>
                  <a:pt x="1692698" y="1149461"/>
                </a:lnTo>
                <a:lnTo>
                  <a:pt x="1731415" y="1116336"/>
                </a:lnTo>
                <a:lnTo>
                  <a:pt x="1761474" y="1092513"/>
                </a:lnTo>
                <a:lnTo>
                  <a:pt x="1800832" y="1060030"/>
                </a:lnTo>
                <a:lnTo>
                  <a:pt x="1840510" y="1027865"/>
                </a:lnTo>
                <a:lnTo>
                  <a:pt x="1871524" y="1004998"/>
                </a:lnTo>
                <a:lnTo>
                  <a:pt x="1911833" y="973465"/>
                </a:lnTo>
                <a:lnTo>
                  <a:pt x="1952457" y="942246"/>
                </a:lnTo>
                <a:lnTo>
                  <a:pt x="1984412" y="920320"/>
                </a:lnTo>
                <a:lnTo>
                  <a:pt x="2025658" y="889724"/>
                </a:lnTo>
                <a:lnTo>
                  <a:pt x="2067213" y="859437"/>
                </a:lnTo>
                <a:lnTo>
                  <a:pt x="2100096" y="838439"/>
                </a:lnTo>
                <a:lnTo>
                  <a:pt x="2142265" y="808765"/>
                </a:lnTo>
                <a:lnTo>
                  <a:pt x="2175758" y="788377"/>
                </a:lnTo>
                <a:lnTo>
                  <a:pt x="2218534" y="759311"/>
                </a:lnTo>
                <a:lnTo>
                  <a:pt x="2261612" y="730546"/>
                </a:lnTo>
                <a:lnTo>
                  <a:pt x="2296008" y="711062"/>
                </a:lnTo>
                <a:lnTo>
                  <a:pt x="2339684" y="682895"/>
                </a:lnTo>
                <a:lnTo>
                  <a:pt x="2374676" y="664005"/>
                </a:lnTo>
                <a:lnTo>
                  <a:pt x="2418943" y="636430"/>
                </a:lnTo>
                <a:lnTo>
                  <a:pt x="2454523" y="618129"/>
                </a:lnTo>
                <a:lnTo>
                  <a:pt x="2499376" y="591140"/>
                </a:lnTo>
                <a:lnTo>
                  <a:pt x="2535538" y="573421"/>
                </a:lnTo>
                <a:lnTo>
                  <a:pt x="2580970" y="547010"/>
                </a:lnTo>
                <a:lnTo>
                  <a:pt x="2617709" y="529868"/>
                </a:lnTo>
                <a:lnTo>
                  <a:pt x="2654733" y="513011"/>
                </a:lnTo>
                <a:lnTo>
                  <a:pt x="2701022" y="487458"/>
                </a:lnTo>
                <a:lnTo>
                  <a:pt x="2738614" y="471167"/>
                </a:lnTo>
                <a:lnTo>
                  <a:pt x="2785466" y="446178"/>
                </a:lnTo>
                <a:lnTo>
                  <a:pt x="2823618" y="430448"/>
                </a:lnTo>
                <a:lnTo>
                  <a:pt x="2862048" y="414996"/>
                </a:lnTo>
                <a:lnTo>
                  <a:pt x="2909734" y="390841"/>
                </a:lnTo>
                <a:lnTo>
                  <a:pt x="2948715" y="375940"/>
                </a:lnTo>
                <a:lnTo>
                  <a:pt x="2987969" y="361313"/>
                </a:lnTo>
                <a:lnTo>
                  <a:pt x="3036475" y="337977"/>
                </a:lnTo>
                <a:lnTo>
                  <a:pt x="3076271" y="323891"/>
                </a:lnTo>
                <a:lnTo>
                  <a:pt x="3116336" y="310074"/>
                </a:lnTo>
                <a:lnTo>
                  <a:pt x="3156667" y="296524"/>
                </a:lnTo>
                <a:lnTo>
                  <a:pt x="3206245" y="274259"/>
                </a:lnTo>
                <a:lnTo>
                  <a:pt x="3247106" y="261239"/>
                </a:lnTo>
                <a:lnTo>
                  <a:pt x="3288229" y="248480"/>
                </a:lnTo>
                <a:lnTo>
                  <a:pt x="3329613" y="235983"/>
                </a:lnTo>
                <a:lnTo>
                  <a:pt x="3371256" y="223745"/>
                </a:lnTo>
                <a:lnTo>
                  <a:pt x="3422137" y="202784"/>
                </a:lnTo>
                <a:lnTo>
                  <a:pt x="3464294" y="191059"/>
                </a:lnTo>
                <a:lnTo>
                  <a:pt x="3506706" y="179589"/>
                </a:lnTo>
                <a:lnTo>
                  <a:pt x="3549370" y="168372"/>
                </a:lnTo>
                <a:lnTo>
                  <a:pt x="3592286" y="157406"/>
                </a:lnTo>
                <a:lnTo>
                  <a:pt x="3635452" y="146691"/>
                </a:lnTo>
                <a:lnTo>
                  <a:pt x="3678866" y="136223"/>
                </a:lnTo>
                <a:lnTo>
                  <a:pt x="3722527" y="126003"/>
                </a:lnTo>
                <a:lnTo>
                  <a:pt x="3766433" y="116027"/>
                </a:lnTo>
                <a:lnTo>
                  <a:pt x="3810583" y="106295"/>
                </a:lnTo>
                <a:lnTo>
                  <a:pt x="3854974" y="96805"/>
                </a:lnTo>
                <a:lnTo>
                  <a:pt x="3899607" y="87556"/>
                </a:lnTo>
                <a:lnTo>
                  <a:pt x="3944478" y="78546"/>
                </a:lnTo>
                <a:lnTo>
                  <a:pt x="3989586" y="69773"/>
                </a:lnTo>
                <a:lnTo>
                  <a:pt x="4034931" y="61236"/>
                </a:lnTo>
                <a:lnTo>
                  <a:pt x="4071529" y="61913"/>
                </a:lnTo>
                <a:lnTo>
                  <a:pt x="4117341" y="53843"/>
                </a:lnTo>
                <a:lnTo>
                  <a:pt x="4163383" y="46004"/>
                </a:lnTo>
                <a:lnTo>
                  <a:pt x="4209655" y="38395"/>
                </a:lnTo>
                <a:lnTo>
                  <a:pt x="4256156" y="31013"/>
                </a:lnTo>
                <a:lnTo>
                  <a:pt x="4293902" y="32839"/>
                </a:lnTo>
                <a:lnTo>
                  <a:pt x="4340854" y="25909"/>
                </a:lnTo>
                <a:lnTo>
                  <a:pt x="4388029" y="19202"/>
                </a:lnTo>
                <a:lnTo>
                  <a:pt x="4435425" y="12717"/>
                </a:lnTo>
                <a:lnTo>
                  <a:pt x="4474062" y="15433"/>
                </a:lnTo>
                <a:lnTo>
                  <a:pt x="4521898" y="9387"/>
                </a:lnTo>
                <a:lnTo>
                  <a:pt x="4569951" y="3559"/>
                </a:lnTo>
                <a:lnTo>
                  <a:pt x="4609239" y="6926"/>
                </a:lnTo>
                <a:lnTo>
                  <a:pt x="4657721" y="1527"/>
                </a:lnTo>
                <a:lnTo>
                  <a:pt x="4697436" y="5320"/>
                </a:lnTo>
                <a:lnTo>
                  <a:pt x="4746342" y="344"/>
                </a:lnTo>
                <a:lnTo>
                  <a:pt x="4786476" y="4558"/>
                </a:lnTo>
                <a:lnTo>
                  <a:pt x="4835799" y="0"/>
                </a:lnTo>
                <a:lnTo>
                  <a:pt x="4876348" y="4627"/>
                </a:lnTo>
                <a:lnTo>
                  <a:pt x="4926082" y="479"/>
                </a:lnTo>
                <a:lnTo>
                  <a:pt x="4967038" y="5515"/>
                </a:lnTo>
                <a:lnTo>
                  <a:pt x="5017177" y="1772"/>
                </a:lnTo>
                <a:lnTo>
                  <a:pt x="5100091" y="12844"/>
                </a:lnTo>
                <a:lnTo>
                  <a:pt x="5150825" y="9696"/>
                </a:lnTo>
                <a:lnTo>
                  <a:pt x="5277251" y="28359"/>
                </a:lnTo>
                <a:lnTo>
                  <a:pt x="5328756" y="25983"/>
                </a:lnTo>
                <a:lnTo>
                  <a:pt x="5457460" y="46924"/>
                </a:lnTo>
                <a:lnTo>
                  <a:pt x="5587823" y="69524"/>
                </a:lnTo>
                <a:lnTo>
                  <a:pt x="5640619" y="68439"/>
                </a:lnTo>
                <a:lnTo>
                  <a:pt x="5773130" y="93186"/>
                </a:lnTo>
                <a:lnTo>
                  <a:pt x="5808669" y="110765"/>
                </a:lnTo>
                <a:lnTo>
                  <a:pt x="5898222" y="128475"/>
                </a:lnTo>
                <a:lnTo>
                  <a:pt x="6079340" y="165909"/>
                </a:lnTo>
                <a:lnTo>
                  <a:pt x="6116050" y="184659"/>
                </a:lnTo>
                <a:lnTo>
                  <a:pt x="6207911" y="204678"/>
                </a:lnTo>
                <a:lnTo>
                  <a:pt x="6245099" y="223905"/>
                </a:lnTo>
                <a:lnTo>
                  <a:pt x="6337903" y="244867"/>
                </a:lnTo>
                <a:lnTo>
                  <a:pt x="6375555" y="264559"/>
                </a:lnTo>
                <a:lnTo>
                  <a:pt x="6422339" y="275422"/>
                </a:lnTo>
                <a:lnTo>
                  <a:pt x="6460293" y="295416"/>
                </a:lnTo>
                <a:lnTo>
                  <a:pt x="6507376" y="306577"/>
                </a:lnTo>
                <a:lnTo>
                  <a:pt x="6545626" y="326866"/>
                </a:lnTo>
                <a:lnTo>
                  <a:pt x="6593001" y="338321"/>
                </a:lnTo>
                <a:lnTo>
                  <a:pt x="6670221" y="379620"/>
                </a:lnTo>
                <a:lnTo>
                  <a:pt x="6718023" y="391501"/>
                </a:lnTo>
                <a:lnTo>
                  <a:pt x="6796083" y="433639"/>
                </a:lnTo>
                <a:lnTo>
                  <a:pt x="6844298" y="445933"/>
                </a:lnTo>
                <a:lnTo>
                  <a:pt x="7448087" y="780315"/>
                </a:lnTo>
                <a:lnTo>
                  <a:pt x="8843175" y="2175403"/>
                </a:lnTo>
                <a:lnTo>
                  <a:pt x="9177556" y="2779192"/>
                </a:lnTo>
                <a:lnTo>
                  <a:pt x="9189850" y="2827407"/>
                </a:lnTo>
                <a:lnTo>
                  <a:pt x="9231989" y="2905467"/>
                </a:lnTo>
                <a:lnTo>
                  <a:pt x="9243870" y="2953269"/>
                </a:lnTo>
                <a:lnTo>
                  <a:pt x="9285169" y="3030489"/>
                </a:lnTo>
                <a:lnTo>
                  <a:pt x="9296623" y="3077864"/>
                </a:lnTo>
                <a:lnTo>
                  <a:pt x="9316912" y="3116114"/>
                </a:lnTo>
                <a:lnTo>
                  <a:pt x="9328074" y="3163196"/>
                </a:lnTo>
                <a:lnTo>
                  <a:pt x="9348068" y="3201151"/>
                </a:lnTo>
                <a:lnTo>
                  <a:pt x="9358931" y="3247935"/>
                </a:lnTo>
                <a:lnTo>
                  <a:pt x="9378623" y="3285587"/>
                </a:lnTo>
                <a:lnTo>
                  <a:pt x="9399585" y="3378391"/>
                </a:lnTo>
                <a:lnTo>
                  <a:pt x="9418812" y="3415579"/>
                </a:lnTo>
                <a:lnTo>
                  <a:pt x="9438831" y="3507440"/>
                </a:lnTo>
                <a:lnTo>
                  <a:pt x="9457580" y="3544150"/>
                </a:lnTo>
                <a:lnTo>
                  <a:pt x="9495015" y="3725268"/>
                </a:lnTo>
                <a:lnTo>
                  <a:pt x="9512725" y="3814821"/>
                </a:lnTo>
                <a:lnTo>
                  <a:pt x="9530304" y="3850360"/>
                </a:lnTo>
                <a:lnTo>
                  <a:pt x="9555051" y="3982870"/>
                </a:lnTo>
                <a:lnTo>
                  <a:pt x="9553966" y="4035667"/>
                </a:lnTo>
                <a:lnTo>
                  <a:pt x="9576566" y="4166030"/>
                </a:lnTo>
                <a:lnTo>
                  <a:pt x="9597507" y="4294734"/>
                </a:lnTo>
                <a:lnTo>
                  <a:pt x="9595131" y="4346239"/>
                </a:lnTo>
                <a:lnTo>
                  <a:pt x="9613793" y="4472665"/>
                </a:lnTo>
                <a:lnTo>
                  <a:pt x="9610645" y="4523399"/>
                </a:lnTo>
                <a:lnTo>
                  <a:pt x="9621718" y="4606313"/>
                </a:lnTo>
                <a:lnTo>
                  <a:pt x="9617975" y="4656451"/>
                </a:lnTo>
                <a:lnTo>
                  <a:pt x="9623010" y="4697408"/>
                </a:lnTo>
                <a:lnTo>
                  <a:pt x="9618863" y="4747142"/>
                </a:lnTo>
                <a:lnTo>
                  <a:pt x="9623490" y="4787691"/>
                </a:lnTo>
                <a:lnTo>
                  <a:pt x="9618932" y="4837013"/>
                </a:lnTo>
                <a:lnTo>
                  <a:pt x="9623145" y="4877148"/>
                </a:lnTo>
                <a:lnTo>
                  <a:pt x="9618170" y="4926054"/>
                </a:lnTo>
                <a:lnTo>
                  <a:pt x="9621963" y="4965769"/>
                </a:lnTo>
                <a:lnTo>
                  <a:pt x="9616564" y="5014251"/>
                </a:lnTo>
                <a:lnTo>
                  <a:pt x="9619931" y="5053539"/>
                </a:lnTo>
                <a:lnTo>
                  <a:pt x="9614102" y="5101592"/>
                </a:lnTo>
                <a:lnTo>
                  <a:pt x="9608057" y="5149428"/>
                </a:lnTo>
                <a:lnTo>
                  <a:pt x="9610772" y="5188064"/>
                </a:lnTo>
                <a:lnTo>
                  <a:pt x="9604288" y="5235461"/>
                </a:lnTo>
                <a:lnTo>
                  <a:pt x="9597581" y="5282636"/>
                </a:lnTo>
                <a:lnTo>
                  <a:pt x="9590651" y="5329588"/>
                </a:lnTo>
                <a:lnTo>
                  <a:pt x="9592477" y="5367334"/>
                </a:lnTo>
                <a:lnTo>
                  <a:pt x="9585095" y="5413834"/>
                </a:lnTo>
                <a:lnTo>
                  <a:pt x="9577486" y="5460107"/>
                </a:lnTo>
                <a:lnTo>
                  <a:pt x="9569647" y="5506149"/>
                </a:lnTo>
                <a:lnTo>
                  <a:pt x="9561577" y="5551961"/>
                </a:lnTo>
                <a:lnTo>
                  <a:pt x="9562254" y="5588559"/>
                </a:lnTo>
                <a:lnTo>
                  <a:pt x="9553717" y="5633903"/>
                </a:lnTo>
                <a:lnTo>
                  <a:pt x="9544944" y="5679012"/>
                </a:lnTo>
                <a:lnTo>
                  <a:pt x="9535934" y="5723883"/>
                </a:lnTo>
                <a:lnTo>
                  <a:pt x="9526684" y="5768516"/>
                </a:lnTo>
                <a:lnTo>
                  <a:pt x="9517195" y="5812907"/>
                </a:lnTo>
                <a:lnTo>
                  <a:pt x="9507463" y="5857057"/>
                </a:lnTo>
                <a:lnTo>
                  <a:pt x="9497487" y="5900963"/>
                </a:lnTo>
                <a:lnTo>
                  <a:pt x="9487267" y="5944624"/>
                </a:lnTo>
                <a:lnTo>
                  <a:pt x="9476799" y="5988038"/>
                </a:lnTo>
                <a:lnTo>
                  <a:pt x="9466083" y="6031204"/>
                </a:lnTo>
                <a:lnTo>
                  <a:pt x="9455118" y="6074120"/>
                </a:lnTo>
                <a:lnTo>
                  <a:pt x="9443901" y="6116784"/>
                </a:lnTo>
                <a:lnTo>
                  <a:pt x="9432431" y="6159196"/>
                </a:lnTo>
                <a:lnTo>
                  <a:pt x="9420706" y="6201353"/>
                </a:lnTo>
                <a:lnTo>
                  <a:pt x="9399745" y="6252234"/>
                </a:lnTo>
                <a:lnTo>
                  <a:pt x="9387507" y="6293877"/>
                </a:lnTo>
                <a:lnTo>
                  <a:pt x="9375009" y="6335261"/>
                </a:lnTo>
                <a:lnTo>
                  <a:pt x="9362251" y="6376384"/>
                </a:lnTo>
                <a:lnTo>
                  <a:pt x="9349230" y="6417245"/>
                </a:lnTo>
                <a:lnTo>
                  <a:pt x="9326966" y="6466822"/>
                </a:lnTo>
                <a:lnTo>
                  <a:pt x="9313416" y="6507154"/>
                </a:lnTo>
                <a:lnTo>
                  <a:pt x="9299599" y="6547219"/>
                </a:lnTo>
                <a:lnTo>
                  <a:pt x="9285513" y="6587015"/>
                </a:lnTo>
                <a:lnTo>
                  <a:pt x="9262177" y="6635521"/>
                </a:lnTo>
                <a:lnTo>
                  <a:pt x="9247550" y="6674775"/>
                </a:lnTo>
                <a:lnTo>
                  <a:pt x="9232649" y="6713756"/>
                </a:lnTo>
                <a:lnTo>
                  <a:pt x="9208493" y="6761442"/>
                </a:lnTo>
                <a:lnTo>
                  <a:pt x="9193042" y="6799872"/>
                </a:lnTo>
                <a:lnTo>
                  <a:pt x="9177312" y="6838024"/>
                </a:lnTo>
                <a:lnTo>
                  <a:pt x="9152322" y="6884876"/>
                </a:lnTo>
                <a:lnTo>
                  <a:pt x="9136032" y="6922467"/>
                </a:lnTo>
                <a:lnTo>
                  <a:pt x="9110479" y="6968756"/>
                </a:lnTo>
                <a:lnTo>
                  <a:pt x="9093622" y="7005781"/>
                </a:lnTo>
                <a:lnTo>
                  <a:pt x="9076479" y="7042520"/>
                </a:lnTo>
                <a:lnTo>
                  <a:pt x="9050069" y="7087952"/>
                </a:lnTo>
                <a:lnTo>
                  <a:pt x="9032350" y="7124114"/>
                </a:lnTo>
                <a:lnTo>
                  <a:pt x="9005361" y="7168967"/>
                </a:lnTo>
                <a:lnTo>
                  <a:pt x="8987060" y="7204547"/>
                </a:lnTo>
                <a:lnTo>
                  <a:pt x="8959485" y="7248814"/>
                </a:lnTo>
                <a:lnTo>
                  <a:pt x="8940595" y="7283806"/>
                </a:lnTo>
                <a:lnTo>
                  <a:pt x="8912428" y="7327481"/>
                </a:lnTo>
                <a:lnTo>
                  <a:pt x="8892944" y="7361878"/>
                </a:lnTo>
                <a:lnTo>
                  <a:pt x="8864179" y="7404956"/>
                </a:lnTo>
                <a:lnTo>
                  <a:pt x="8835113" y="7447732"/>
                </a:lnTo>
                <a:lnTo>
                  <a:pt x="8814725" y="7481225"/>
                </a:lnTo>
                <a:lnTo>
                  <a:pt x="8785051" y="7523394"/>
                </a:lnTo>
                <a:lnTo>
                  <a:pt x="8764052" y="7556276"/>
                </a:lnTo>
                <a:lnTo>
                  <a:pt x="8733766" y="7597832"/>
                </a:lnTo>
                <a:lnTo>
                  <a:pt x="8703170" y="7639078"/>
                </a:lnTo>
                <a:lnTo>
                  <a:pt x="8681244" y="7671033"/>
                </a:lnTo>
                <a:lnTo>
                  <a:pt x="8650025" y="7711657"/>
                </a:lnTo>
                <a:lnTo>
                  <a:pt x="8618492" y="7751966"/>
                </a:lnTo>
                <a:lnTo>
                  <a:pt x="8595625" y="7782980"/>
                </a:lnTo>
                <a:lnTo>
                  <a:pt x="8563460" y="7822657"/>
                </a:lnTo>
                <a:lnTo>
                  <a:pt x="8530977" y="7862016"/>
                </a:lnTo>
                <a:lnTo>
                  <a:pt x="8507154" y="7892075"/>
                </a:lnTo>
                <a:lnTo>
                  <a:pt x="8474029" y="7930792"/>
                </a:lnTo>
                <a:lnTo>
                  <a:pt x="8440581" y="7969186"/>
                </a:lnTo>
                <a:lnTo>
                  <a:pt x="8406809" y="8007256"/>
                </a:lnTo>
                <a:lnTo>
                  <a:pt x="8381690" y="8036019"/>
                </a:lnTo>
                <a:lnTo>
                  <a:pt x="8347263" y="8073434"/>
                </a:lnTo>
                <a:lnTo>
                  <a:pt x="8312507" y="8110520"/>
                </a:lnTo>
                <a:lnTo>
                  <a:pt x="8277420" y="8147275"/>
                </a:lnTo>
                <a:lnTo>
                  <a:pt x="8250981" y="8174718"/>
                </a:lnTo>
                <a:lnTo>
                  <a:pt x="8215227" y="8210806"/>
                </a:lnTo>
                <a:lnTo>
                  <a:pt x="8179139" y="8246560"/>
                </a:lnTo>
                <a:lnTo>
                  <a:pt x="8142717" y="8281979"/>
                </a:lnTo>
                <a:lnTo>
                  <a:pt x="8105961" y="8317066"/>
                </a:lnTo>
                <a:lnTo>
                  <a:pt x="8077856" y="8342842"/>
                </a:lnTo>
                <a:lnTo>
                  <a:pt x="8040440" y="8377268"/>
                </a:lnTo>
                <a:lnTo>
                  <a:pt x="8002697" y="8411367"/>
                </a:lnTo>
                <a:lnTo>
                  <a:pt x="7964628" y="8445140"/>
                </a:lnTo>
                <a:lnTo>
                  <a:pt x="7935214" y="8469608"/>
                </a:lnTo>
                <a:lnTo>
                  <a:pt x="7896496" y="8502732"/>
                </a:lnTo>
                <a:lnTo>
                  <a:pt x="7857458" y="8535536"/>
                </a:lnTo>
                <a:lnTo>
                  <a:pt x="7818099" y="8568019"/>
                </a:lnTo>
                <a:lnTo>
                  <a:pt x="7787402" y="8591203"/>
                </a:lnTo>
                <a:lnTo>
                  <a:pt x="7747407" y="8623051"/>
                </a:lnTo>
                <a:lnTo>
                  <a:pt x="7707098" y="8654584"/>
                </a:lnTo>
                <a:lnTo>
                  <a:pt x="7675455" y="8676822"/>
                </a:lnTo>
                <a:lnTo>
                  <a:pt x="7634519" y="8707728"/>
                </a:lnTo>
                <a:lnTo>
                  <a:pt x="7593273" y="8738324"/>
                </a:lnTo>
                <a:lnTo>
                  <a:pt x="7560698" y="8759631"/>
                </a:lnTo>
                <a:lnTo>
                  <a:pt x="7518835" y="8789610"/>
                </a:lnTo>
                <a:lnTo>
                  <a:pt x="7485646" y="8810303"/>
                </a:lnTo>
                <a:lnTo>
                  <a:pt x="7443173" y="8839672"/>
                </a:lnTo>
                <a:lnTo>
                  <a:pt x="7400397" y="8868738"/>
                </a:lnTo>
                <a:lnTo>
                  <a:pt x="7366300" y="8888522"/>
                </a:lnTo>
                <a:lnTo>
                  <a:pt x="7322923" y="8916987"/>
                </a:lnTo>
                <a:lnTo>
                  <a:pt x="7288228" y="8936173"/>
                </a:lnTo>
                <a:lnTo>
                  <a:pt x="7244256" y="8964043"/>
                </a:lnTo>
                <a:lnTo>
                  <a:pt x="7208969" y="8982638"/>
                </a:lnTo>
                <a:lnTo>
                  <a:pt x="7164408" y="9009919"/>
                </a:lnTo>
                <a:lnTo>
                  <a:pt x="7128536" y="9027929"/>
                </a:lnTo>
                <a:lnTo>
                  <a:pt x="7083393" y="9054628"/>
                </a:lnTo>
                <a:lnTo>
                  <a:pt x="7046941" y="9072058"/>
                </a:lnTo>
                <a:lnTo>
                  <a:pt x="7001222" y="9098181"/>
                </a:lnTo>
                <a:lnTo>
                  <a:pt x="6964198" y="9115038"/>
                </a:lnTo>
                <a:lnTo>
                  <a:pt x="6926889" y="9131611"/>
                </a:lnTo>
                <a:lnTo>
                  <a:pt x="6880318" y="9156881"/>
                </a:lnTo>
                <a:lnTo>
                  <a:pt x="6842445" y="9172890"/>
                </a:lnTo>
                <a:lnTo>
                  <a:pt x="6795313" y="9197600"/>
                </a:lnTo>
                <a:lnTo>
                  <a:pt x="6756883" y="9213052"/>
                </a:lnTo>
                <a:lnTo>
                  <a:pt x="6718177" y="9228228"/>
                </a:lnTo>
                <a:lnTo>
                  <a:pt x="6670216" y="9252109"/>
                </a:lnTo>
                <a:lnTo>
                  <a:pt x="6630962" y="9266736"/>
                </a:lnTo>
                <a:lnTo>
                  <a:pt x="6591436" y="9281092"/>
                </a:lnTo>
                <a:lnTo>
                  <a:pt x="6551640" y="9295177"/>
                </a:lnTo>
                <a:lnTo>
                  <a:pt x="6502595" y="9317974"/>
                </a:lnTo>
                <a:lnTo>
                  <a:pt x="6462264" y="9331524"/>
                </a:lnTo>
                <a:lnTo>
                  <a:pt x="6421667" y="9344809"/>
                </a:lnTo>
                <a:lnTo>
                  <a:pt x="6380806" y="9357830"/>
                </a:lnTo>
                <a:lnTo>
                  <a:pt x="6330702" y="9379568"/>
                </a:lnTo>
                <a:lnTo>
                  <a:pt x="6289318" y="9392066"/>
                </a:lnTo>
                <a:lnTo>
                  <a:pt x="6247675" y="9404304"/>
                </a:lnTo>
                <a:lnTo>
                  <a:pt x="6205774" y="9416285"/>
                </a:lnTo>
                <a:lnTo>
                  <a:pt x="6163617" y="9428009"/>
                </a:lnTo>
                <a:lnTo>
                  <a:pt x="6121206" y="9439479"/>
                </a:lnTo>
                <a:lnTo>
                  <a:pt x="6078541" y="9450696"/>
                </a:lnTo>
                <a:lnTo>
                  <a:pt x="6035625" y="9461662"/>
                </a:lnTo>
                <a:lnTo>
                  <a:pt x="5992459" y="9472378"/>
                </a:lnTo>
                <a:lnTo>
                  <a:pt x="5949045" y="9482845"/>
                </a:lnTo>
                <a:lnTo>
                  <a:pt x="5896404" y="9502046"/>
                </a:lnTo>
                <a:lnTo>
                  <a:pt x="5852498" y="9512021"/>
                </a:lnTo>
                <a:lnTo>
                  <a:pt x="5817329" y="9512773"/>
                </a:lnTo>
                <a:lnTo>
                  <a:pt x="5772937" y="9522263"/>
                </a:lnTo>
                <a:lnTo>
                  <a:pt x="5728305" y="9531512"/>
                </a:lnTo>
                <a:lnTo>
                  <a:pt x="5683434" y="9540522"/>
                </a:lnTo>
                <a:lnTo>
                  <a:pt x="5638325" y="9549295"/>
                </a:lnTo>
                <a:lnTo>
                  <a:pt x="5592981" y="9557833"/>
                </a:lnTo>
                <a:lnTo>
                  <a:pt x="5547402" y="9566135"/>
                </a:lnTo>
                <a:lnTo>
                  <a:pt x="5501591" y="9574206"/>
                </a:lnTo>
                <a:lnTo>
                  <a:pt x="5455548" y="9582045"/>
                </a:lnTo>
                <a:lnTo>
                  <a:pt x="5418256" y="9580674"/>
                </a:lnTo>
                <a:lnTo>
                  <a:pt x="5371756" y="9588055"/>
                </a:lnTo>
                <a:lnTo>
                  <a:pt x="5325029" y="9595210"/>
                </a:lnTo>
                <a:lnTo>
                  <a:pt x="5278078" y="9602140"/>
                </a:lnTo>
                <a:lnTo>
                  <a:pt x="5239883" y="9599866"/>
                </a:lnTo>
                <a:lnTo>
                  <a:pt x="5192486" y="9606351"/>
                </a:lnTo>
                <a:lnTo>
                  <a:pt x="5144869" y="9612615"/>
                </a:lnTo>
                <a:lnTo>
                  <a:pt x="5106014" y="9609681"/>
                </a:lnTo>
                <a:lnTo>
                  <a:pt x="5057961" y="9615510"/>
                </a:lnTo>
                <a:lnTo>
                  <a:pt x="5009692" y="9621123"/>
                </a:lnTo>
                <a:lnTo>
                  <a:pt x="4970190" y="9617542"/>
                </a:lnTo>
                <a:lnTo>
                  <a:pt x="4921495" y="9622728"/>
                </a:lnTo>
                <a:lnTo>
                  <a:pt x="4881570" y="9618724"/>
                </a:lnTo>
                <a:lnTo>
                  <a:pt x="4832455" y="9623490"/>
                </a:lnTo>
                <a:lnTo>
                  <a:pt x="4792112" y="9619069"/>
                </a:lnTo>
                <a:lnTo>
                  <a:pt x="4742583" y="9623421"/>
                </a:lnTo>
                <a:lnTo>
                  <a:pt x="4701830" y="9618589"/>
                </a:lnTo>
                <a:lnTo>
                  <a:pt x="4651893" y="9622533"/>
                </a:lnTo>
                <a:lnTo>
                  <a:pt x="4569377" y="9611859"/>
                </a:lnTo>
                <a:lnTo>
                  <a:pt x="4518840" y="9615204"/>
                </a:lnTo>
                <a:lnTo>
                  <a:pt x="4435138" y="9603344"/>
                </a:lnTo>
                <a:lnTo>
                  <a:pt x="4384015" y="9606103"/>
                </a:lnTo>
                <a:lnTo>
                  <a:pt x="4256441" y="9586292"/>
                </a:lnTo>
                <a:lnTo>
                  <a:pt x="4204559" y="9588291"/>
                </a:lnTo>
                <a:lnTo>
                  <a:pt x="4074744" y="9566240"/>
                </a:lnTo>
                <a:lnTo>
                  <a:pt x="3899127" y="9534307"/>
                </a:lnTo>
                <a:lnTo>
                  <a:pt x="3720710" y="9499573"/>
                </a:lnTo>
                <a:lnTo>
                  <a:pt x="3675679" y="9490464"/>
                </a:lnTo>
                <a:lnTo>
                  <a:pt x="3639462" y="9472207"/>
                </a:lnTo>
                <a:lnTo>
                  <a:pt x="3457031" y="9433460"/>
                </a:lnTo>
                <a:lnTo>
                  <a:pt x="3420001" y="9414390"/>
                </a:lnTo>
                <a:lnTo>
                  <a:pt x="3327508" y="9393740"/>
                </a:lnTo>
                <a:lnTo>
                  <a:pt x="3290009" y="9374201"/>
                </a:lnTo>
                <a:lnTo>
                  <a:pt x="3243376" y="9363490"/>
                </a:lnTo>
                <a:lnTo>
                  <a:pt x="3205572" y="9343646"/>
                </a:lnTo>
                <a:lnTo>
                  <a:pt x="3158638" y="9332633"/>
                </a:lnTo>
                <a:lnTo>
                  <a:pt x="3120535" y="9312491"/>
                </a:lnTo>
                <a:lnTo>
                  <a:pt x="3073305" y="9301182"/>
                </a:lnTo>
                <a:lnTo>
                  <a:pt x="3034910" y="9280748"/>
                </a:lnTo>
                <a:lnTo>
                  <a:pt x="2987391" y="9269149"/>
                </a:lnTo>
                <a:lnTo>
                  <a:pt x="2909888" y="9227567"/>
                </a:lnTo>
                <a:lnTo>
                  <a:pt x="2861947" y="9215547"/>
                </a:lnTo>
                <a:lnTo>
                  <a:pt x="2744244" y="9151726"/>
                </a:lnTo>
                <a:lnTo>
                  <a:pt x="2695762" y="9139165"/>
                </a:lnTo>
                <a:lnTo>
                  <a:pt x="2293771" y="8916779"/>
                </a:lnTo>
                <a:close/>
              </a:path>
              <a:path w="9624060" h="9624060">
                <a:moveTo>
                  <a:pt x="2138625" y="8815514"/>
                </a:moveTo>
                <a:lnTo>
                  <a:pt x="807975" y="7484865"/>
                </a:lnTo>
                <a:lnTo>
                  <a:pt x="738593" y="7361600"/>
                </a:lnTo>
                <a:lnTo>
                  <a:pt x="2261889" y="8884897"/>
                </a:lnTo>
                <a:lnTo>
                  <a:pt x="2138625" y="8815514"/>
                </a:lnTo>
                <a:close/>
              </a:path>
              <a:path w="9624060" h="9624060">
                <a:moveTo>
                  <a:pt x="2023355" y="8736165"/>
                </a:moveTo>
                <a:lnTo>
                  <a:pt x="887325" y="7600135"/>
                </a:lnTo>
                <a:lnTo>
                  <a:pt x="840304" y="7517194"/>
                </a:lnTo>
                <a:lnTo>
                  <a:pt x="2106296" y="8783185"/>
                </a:lnTo>
                <a:lnTo>
                  <a:pt x="2023355" y="8736165"/>
                </a:lnTo>
                <a:close/>
              </a:path>
              <a:path w="9624060" h="9624060">
                <a:moveTo>
                  <a:pt x="1948974" y="8679745"/>
                </a:moveTo>
                <a:lnTo>
                  <a:pt x="943744" y="7674515"/>
                </a:lnTo>
                <a:lnTo>
                  <a:pt x="919973" y="7632783"/>
                </a:lnTo>
                <a:lnTo>
                  <a:pt x="1990706" y="8703517"/>
                </a:lnTo>
                <a:lnTo>
                  <a:pt x="1948974" y="8679745"/>
                </a:lnTo>
                <a:close/>
              </a:path>
              <a:path w="9624060" h="9624060">
                <a:moveTo>
                  <a:pt x="1874187" y="8622919"/>
                </a:moveTo>
                <a:lnTo>
                  <a:pt x="1000571" y="7749303"/>
                </a:lnTo>
                <a:lnTo>
                  <a:pt x="976598" y="7707369"/>
                </a:lnTo>
                <a:lnTo>
                  <a:pt x="1916121" y="8646892"/>
                </a:lnTo>
                <a:lnTo>
                  <a:pt x="1874187" y="8622919"/>
                </a:lnTo>
                <a:close/>
              </a:path>
              <a:path w="9624060" h="9624060">
                <a:moveTo>
                  <a:pt x="1799005" y="8565697"/>
                </a:moveTo>
                <a:lnTo>
                  <a:pt x="1057793" y="7824485"/>
                </a:lnTo>
                <a:lnTo>
                  <a:pt x="1033624" y="7782355"/>
                </a:lnTo>
                <a:lnTo>
                  <a:pt x="1841135" y="8589866"/>
                </a:lnTo>
                <a:lnTo>
                  <a:pt x="1799005" y="8565697"/>
                </a:lnTo>
                <a:close/>
              </a:path>
              <a:path w="9624060" h="9624060">
                <a:moveTo>
                  <a:pt x="1723441" y="8508093"/>
                </a:moveTo>
                <a:lnTo>
                  <a:pt x="1115397" y="7900049"/>
                </a:lnTo>
                <a:lnTo>
                  <a:pt x="1091038" y="7857730"/>
                </a:lnTo>
                <a:lnTo>
                  <a:pt x="1765760" y="8532452"/>
                </a:lnTo>
                <a:lnTo>
                  <a:pt x="1723441" y="8508093"/>
                </a:lnTo>
                <a:close/>
              </a:path>
              <a:path w="9624060" h="9624060">
                <a:moveTo>
                  <a:pt x="1580196" y="8382809"/>
                </a:moveTo>
                <a:lnTo>
                  <a:pt x="1240681" y="8043294"/>
                </a:lnTo>
                <a:lnTo>
                  <a:pt x="1215962" y="8000614"/>
                </a:lnTo>
                <a:lnTo>
                  <a:pt x="1622876" y="8407528"/>
                </a:lnTo>
                <a:lnTo>
                  <a:pt x="1580196" y="8382809"/>
                </a:lnTo>
                <a:close/>
              </a:path>
            </a:pathLst>
          </a:custGeom>
          <a:solidFill>
            <a:srgbClr val="C39503"/>
          </a:solidFill>
        </p:spPr>
        <p:txBody>
          <a:bodyPr wrap="square" lIns="0" tIns="0" rIns="0" bIns="0" rtlCol="0"/>
          <a:lstStyle/>
          <a:p>
            <a:endParaRPr/>
          </a:p>
        </p:txBody>
      </p:sp>
      <p:sp>
        <p:nvSpPr>
          <p:cNvPr id="5" name="object 5"/>
          <p:cNvSpPr txBox="1">
            <a:spLocks noGrp="1"/>
          </p:cNvSpPr>
          <p:nvPr>
            <p:ph type="title"/>
          </p:nvPr>
        </p:nvSpPr>
        <p:spPr>
          <a:xfrm>
            <a:off x="6766242" y="4618939"/>
            <a:ext cx="4755515" cy="1038746"/>
          </a:xfrm>
          <a:prstGeom prst="rect">
            <a:avLst/>
          </a:prstGeom>
        </p:spPr>
        <p:txBody>
          <a:bodyPr vert="horz" wrap="square" lIns="0" tIns="76200" rIns="0" bIns="0" rtlCol="0">
            <a:spAutoFit/>
          </a:bodyPr>
          <a:lstStyle/>
          <a:p>
            <a:pPr marL="12700" marR="5080" indent="40640">
              <a:lnSpc>
                <a:spcPts val="7500"/>
              </a:lnSpc>
              <a:spcBef>
                <a:spcPts val="600"/>
              </a:spcBef>
            </a:pPr>
            <a:r>
              <a:rPr lang="en-US" sz="6500" spc="100" dirty="0"/>
              <a:t>Thank You</a:t>
            </a:r>
            <a:endParaRPr sz="6500" dirty="0"/>
          </a:p>
        </p:txBody>
      </p:sp>
      <p:sp>
        <p:nvSpPr>
          <p:cNvPr id="7" name="object 7"/>
          <p:cNvSpPr/>
          <p:nvPr/>
        </p:nvSpPr>
        <p:spPr>
          <a:xfrm>
            <a:off x="3559281" y="1108034"/>
            <a:ext cx="2847975" cy="2847975"/>
          </a:xfrm>
          <a:custGeom>
            <a:avLst/>
            <a:gdLst/>
            <a:ahLst/>
            <a:cxnLst/>
            <a:rect l="l" t="t" r="r" b="b"/>
            <a:pathLst>
              <a:path w="2847975" h="2847975">
                <a:moveTo>
                  <a:pt x="1423987" y="2847974"/>
                </a:moveTo>
                <a:lnTo>
                  <a:pt x="1376027" y="2847182"/>
                </a:lnTo>
                <a:lnTo>
                  <a:pt x="1328465" y="2844821"/>
                </a:lnTo>
                <a:lnTo>
                  <a:pt x="1281324" y="2840917"/>
                </a:lnTo>
                <a:lnTo>
                  <a:pt x="1234630" y="2835494"/>
                </a:lnTo>
                <a:lnTo>
                  <a:pt x="1188408" y="2828578"/>
                </a:lnTo>
                <a:lnTo>
                  <a:pt x="1142683" y="2820194"/>
                </a:lnTo>
                <a:lnTo>
                  <a:pt x="1097480" y="2810366"/>
                </a:lnTo>
                <a:lnTo>
                  <a:pt x="1052823" y="2799119"/>
                </a:lnTo>
                <a:lnTo>
                  <a:pt x="1008737" y="2786478"/>
                </a:lnTo>
                <a:lnTo>
                  <a:pt x="965248" y="2772468"/>
                </a:lnTo>
                <a:lnTo>
                  <a:pt x="922380" y="2757114"/>
                </a:lnTo>
                <a:lnTo>
                  <a:pt x="880158" y="2740442"/>
                </a:lnTo>
                <a:lnTo>
                  <a:pt x="838608" y="2722475"/>
                </a:lnTo>
                <a:lnTo>
                  <a:pt x="797753" y="2703238"/>
                </a:lnTo>
                <a:lnTo>
                  <a:pt x="757620" y="2682758"/>
                </a:lnTo>
                <a:lnTo>
                  <a:pt x="718232" y="2661058"/>
                </a:lnTo>
                <a:lnTo>
                  <a:pt x="679616" y="2638164"/>
                </a:lnTo>
                <a:lnTo>
                  <a:pt x="641795" y="2614100"/>
                </a:lnTo>
                <a:lnTo>
                  <a:pt x="604794" y="2588891"/>
                </a:lnTo>
                <a:lnTo>
                  <a:pt x="568640" y="2562563"/>
                </a:lnTo>
                <a:lnTo>
                  <a:pt x="533355" y="2535140"/>
                </a:lnTo>
                <a:lnTo>
                  <a:pt x="498967" y="2506647"/>
                </a:lnTo>
                <a:lnTo>
                  <a:pt x="465498" y="2477109"/>
                </a:lnTo>
                <a:lnTo>
                  <a:pt x="432975" y="2446552"/>
                </a:lnTo>
                <a:lnTo>
                  <a:pt x="401422" y="2414999"/>
                </a:lnTo>
                <a:lnTo>
                  <a:pt x="370864" y="2382475"/>
                </a:lnTo>
                <a:lnTo>
                  <a:pt x="341326" y="2349007"/>
                </a:lnTo>
                <a:lnTo>
                  <a:pt x="312834" y="2314618"/>
                </a:lnTo>
                <a:lnTo>
                  <a:pt x="285411" y="2279334"/>
                </a:lnTo>
                <a:lnTo>
                  <a:pt x="259082" y="2243179"/>
                </a:lnTo>
                <a:lnTo>
                  <a:pt x="233874" y="2206179"/>
                </a:lnTo>
                <a:lnTo>
                  <a:pt x="209810" y="2168358"/>
                </a:lnTo>
                <a:lnTo>
                  <a:pt x="186916" y="2129741"/>
                </a:lnTo>
                <a:lnTo>
                  <a:pt x="165216" y="2090354"/>
                </a:lnTo>
                <a:lnTo>
                  <a:pt x="144735" y="2050220"/>
                </a:lnTo>
                <a:lnTo>
                  <a:pt x="125499" y="2009366"/>
                </a:lnTo>
                <a:lnTo>
                  <a:pt x="107532" y="1967815"/>
                </a:lnTo>
                <a:lnTo>
                  <a:pt x="90859" y="1925594"/>
                </a:lnTo>
                <a:lnTo>
                  <a:pt x="75506" y="1882726"/>
                </a:lnTo>
                <a:lnTo>
                  <a:pt x="61496" y="1839237"/>
                </a:lnTo>
                <a:lnTo>
                  <a:pt x="48855" y="1795151"/>
                </a:lnTo>
                <a:lnTo>
                  <a:pt x="37608" y="1750494"/>
                </a:lnTo>
                <a:lnTo>
                  <a:pt x="27780" y="1705290"/>
                </a:lnTo>
                <a:lnTo>
                  <a:pt x="19395" y="1659565"/>
                </a:lnTo>
                <a:lnTo>
                  <a:pt x="12479" y="1613343"/>
                </a:lnTo>
                <a:lnTo>
                  <a:pt x="7057" y="1566650"/>
                </a:lnTo>
                <a:lnTo>
                  <a:pt x="3153" y="1519509"/>
                </a:lnTo>
                <a:lnTo>
                  <a:pt x="792" y="1471946"/>
                </a:lnTo>
                <a:lnTo>
                  <a:pt x="0" y="1423987"/>
                </a:lnTo>
                <a:lnTo>
                  <a:pt x="792" y="1376027"/>
                </a:lnTo>
                <a:lnTo>
                  <a:pt x="3153" y="1328465"/>
                </a:lnTo>
                <a:lnTo>
                  <a:pt x="7057" y="1281324"/>
                </a:lnTo>
                <a:lnTo>
                  <a:pt x="12479" y="1234630"/>
                </a:lnTo>
                <a:lnTo>
                  <a:pt x="19395" y="1188408"/>
                </a:lnTo>
                <a:lnTo>
                  <a:pt x="27780" y="1142683"/>
                </a:lnTo>
                <a:lnTo>
                  <a:pt x="37608" y="1097480"/>
                </a:lnTo>
                <a:lnTo>
                  <a:pt x="48855" y="1052823"/>
                </a:lnTo>
                <a:lnTo>
                  <a:pt x="61496" y="1008737"/>
                </a:lnTo>
                <a:lnTo>
                  <a:pt x="75506" y="965248"/>
                </a:lnTo>
                <a:lnTo>
                  <a:pt x="90859" y="922380"/>
                </a:lnTo>
                <a:lnTo>
                  <a:pt x="107532" y="880158"/>
                </a:lnTo>
                <a:lnTo>
                  <a:pt x="125499" y="838608"/>
                </a:lnTo>
                <a:lnTo>
                  <a:pt x="144735" y="797753"/>
                </a:lnTo>
                <a:lnTo>
                  <a:pt x="165216" y="757620"/>
                </a:lnTo>
                <a:lnTo>
                  <a:pt x="186916" y="718232"/>
                </a:lnTo>
                <a:lnTo>
                  <a:pt x="209810" y="679616"/>
                </a:lnTo>
                <a:lnTo>
                  <a:pt x="233874" y="641795"/>
                </a:lnTo>
                <a:lnTo>
                  <a:pt x="259082" y="604794"/>
                </a:lnTo>
                <a:lnTo>
                  <a:pt x="285411" y="568640"/>
                </a:lnTo>
                <a:lnTo>
                  <a:pt x="312834" y="533355"/>
                </a:lnTo>
                <a:lnTo>
                  <a:pt x="341326" y="498967"/>
                </a:lnTo>
                <a:lnTo>
                  <a:pt x="370864" y="465498"/>
                </a:lnTo>
                <a:lnTo>
                  <a:pt x="401422" y="432975"/>
                </a:lnTo>
                <a:lnTo>
                  <a:pt x="432975" y="401422"/>
                </a:lnTo>
                <a:lnTo>
                  <a:pt x="465498" y="370864"/>
                </a:lnTo>
                <a:lnTo>
                  <a:pt x="498967" y="341326"/>
                </a:lnTo>
                <a:lnTo>
                  <a:pt x="533355" y="312834"/>
                </a:lnTo>
                <a:lnTo>
                  <a:pt x="568640" y="285411"/>
                </a:lnTo>
                <a:lnTo>
                  <a:pt x="604794" y="259082"/>
                </a:lnTo>
                <a:lnTo>
                  <a:pt x="641795" y="233874"/>
                </a:lnTo>
                <a:lnTo>
                  <a:pt x="679616" y="209810"/>
                </a:lnTo>
                <a:lnTo>
                  <a:pt x="718232" y="186916"/>
                </a:lnTo>
                <a:lnTo>
                  <a:pt x="757620" y="165216"/>
                </a:lnTo>
                <a:lnTo>
                  <a:pt x="797753" y="144735"/>
                </a:lnTo>
                <a:lnTo>
                  <a:pt x="838608" y="125499"/>
                </a:lnTo>
                <a:lnTo>
                  <a:pt x="880158" y="107532"/>
                </a:lnTo>
                <a:lnTo>
                  <a:pt x="922380" y="90859"/>
                </a:lnTo>
                <a:lnTo>
                  <a:pt x="965248" y="75506"/>
                </a:lnTo>
                <a:lnTo>
                  <a:pt x="1008737" y="61496"/>
                </a:lnTo>
                <a:lnTo>
                  <a:pt x="1052823" y="48855"/>
                </a:lnTo>
                <a:lnTo>
                  <a:pt x="1097480" y="37608"/>
                </a:lnTo>
                <a:lnTo>
                  <a:pt x="1142683" y="27780"/>
                </a:lnTo>
                <a:lnTo>
                  <a:pt x="1188408" y="19395"/>
                </a:lnTo>
                <a:lnTo>
                  <a:pt x="1234630" y="12479"/>
                </a:lnTo>
                <a:lnTo>
                  <a:pt x="1281324" y="7057"/>
                </a:lnTo>
                <a:lnTo>
                  <a:pt x="1328465" y="3153"/>
                </a:lnTo>
                <a:lnTo>
                  <a:pt x="1376027" y="792"/>
                </a:lnTo>
                <a:lnTo>
                  <a:pt x="1423987" y="0"/>
                </a:lnTo>
                <a:lnTo>
                  <a:pt x="1471946" y="792"/>
                </a:lnTo>
                <a:lnTo>
                  <a:pt x="1519509" y="3153"/>
                </a:lnTo>
                <a:lnTo>
                  <a:pt x="1566650" y="7057"/>
                </a:lnTo>
                <a:lnTo>
                  <a:pt x="1613343" y="12479"/>
                </a:lnTo>
                <a:lnTo>
                  <a:pt x="1659565" y="19395"/>
                </a:lnTo>
                <a:lnTo>
                  <a:pt x="1705290" y="27780"/>
                </a:lnTo>
                <a:lnTo>
                  <a:pt x="1750494" y="37608"/>
                </a:lnTo>
                <a:lnTo>
                  <a:pt x="1795151" y="48855"/>
                </a:lnTo>
                <a:lnTo>
                  <a:pt x="1839237" y="61496"/>
                </a:lnTo>
                <a:lnTo>
                  <a:pt x="1882726" y="75506"/>
                </a:lnTo>
                <a:lnTo>
                  <a:pt x="1925594" y="90859"/>
                </a:lnTo>
                <a:lnTo>
                  <a:pt x="1967815" y="107532"/>
                </a:lnTo>
                <a:lnTo>
                  <a:pt x="2009366" y="125499"/>
                </a:lnTo>
                <a:lnTo>
                  <a:pt x="2050220" y="144735"/>
                </a:lnTo>
                <a:lnTo>
                  <a:pt x="2090354" y="165216"/>
                </a:lnTo>
                <a:lnTo>
                  <a:pt x="2129741" y="186916"/>
                </a:lnTo>
                <a:lnTo>
                  <a:pt x="2168358" y="209810"/>
                </a:lnTo>
                <a:lnTo>
                  <a:pt x="2206179" y="233874"/>
                </a:lnTo>
                <a:lnTo>
                  <a:pt x="2243179" y="259082"/>
                </a:lnTo>
                <a:lnTo>
                  <a:pt x="2279334" y="285411"/>
                </a:lnTo>
                <a:lnTo>
                  <a:pt x="2314618" y="312834"/>
                </a:lnTo>
                <a:lnTo>
                  <a:pt x="2349007" y="341326"/>
                </a:lnTo>
                <a:lnTo>
                  <a:pt x="2382475" y="370864"/>
                </a:lnTo>
                <a:lnTo>
                  <a:pt x="2414999" y="401422"/>
                </a:lnTo>
                <a:lnTo>
                  <a:pt x="2446552" y="432975"/>
                </a:lnTo>
                <a:lnTo>
                  <a:pt x="2477109" y="465498"/>
                </a:lnTo>
                <a:lnTo>
                  <a:pt x="2506647" y="498967"/>
                </a:lnTo>
                <a:lnTo>
                  <a:pt x="2535140" y="533355"/>
                </a:lnTo>
                <a:lnTo>
                  <a:pt x="2562563" y="568640"/>
                </a:lnTo>
                <a:lnTo>
                  <a:pt x="2588891" y="604794"/>
                </a:lnTo>
                <a:lnTo>
                  <a:pt x="2614100" y="641795"/>
                </a:lnTo>
                <a:lnTo>
                  <a:pt x="2638164" y="679616"/>
                </a:lnTo>
                <a:lnTo>
                  <a:pt x="2661058" y="718232"/>
                </a:lnTo>
                <a:lnTo>
                  <a:pt x="2682758" y="757620"/>
                </a:lnTo>
                <a:lnTo>
                  <a:pt x="2703238" y="797753"/>
                </a:lnTo>
                <a:lnTo>
                  <a:pt x="2722475" y="838608"/>
                </a:lnTo>
                <a:lnTo>
                  <a:pt x="2740442" y="880158"/>
                </a:lnTo>
                <a:lnTo>
                  <a:pt x="2757114" y="922380"/>
                </a:lnTo>
                <a:lnTo>
                  <a:pt x="2772468" y="965248"/>
                </a:lnTo>
                <a:lnTo>
                  <a:pt x="2786478" y="1008737"/>
                </a:lnTo>
                <a:lnTo>
                  <a:pt x="2799119" y="1052823"/>
                </a:lnTo>
                <a:lnTo>
                  <a:pt x="2810366" y="1097480"/>
                </a:lnTo>
                <a:lnTo>
                  <a:pt x="2820194" y="1142683"/>
                </a:lnTo>
                <a:lnTo>
                  <a:pt x="2828578" y="1188408"/>
                </a:lnTo>
                <a:lnTo>
                  <a:pt x="2835494" y="1234630"/>
                </a:lnTo>
                <a:lnTo>
                  <a:pt x="2840917" y="1281324"/>
                </a:lnTo>
                <a:lnTo>
                  <a:pt x="2844821" y="1328465"/>
                </a:lnTo>
                <a:lnTo>
                  <a:pt x="2847182" y="1376027"/>
                </a:lnTo>
                <a:lnTo>
                  <a:pt x="2847974" y="1423987"/>
                </a:lnTo>
                <a:lnTo>
                  <a:pt x="2847182" y="1471946"/>
                </a:lnTo>
                <a:lnTo>
                  <a:pt x="2844821" y="1519509"/>
                </a:lnTo>
                <a:lnTo>
                  <a:pt x="2840917" y="1566650"/>
                </a:lnTo>
                <a:lnTo>
                  <a:pt x="2835494" y="1613343"/>
                </a:lnTo>
                <a:lnTo>
                  <a:pt x="2828578" y="1659565"/>
                </a:lnTo>
                <a:lnTo>
                  <a:pt x="2820194" y="1705290"/>
                </a:lnTo>
                <a:lnTo>
                  <a:pt x="2810366" y="1750494"/>
                </a:lnTo>
                <a:lnTo>
                  <a:pt x="2799119" y="1795151"/>
                </a:lnTo>
                <a:lnTo>
                  <a:pt x="2786478" y="1839237"/>
                </a:lnTo>
                <a:lnTo>
                  <a:pt x="2772468" y="1882726"/>
                </a:lnTo>
                <a:lnTo>
                  <a:pt x="2757114" y="1925594"/>
                </a:lnTo>
                <a:lnTo>
                  <a:pt x="2740442" y="1967815"/>
                </a:lnTo>
                <a:lnTo>
                  <a:pt x="2722475" y="2009366"/>
                </a:lnTo>
                <a:lnTo>
                  <a:pt x="2703238" y="2050220"/>
                </a:lnTo>
                <a:lnTo>
                  <a:pt x="2682758" y="2090354"/>
                </a:lnTo>
                <a:lnTo>
                  <a:pt x="2661058" y="2129741"/>
                </a:lnTo>
                <a:lnTo>
                  <a:pt x="2638164" y="2168358"/>
                </a:lnTo>
                <a:lnTo>
                  <a:pt x="2614100" y="2206179"/>
                </a:lnTo>
                <a:lnTo>
                  <a:pt x="2588891" y="2243179"/>
                </a:lnTo>
                <a:lnTo>
                  <a:pt x="2562563" y="2279334"/>
                </a:lnTo>
                <a:lnTo>
                  <a:pt x="2535140" y="2314618"/>
                </a:lnTo>
                <a:lnTo>
                  <a:pt x="2506647" y="2349007"/>
                </a:lnTo>
                <a:lnTo>
                  <a:pt x="2477109" y="2382475"/>
                </a:lnTo>
                <a:lnTo>
                  <a:pt x="2446552" y="2414999"/>
                </a:lnTo>
                <a:lnTo>
                  <a:pt x="2414999" y="2446552"/>
                </a:lnTo>
                <a:lnTo>
                  <a:pt x="2382475" y="2477109"/>
                </a:lnTo>
                <a:lnTo>
                  <a:pt x="2349007" y="2506647"/>
                </a:lnTo>
                <a:lnTo>
                  <a:pt x="2314618" y="2535140"/>
                </a:lnTo>
                <a:lnTo>
                  <a:pt x="2279334" y="2562563"/>
                </a:lnTo>
                <a:lnTo>
                  <a:pt x="2243179" y="2588891"/>
                </a:lnTo>
                <a:lnTo>
                  <a:pt x="2206179" y="2614100"/>
                </a:lnTo>
                <a:lnTo>
                  <a:pt x="2168358" y="2638164"/>
                </a:lnTo>
                <a:lnTo>
                  <a:pt x="2129741" y="2661058"/>
                </a:lnTo>
                <a:lnTo>
                  <a:pt x="2090354" y="2682758"/>
                </a:lnTo>
                <a:lnTo>
                  <a:pt x="2050220" y="2703238"/>
                </a:lnTo>
                <a:lnTo>
                  <a:pt x="2009366" y="2722475"/>
                </a:lnTo>
                <a:lnTo>
                  <a:pt x="1967815" y="2740442"/>
                </a:lnTo>
                <a:lnTo>
                  <a:pt x="1925594" y="2757114"/>
                </a:lnTo>
                <a:lnTo>
                  <a:pt x="1882726" y="2772468"/>
                </a:lnTo>
                <a:lnTo>
                  <a:pt x="1839237" y="2786478"/>
                </a:lnTo>
                <a:lnTo>
                  <a:pt x="1795151" y="2799119"/>
                </a:lnTo>
                <a:lnTo>
                  <a:pt x="1750494" y="2810366"/>
                </a:lnTo>
                <a:lnTo>
                  <a:pt x="1705290" y="2820194"/>
                </a:lnTo>
                <a:lnTo>
                  <a:pt x="1659565" y="2828578"/>
                </a:lnTo>
                <a:lnTo>
                  <a:pt x="1613343" y="2835494"/>
                </a:lnTo>
                <a:lnTo>
                  <a:pt x="1566650" y="2840917"/>
                </a:lnTo>
                <a:lnTo>
                  <a:pt x="1519509" y="2844821"/>
                </a:lnTo>
                <a:lnTo>
                  <a:pt x="1471946" y="2847182"/>
                </a:lnTo>
                <a:lnTo>
                  <a:pt x="1423987" y="2847974"/>
                </a:lnTo>
                <a:close/>
              </a:path>
            </a:pathLst>
          </a:custGeom>
          <a:solidFill>
            <a:srgbClr val="242424"/>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42"/>
          <p:cNvSpPr/>
          <p:nvPr/>
        </p:nvSpPr>
        <p:spPr>
          <a:xfrm>
            <a:off x="0" y="6571229"/>
            <a:ext cx="5560695" cy="3716020"/>
          </a:xfrm>
          <a:custGeom>
            <a:avLst/>
            <a:gdLst/>
            <a:ahLst/>
            <a:cxnLst/>
            <a:rect l="l" t="t" r="r" b="b"/>
            <a:pathLst>
              <a:path w="5560695" h="3716020">
                <a:moveTo>
                  <a:pt x="5560590" y="3715770"/>
                </a:moveTo>
                <a:lnTo>
                  <a:pt x="0" y="3715770"/>
                </a:lnTo>
                <a:lnTo>
                  <a:pt x="0" y="34070"/>
                </a:lnTo>
                <a:lnTo>
                  <a:pt x="117771" y="21853"/>
                </a:lnTo>
                <a:lnTo>
                  <a:pt x="212580" y="14027"/>
                </a:lnTo>
                <a:lnTo>
                  <a:pt x="307864" y="7913"/>
                </a:lnTo>
                <a:lnTo>
                  <a:pt x="403609" y="3527"/>
                </a:lnTo>
                <a:lnTo>
                  <a:pt x="499798" y="884"/>
                </a:lnTo>
                <a:lnTo>
                  <a:pt x="596461" y="0"/>
                </a:lnTo>
                <a:lnTo>
                  <a:pt x="644780" y="221"/>
                </a:lnTo>
                <a:lnTo>
                  <a:pt x="693037" y="884"/>
                </a:lnTo>
                <a:lnTo>
                  <a:pt x="741186" y="1986"/>
                </a:lnTo>
                <a:lnTo>
                  <a:pt x="789227" y="3527"/>
                </a:lnTo>
                <a:lnTo>
                  <a:pt x="837156" y="5503"/>
                </a:lnTo>
                <a:lnTo>
                  <a:pt x="884971" y="7913"/>
                </a:lnTo>
                <a:lnTo>
                  <a:pt x="980256" y="14027"/>
                </a:lnTo>
                <a:lnTo>
                  <a:pt x="1075064" y="21853"/>
                </a:lnTo>
                <a:lnTo>
                  <a:pt x="1169381" y="31377"/>
                </a:lnTo>
                <a:lnTo>
                  <a:pt x="1263192" y="42582"/>
                </a:lnTo>
                <a:lnTo>
                  <a:pt x="1356481" y="55453"/>
                </a:lnTo>
                <a:lnTo>
                  <a:pt x="1449233" y="69976"/>
                </a:lnTo>
                <a:lnTo>
                  <a:pt x="1541432" y="86134"/>
                </a:lnTo>
                <a:lnTo>
                  <a:pt x="1633063" y="103913"/>
                </a:lnTo>
                <a:lnTo>
                  <a:pt x="1724111" y="123296"/>
                </a:lnTo>
                <a:lnTo>
                  <a:pt x="1814560" y="144269"/>
                </a:lnTo>
                <a:lnTo>
                  <a:pt x="1904396" y="166817"/>
                </a:lnTo>
                <a:lnTo>
                  <a:pt x="1993602" y="190923"/>
                </a:lnTo>
                <a:lnTo>
                  <a:pt x="2082163" y="216572"/>
                </a:lnTo>
                <a:lnTo>
                  <a:pt x="2170064" y="243750"/>
                </a:lnTo>
                <a:lnTo>
                  <a:pt x="2257289" y="272440"/>
                </a:lnTo>
                <a:lnTo>
                  <a:pt x="2300644" y="287348"/>
                </a:lnTo>
                <a:lnTo>
                  <a:pt x="2343824" y="302628"/>
                </a:lnTo>
                <a:lnTo>
                  <a:pt x="2386827" y="318279"/>
                </a:lnTo>
                <a:lnTo>
                  <a:pt x="2429652" y="334298"/>
                </a:lnTo>
                <a:lnTo>
                  <a:pt x="2472297" y="350684"/>
                </a:lnTo>
                <a:lnTo>
                  <a:pt x="2514759" y="367434"/>
                </a:lnTo>
                <a:lnTo>
                  <a:pt x="2557037" y="384548"/>
                </a:lnTo>
                <a:lnTo>
                  <a:pt x="2599129" y="402022"/>
                </a:lnTo>
                <a:lnTo>
                  <a:pt x="2641033" y="419855"/>
                </a:lnTo>
                <a:lnTo>
                  <a:pt x="2682746" y="438046"/>
                </a:lnTo>
                <a:lnTo>
                  <a:pt x="2724268" y="456591"/>
                </a:lnTo>
                <a:lnTo>
                  <a:pt x="2765596" y="475490"/>
                </a:lnTo>
                <a:lnTo>
                  <a:pt x="2806729" y="494740"/>
                </a:lnTo>
                <a:lnTo>
                  <a:pt x="2847663" y="514339"/>
                </a:lnTo>
                <a:lnTo>
                  <a:pt x="2888398" y="534286"/>
                </a:lnTo>
                <a:lnTo>
                  <a:pt x="2928932" y="554578"/>
                </a:lnTo>
                <a:lnTo>
                  <a:pt x="2969262" y="575214"/>
                </a:lnTo>
                <a:lnTo>
                  <a:pt x="3009387" y="596192"/>
                </a:lnTo>
                <a:lnTo>
                  <a:pt x="3049304" y="617510"/>
                </a:lnTo>
                <a:lnTo>
                  <a:pt x="3089012" y="639165"/>
                </a:lnTo>
                <a:lnTo>
                  <a:pt x="3128510" y="661156"/>
                </a:lnTo>
                <a:lnTo>
                  <a:pt x="3167794" y="683482"/>
                </a:lnTo>
                <a:lnTo>
                  <a:pt x="3206863" y="706139"/>
                </a:lnTo>
                <a:lnTo>
                  <a:pt x="3245715" y="729127"/>
                </a:lnTo>
                <a:lnTo>
                  <a:pt x="3284348" y="752443"/>
                </a:lnTo>
                <a:lnTo>
                  <a:pt x="3322761" y="776085"/>
                </a:lnTo>
                <a:lnTo>
                  <a:pt x="3360951" y="800051"/>
                </a:lnTo>
                <a:lnTo>
                  <a:pt x="3398917" y="824341"/>
                </a:lnTo>
                <a:lnTo>
                  <a:pt x="3436656" y="848950"/>
                </a:lnTo>
                <a:lnTo>
                  <a:pt x="3474167" y="873879"/>
                </a:lnTo>
                <a:lnTo>
                  <a:pt x="3511447" y="899124"/>
                </a:lnTo>
                <a:lnTo>
                  <a:pt x="3548495" y="924684"/>
                </a:lnTo>
                <a:lnTo>
                  <a:pt x="3585309" y="950556"/>
                </a:lnTo>
                <a:lnTo>
                  <a:pt x="3621887" y="976740"/>
                </a:lnTo>
                <a:lnTo>
                  <a:pt x="3658227" y="1003233"/>
                </a:lnTo>
                <a:lnTo>
                  <a:pt x="3694327" y="1030033"/>
                </a:lnTo>
                <a:lnTo>
                  <a:pt x="3730185" y="1057138"/>
                </a:lnTo>
                <a:lnTo>
                  <a:pt x="3765799" y="1084547"/>
                </a:lnTo>
                <a:lnTo>
                  <a:pt x="3801168" y="1112256"/>
                </a:lnTo>
                <a:lnTo>
                  <a:pt x="3836289" y="1140266"/>
                </a:lnTo>
                <a:lnTo>
                  <a:pt x="3871160" y="1168572"/>
                </a:lnTo>
                <a:lnTo>
                  <a:pt x="3905780" y="1197175"/>
                </a:lnTo>
                <a:lnTo>
                  <a:pt x="3940147" y="1226071"/>
                </a:lnTo>
                <a:lnTo>
                  <a:pt x="3974258" y="1255259"/>
                </a:lnTo>
                <a:lnTo>
                  <a:pt x="4008113" y="1284737"/>
                </a:lnTo>
                <a:lnTo>
                  <a:pt x="4041708" y="1314502"/>
                </a:lnTo>
                <a:lnTo>
                  <a:pt x="4075042" y="1344554"/>
                </a:lnTo>
                <a:lnTo>
                  <a:pt x="4108113" y="1374890"/>
                </a:lnTo>
                <a:lnTo>
                  <a:pt x="4140919" y="1405508"/>
                </a:lnTo>
                <a:lnTo>
                  <a:pt x="4173458" y="1436406"/>
                </a:lnTo>
                <a:lnTo>
                  <a:pt x="4205729" y="1467583"/>
                </a:lnTo>
                <a:lnTo>
                  <a:pt x="4237729" y="1499035"/>
                </a:lnTo>
                <a:lnTo>
                  <a:pt x="4269456" y="1530763"/>
                </a:lnTo>
                <a:lnTo>
                  <a:pt x="4300909" y="1562763"/>
                </a:lnTo>
                <a:lnTo>
                  <a:pt x="4332086" y="1595034"/>
                </a:lnTo>
                <a:lnTo>
                  <a:pt x="4362984" y="1627573"/>
                </a:lnTo>
                <a:lnTo>
                  <a:pt x="4393602" y="1660379"/>
                </a:lnTo>
                <a:lnTo>
                  <a:pt x="4423938" y="1693450"/>
                </a:lnTo>
                <a:lnTo>
                  <a:pt x="4453989" y="1726784"/>
                </a:lnTo>
                <a:lnTo>
                  <a:pt x="4483755" y="1760379"/>
                </a:lnTo>
                <a:lnTo>
                  <a:pt x="4513233" y="1794233"/>
                </a:lnTo>
                <a:lnTo>
                  <a:pt x="4542421" y="1828345"/>
                </a:lnTo>
                <a:lnTo>
                  <a:pt x="4571317" y="1862712"/>
                </a:lnTo>
                <a:lnTo>
                  <a:pt x="4599919" y="1897332"/>
                </a:lnTo>
                <a:lnTo>
                  <a:pt x="4628226" y="1932203"/>
                </a:lnTo>
                <a:lnTo>
                  <a:pt x="4656235" y="1967324"/>
                </a:lnTo>
                <a:lnTo>
                  <a:pt x="4683945" y="2002693"/>
                </a:lnTo>
                <a:lnTo>
                  <a:pt x="4711354" y="2038307"/>
                </a:lnTo>
                <a:lnTo>
                  <a:pt x="4738459" y="2074165"/>
                </a:lnTo>
                <a:lnTo>
                  <a:pt x="4765259" y="2110265"/>
                </a:lnTo>
                <a:lnTo>
                  <a:pt x="4791752" y="2146605"/>
                </a:lnTo>
                <a:lnTo>
                  <a:pt x="4817935" y="2183183"/>
                </a:lnTo>
                <a:lnTo>
                  <a:pt x="4843808" y="2219997"/>
                </a:lnTo>
                <a:lnTo>
                  <a:pt x="4869368" y="2257045"/>
                </a:lnTo>
                <a:lnTo>
                  <a:pt x="4894613" y="2294325"/>
                </a:lnTo>
                <a:lnTo>
                  <a:pt x="4919542" y="2331836"/>
                </a:lnTo>
                <a:lnTo>
                  <a:pt x="4944151" y="2369575"/>
                </a:lnTo>
                <a:lnTo>
                  <a:pt x="4968440" y="2407540"/>
                </a:lnTo>
                <a:lnTo>
                  <a:pt x="4992407" y="2445731"/>
                </a:lnTo>
                <a:lnTo>
                  <a:pt x="5016049" y="2484143"/>
                </a:lnTo>
                <a:lnTo>
                  <a:pt x="5039365" y="2522777"/>
                </a:lnTo>
                <a:lnTo>
                  <a:pt x="5062353" y="2561629"/>
                </a:lnTo>
                <a:lnTo>
                  <a:pt x="5085010" y="2600698"/>
                </a:lnTo>
                <a:lnTo>
                  <a:pt x="5107335" y="2639982"/>
                </a:lnTo>
                <a:lnTo>
                  <a:pt x="5129327" y="2679479"/>
                </a:lnTo>
                <a:lnTo>
                  <a:pt x="5150982" y="2719188"/>
                </a:lnTo>
                <a:lnTo>
                  <a:pt x="5172300" y="2759105"/>
                </a:lnTo>
                <a:lnTo>
                  <a:pt x="5193277" y="2799230"/>
                </a:lnTo>
                <a:lnTo>
                  <a:pt x="5213913" y="2839560"/>
                </a:lnTo>
                <a:lnTo>
                  <a:pt x="5234206" y="2880093"/>
                </a:lnTo>
                <a:lnTo>
                  <a:pt x="5254153" y="2920828"/>
                </a:lnTo>
                <a:lnTo>
                  <a:pt x="5273752" y="2961763"/>
                </a:lnTo>
                <a:lnTo>
                  <a:pt x="5293002" y="3002895"/>
                </a:lnTo>
                <a:lnTo>
                  <a:pt x="5311901" y="3044223"/>
                </a:lnTo>
                <a:lnTo>
                  <a:pt x="5330446" y="3085745"/>
                </a:lnTo>
                <a:lnTo>
                  <a:pt x="5348637" y="3127459"/>
                </a:lnTo>
                <a:lnTo>
                  <a:pt x="5366470" y="3169363"/>
                </a:lnTo>
                <a:lnTo>
                  <a:pt x="5383944" y="3211455"/>
                </a:lnTo>
                <a:lnTo>
                  <a:pt x="5401058" y="3253733"/>
                </a:lnTo>
                <a:lnTo>
                  <a:pt x="5417808" y="3296195"/>
                </a:lnTo>
                <a:lnTo>
                  <a:pt x="5434194" y="3338840"/>
                </a:lnTo>
                <a:lnTo>
                  <a:pt x="5450213" y="3381665"/>
                </a:lnTo>
                <a:lnTo>
                  <a:pt x="5465864" y="3424668"/>
                </a:lnTo>
                <a:lnTo>
                  <a:pt x="5481144" y="3467848"/>
                </a:lnTo>
                <a:lnTo>
                  <a:pt x="5496052" y="3511203"/>
                </a:lnTo>
                <a:lnTo>
                  <a:pt x="5510585" y="3554730"/>
                </a:lnTo>
                <a:lnTo>
                  <a:pt x="5524742" y="3598428"/>
                </a:lnTo>
                <a:lnTo>
                  <a:pt x="5538521" y="3642295"/>
                </a:lnTo>
                <a:lnTo>
                  <a:pt x="5551920" y="3686329"/>
                </a:lnTo>
                <a:lnTo>
                  <a:pt x="5560590" y="3715770"/>
                </a:lnTo>
                <a:close/>
              </a:path>
            </a:pathLst>
          </a:custGeom>
          <a:solidFill>
            <a:srgbClr val="C39503"/>
          </a:solidFill>
        </p:spPr>
        <p:txBody>
          <a:bodyPr wrap="square" lIns="0" tIns="0" rIns="0" bIns="0" rtlCol="0"/>
          <a:lstStyle/>
          <a:p>
            <a:endParaRPr/>
          </a:p>
        </p:txBody>
      </p:sp>
      <p:sp>
        <p:nvSpPr>
          <p:cNvPr id="43" name="object 43"/>
          <p:cNvSpPr/>
          <p:nvPr/>
        </p:nvSpPr>
        <p:spPr>
          <a:xfrm>
            <a:off x="2906275" y="6969424"/>
            <a:ext cx="5734050" cy="3317875"/>
          </a:xfrm>
          <a:custGeom>
            <a:avLst/>
            <a:gdLst/>
            <a:ahLst/>
            <a:cxnLst/>
            <a:rect l="l" t="t" r="r" b="b"/>
            <a:pathLst>
              <a:path w="5734050" h="3317875">
                <a:moveTo>
                  <a:pt x="5698753" y="3317575"/>
                </a:moveTo>
                <a:lnTo>
                  <a:pt x="35295" y="3317575"/>
                </a:lnTo>
                <a:lnTo>
                  <a:pt x="31715" y="3294923"/>
                </a:lnTo>
                <a:lnTo>
                  <a:pt x="25126" y="3248270"/>
                </a:lnTo>
                <a:lnTo>
                  <a:pt x="19288" y="3201380"/>
                </a:lnTo>
                <a:lnTo>
                  <a:pt x="14208" y="3154258"/>
                </a:lnTo>
                <a:lnTo>
                  <a:pt x="9893" y="3106912"/>
                </a:lnTo>
                <a:lnTo>
                  <a:pt x="6348" y="3059347"/>
                </a:lnTo>
                <a:lnTo>
                  <a:pt x="3580" y="3011569"/>
                </a:lnTo>
                <a:lnTo>
                  <a:pt x="1595" y="2963585"/>
                </a:lnTo>
                <a:lnTo>
                  <a:pt x="399" y="2915402"/>
                </a:lnTo>
                <a:lnTo>
                  <a:pt x="0" y="2867011"/>
                </a:lnTo>
                <a:lnTo>
                  <a:pt x="399" y="2818647"/>
                </a:lnTo>
                <a:lnTo>
                  <a:pt x="1595" y="2770464"/>
                </a:lnTo>
                <a:lnTo>
                  <a:pt x="3580" y="2722480"/>
                </a:lnTo>
                <a:lnTo>
                  <a:pt x="6348" y="2674702"/>
                </a:lnTo>
                <a:lnTo>
                  <a:pt x="9893" y="2627137"/>
                </a:lnTo>
                <a:lnTo>
                  <a:pt x="14208" y="2579790"/>
                </a:lnTo>
                <a:lnTo>
                  <a:pt x="19288" y="2532669"/>
                </a:lnTo>
                <a:lnTo>
                  <a:pt x="25126" y="2485778"/>
                </a:lnTo>
                <a:lnTo>
                  <a:pt x="31715" y="2439125"/>
                </a:lnTo>
                <a:lnTo>
                  <a:pt x="39050" y="2392716"/>
                </a:lnTo>
                <a:lnTo>
                  <a:pt x="47124" y="2346557"/>
                </a:lnTo>
                <a:lnTo>
                  <a:pt x="55932" y="2300654"/>
                </a:lnTo>
                <a:lnTo>
                  <a:pt x="65465" y="2255013"/>
                </a:lnTo>
                <a:lnTo>
                  <a:pt x="75720" y="2209642"/>
                </a:lnTo>
                <a:lnTo>
                  <a:pt x="86688" y="2164545"/>
                </a:lnTo>
                <a:lnTo>
                  <a:pt x="98364" y="2119730"/>
                </a:lnTo>
                <a:lnTo>
                  <a:pt x="110742" y="2075203"/>
                </a:lnTo>
                <a:lnTo>
                  <a:pt x="123815" y="2030969"/>
                </a:lnTo>
                <a:lnTo>
                  <a:pt x="137577" y="1987036"/>
                </a:lnTo>
                <a:lnTo>
                  <a:pt x="152022" y="1943409"/>
                </a:lnTo>
                <a:lnTo>
                  <a:pt x="167143" y="1900095"/>
                </a:lnTo>
                <a:lnTo>
                  <a:pt x="182935" y="1857100"/>
                </a:lnTo>
                <a:lnTo>
                  <a:pt x="199390" y="1814430"/>
                </a:lnTo>
                <a:lnTo>
                  <a:pt x="216503" y="1772092"/>
                </a:lnTo>
                <a:lnTo>
                  <a:pt x="234268" y="1730091"/>
                </a:lnTo>
                <a:lnTo>
                  <a:pt x="252677" y="1688435"/>
                </a:lnTo>
                <a:lnTo>
                  <a:pt x="271726" y="1647129"/>
                </a:lnTo>
                <a:lnTo>
                  <a:pt x="291407" y="1606179"/>
                </a:lnTo>
                <a:lnTo>
                  <a:pt x="311715" y="1565593"/>
                </a:lnTo>
                <a:lnTo>
                  <a:pt x="332642" y="1525376"/>
                </a:lnTo>
                <a:lnTo>
                  <a:pt x="354183" y="1485534"/>
                </a:lnTo>
                <a:lnTo>
                  <a:pt x="376332" y="1446074"/>
                </a:lnTo>
                <a:lnTo>
                  <a:pt x="399082" y="1407001"/>
                </a:lnTo>
                <a:lnTo>
                  <a:pt x="422427" y="1368324"/>
                </a:lnTo>
                <a:lnTo>
                  <a:pt x="446361" y="1330046"/>
                </a:lnTo>
                <a:lnTo>
                  <a:pt x="470877" y="1292176"/>
                </a:lnTo>
                <a:lnTo>
                  <a:pt x="495969" y="1254718"/>
                </a:lnTo>
                <a:lnTo>
                  <a:pt x="521631" y="1217680"/>
                </a:lnTo>
                <a:lnTo>
                  <a:pt x="547857" y="1181068"/>
                </a:lnTo>
                <a:lnTo>
                  <a:pt x="574640" y="1144887"/>
                </a:lnTo>
                <a:lnTo>
                  <a:pt x="601974" y="1109145"/>
                </a:lnTo>
                <a:lnTo>
                  <a:pt x="629853" y="1073847"/>
                </a:lnTo>
                <a:lnTo>
                  <a:pt x="658270" y="1038999"/>
                </a:lnTo>
                <a:lnTo>
                  <a:pt x="687220" y="1004609"/>
                </a:lnTo>
                <a:lnTo>
                  <a:pt x="716695" y="970682"/>
                </a:lnTo>
                <a:lnTo>
                  <a:pt x="746690" y="937224"/>
                </a:lnTo>
                <a:lnTo>
                  <a:pt x="777199" y="904243"/>
                </a:lnTo>
                <a:lnTo>
                  <a:pt x="808215" y="871743"/>
                </a:lnTo>
                <a:lnTo>
                  <a:pt x="839732" y="839732"/>
                </a:lnTo>
                <a:lnTo>
                  <a:pt x="871743" y="808215"/>
                </a:lnTo>
                <a:lnTo>
                  <a:pt x="904243" y="777199"/>
                </a:lnTo>
                <a:lnTo>
                  <a:pt x="937224" y="746690"/>
                </a:lnTo>
                <a:lnTo>
                  <a:pt x="970682" y="716695"/>
                </a:lnTo>
                <a:lnTo>
                  <a:pt x="1004609" y="687220"/>
                </a:lnTo>
                <a:lnTo>
                  <a:pt x="1038999" y="658270"/>
                </a:lnTo>
                <a:lnTo>
                  <a:pt x="1073846" y="629853"/>
                </a:lnTo>
                <a:lnTo>
                  <a:pt x="1109144" y="601974"/>
                </a:lnTo>
                <a:lnTo>
                  <a:pt x="1144887" y="574640"/>
                </a:lnTo>
                <a:lnTo>
                  <a:pt x="1181068" y="547857"/>
                </a:lnTo>
                <a:lnTo>
                  <a:pt x="1217680" y="521631"/>
                </a:lnTo>
                <a:lnTo>
                  <a:pt x="1254718" y="495969"/>
                </a:lnTo>
                <a:lnTo>
                  <a:pt x="1292176" y="470877"/>
                </a:lnTo>
                <a:lnTo>
                  <a:pt x="1330046" y="446361"/>
                </a:lnTo>
                <a:lnTo>
                  <a:pt x="1368324" y="422427"/>
                </a:lnTo>
                <a:lnTo>
                  <a:pt x="1407001" y="399082"/>
                </a:lnTo>
                <a:lnTo>
                  <a:pt x="1446074" y="376332"/>
                </a:lnTo>
                <a:lnTo>
                  <a:pt x="1485534" y="354183"/>
                </a:lnTo>
                <a:lnTo>
                  <a:pt x="1525376" y="332642"/>
                </a:lnTo>
                <a:lnTo>
                  <a:pt x="1565593" y="311715"/>
                </a:lnTo>
                <a:lnTo>
                  <a:pt x="1606179" y="291407"/>
                </a:lnTo>
                <a:lnTo>
                  <a:pt x="1647129" y="271726"/>
                </a:lnTo>
                <a:lnTo>
                  <a:pt x="1688435" y="252677"/>
                </a:lnTo>
                <a:lnTo>
                  <a:pt x="1730091" y="234268"/>
                </a:lnTo>
                <a:lnTo>
                  <a:pt x="1772092" y="216503"/>
                </a:lnTo>
                <a:lnTo>
                  <a:pt x="1814430" y="199390"/>
                </a:lnTo>
                <a:lnTo>
                  <a:pt x="1857100" y="182935"/>
                </a:lnTo>
                <a:lnTo>
                  <a:pt x="1900095" y="167143"/>
                </a:lnTo>
                <a:lnTo>
                  <a:pt x="1943409" y="152022"/>
                </a:lnTo>
                <a:lnTo>
                  <a:pt x="1987036" y="137577"/>
                </a:lnTo>
                <a:lnTo>
                  <a:pt x="2030969" y="123815"/>
                </a:lnTo>
                <a:lnTo>
                  <a:pt x="2075203" y="110742"/>
                </a:lnTo>
                <a:lnTo>
                  <a:pt x="2119730" y="98364"/>
                </a:lnTo>
                <a:lnTo>
                  <a:pt x="2164545" y="86688"/>
                </a:lnTo>
                <a:lnTo>
                  <a:pt x="2209642" y="75720"/>
                </a:lnTo>
                <a:lnTo>
                  <a:pt x="2255013" y="65465"/>
                </a:lnTo>
                <a:lnTo>
                  <a:pt x="2300654" y="55932"/>
                </a:lnTo>
                <a:lnTo>
                  <a:pt x="2346557" y="47124"/>
                </a:lnTo>
                <a:lnTo>
                  <a:pt x="2392716" y="39050"/>
                </a:lnTo>
                <a:lnTo>
                  <a:pt x="2439125" y="31715"/>
                </a:lnTo>
                <a:lnTo>
                  <a:pt x="2485778" y="25126"/>
                </a:lnTo>
                <a:lnTo>
                  <a:pt x="2532669" y="19288"/>
                </a:lnTo>
                <a:lnTo>
                  <a:pt x="2579790" y="14208"/>
                </a:lnTo>
                <a:lnTo>
                  <a:pt x="2627137" y="9893"/>
                </a:lnTo>
                <a:lnTo>
                  <a:pt x="2674702" y="6348"/>
                </a:lnTo>
                <a:lnTo>
                  <a:pt x="2722480" y="3580"/>
                </a:lnTo>
                <a:lnTo>
                  <a:pt x="2770464" y="1595"/>
                </a:lnTo>
                <a:lnTo>
                  <a:pt x="2818647" y="399"/>
                </a:lnTo>
                <a:lnTo>
                  <a:pt x="2867034" y="0"/>
                </a:lnTo>
                <a:lnTo>
                  <a:pt x="2915401" y="399"/>
                </a:lnTo>
                <a:lnTo>
                  <a:pt x="2963585" y="1595"/>
                </a:lnTo>
                <a:lnTo>
                  <a:pt x="3011569" y="3580"/>
                </a:lnTo>
                <a:lnTo>
                  <a:pt x="3059346" y="6348"/>
                </a:lnTo>
                <a:lnTo>
                  <a:pt x="3106912" y="9893"/>
                </a:lnTo>
                <a:lnTo>
                  <a:pt x="3154258" y="14208"/>
                </a:lnTo>
                <a:lnTo>
                  <a:pt x="3201380" y="19288"/>
                </a:lnTo>
                <a:lnTo>
                  <a:pt x="3248270" y="25126"/>
                </a:lnTo>
                <a:lnTo>
                  <a:pt x="3294923" y="31715"/>
                </a:lnTo>
                <a:lnTo>
                  <a:pt x="3341333" y="39050"/>
                </a:lnTo>
                <a:lnTo>
                  <a:pt x="3387492" y="47124"/>
                </a:lnTo>
                <a:lnTo>
                  <a:pt x="3433395" y="55932"/>
                </a:lnTo>
                <a:lnTo>
                  <a:pt x="3479035" y="65465"/>
                </a:lnTo>
                <a:lnTo>
                  <a:pt x="3524407" y="75720"/>
                </a:lnTo>
                <a:lnTo>
                  <a:pt x="3569503" y="86688"/>
                </a:lnTo>
                <a:lnTo>
                  <a:pt x="3614318" y="98364"/>
                </a:lnTo>
                <a:lnTo>
                  <a:pt x="3658846" y="110742"/>
                </a:lnTo>
                <a:lnTo>
                  <a:pt x="3703079" y="123815"/>
                </a:lnTo>
                <a:lnTo>
                  <a:pt x="3747013" y="137577"/>
                </a:lnTo>
                <a:lnTo>
                  <a:pt x="3790640" y="152022"/>
                </a:lnTo>
                <a:lnTo>
                  <a:pt x="3833954" y="167143"/>
                </a:lnTo>
                <a:lnTo>
                  <a:pt x="3876949" y="182935"/>
                </a:lnTo>
                <a:lnTo>
                  <a:pt x="3919619" y="199390"/>
                </a:lnTo>
                <a:lnTo>
                  <a:pt x="3961957" y="216503"/>
                </a:lnTo>
                <a:lnTo>
                  <a:pt x="4003957" y="234268"/>
                </a:lnTo>
                <a:lnTo>
                  <a:pt x="4045614" y="252677"/>
                </a:lnTo>
                <a:lnTo>
                  <a:pt x="4086920" y="271726"/>
                </a:lnTo>
                <a:lnTo>
                  <a:pt x="4127869" y="291407"/>
                </a:lnTo>
                <a:lnTo>
                  <a:pt x="4168456" y="311715"/>
                </a:lnTo>
                <a:lnTo>
                  <a:pt x="4208673" y="332642"/>
                </a:lnTo>
                <a:lnTo>
                  <a:pt x="4248515" y="354183"/>
                </a:lnTo>
                <a:lnTo>
                  <a:pt x="4287975" y="376332"/>
                </a:lnTo>
                <a:lnTo>
                  <a:pt x="4327047" y="399082"/>
                </a:lnTo>
                <a:lnTo>
                  <a:pt x="4365725" y="422427"/>
                </a:lnTo>
                <a:lnTo>
                  <a:pt x="4404002" y="446361"/>
                </a:lnTo>
                <a:lnTo>
                  <a:pt x="4441873" y="470877"/>
                </a:lnTo>
                <a:lnTo>
                  <a:pt x="4479331" y="495969"/>
                </a:lnTo>
                <a:lnTo>
                  <a:pt x="4516369" y="521631"/>
                </a:lnTo>
                <a:lnTo>
                  <a:pt x="4552981" y="547857"/>
                </a:lnTo>
                <a:lnTo>
                  <a:pt x="4589162" y="574640"/>
                </a:lnTo>
                <a:lnTo>
                  <a:pt x="4624904" y="601974"/>
                </a:lnTo>
                <a:lnTo>
                  <a:pt x="4660202" y="629853"/>
                </a:lnTo>
                <a:lnTo>
                  <a:pt x="4695049" y="658270"/>
                </a:lnTo>
                <a:lnTo>
                  <a:pt x="4729440" y="687220"/>
                </a:lnTo>
                <a:lnTo>
                  <a:pt x="4763367" y="716695"/>
                </a:lnTo>
                <a:lnTo>
                  <a:pt x="4796824" y="746690"/>
                </a:lnTo>
                <a:lnTo>
                  <a:pt x="4829806" y="777199"/>
                </a:lnTo>
                <a:lnTo>
                  <a:pt x="4862306" y="808215"/>
                </a:lnTo>
                <a:lnTo>
                  <a:pt x="4894317" y="839732"/>
                </a:lnTo>
                <a:lnTo>
                  <a:pt x="4925834" y="871743"/>
                </a:lnTo>
                <a:lnTo>
                  <a:pt x="4956850" y="904243"/>
                </a:lnTo>
                <a:lnTo>
                  <a:pt x="4987358" y="937224"/>
                </a:lnTo>
                <a:lnTo>
                  <a:pt x="5017354" y="970682"/>
                </a:lnTo>
                <a:lnTo>
                  <a:pt x="5046829" y="1004609"/>
                </a:lnTo>
                <a:lnTo>
                  <a:pt x="5075779" y="1038999"/>
                </a:lnTo>
                <a:lnTo>
                  <a:pt x="5104196" y="1073847"/>
                </a:lnTo>
                <a:lnTo>
                  <a:pt x="5132075" y="1109145"/>
                </a:lnTo>
                <a:lnTo>
                  <a:pt x="5159409" y="1144887"/>
                </a:lnTo>
                <a:lnTo>
                  <a:pt x="5186192" y="1181068"/>
                </a:lnTo>
                <a:lnTo>
                  <a:pt x="5212418" y="1217680"/>
                </a:lnTo>
                <a:lnTo>
                  <a:pt x="5238080" y="1254718"/>
                </a:lnTo>
                <a:lnTo>
                  <a:pt x="5263172" y="1292176"/>
                </a:lnTo>
                <a:lnTo>
                  <a:pt x="5287688" y="1330046"/>
                </a:lnTo>
                <a:lnTo>
                  <a:pt x="5311622" y="1368324"/>
                </a:lnTo>
                <a:lnTo>
                  <a:pt x="5334967" y="1407001"/>
                </a:lnTo>
                <a:lnTo>
                  <a:pt x="5357717" y="1446074"/>
                </a:lnTo>
                <a:lnTo>
                  <a:pt x="5379865" y="1485534"/>
                </a:lnTo>
                <a:lnTo>
                  <a:pt x="5401407" y="1525376"/>
                </a:lnTo>
                <a:lnTo>
                  <a:pt x="5422334" y="1565593"/>
                </a:lnTo>
                <a:lnTo>
                  <a:pt x="5442642" y="1606179"/>
                </a:lnTo>
                <a:lnTo>
                  <a:pt x="5462323" y="1647129"/>
                </a:lnTo>
                <a:lnTo>
                  <a:pt x="5481371" y="1688435"/>
                </a:lnTo>
                <a:lnTo>
                  <a:pt x="5499781" y="1730091"/>
                </a:lnTo>
                <a:lnTo>
                  <a:pt x="5517545" y="1772092"/>
                </a:lnTo>
                <a:lnTo>
                  <a:pt x="5534659" y="1814430"/>
                </a:lnTo>
                <a:lnTo>
                  <a:pt x="5551114" y="1857100"/>
                </a:lnTo>
                <a:lnTo>
                  <a:pt x="5566906" y="1900095"/>
                </a:lnTo>
                <a:lnTo>
                  <a:pt x="5582027" y="1943409"/>
                </a:lnTo>
                <a:lnTo>
                  <a:pt x="5596472" y="1987036"/>
                </a:lnTo>
                <a:lnTo>
                  <a:pt x="5610234" y="2030969"/>
                </a:lnTo>
                <a:lnTo>
                  <a:pt x="5623307" y="2075203"/>
                </a:lnTo>
                <a:lnTo>
                  <a:pt x="5635685" y="2119730"/>
                </a:lnTo>
                <a:lnTo>
                  <a:pt x="5647361" y="2164545"/>
                </a:lnTo>
                <a:lnTo>
                  <a:pt x="5658329" y="2209642"/>
                </a:lnTo>
                <a:lnTo>
                  <a:pt x="5668583" y="2255013"/>
                </a:lnTo>
                <a:lnTo>
                  <a:pt x="5678117" y="2300654"/>
                </a:lnTo>
                <a:lnTo>
                  <a:pt x="5686924" y="2346557"/>
                </a:lnTo>
                <a:lnTo>
                  <a:pt x="5694998" y="2392716"/>
                </a:lnTo>
                <a:lnTo>
                  <a:pt x="5702333" y="2439125"/>
                </a:lnTo>
                <a:lnTo>
                  <a:pt x="5708923" y="2485778"/>
                </a:lnTo>
                <a:lnTo>
                  <a:pt x="5714761" y="2532669"/>
                </a:lnTo>
                <a:lnTo>
                  <a:pt x="5719840" y="2579790"/>
                </a:lnTo>
                <a:lnTo>
                  <a:pt x="5724156" y="2627137"/>
                </a:lnTo>
                <a:lnTo>
                  <a:pt x="5727701" y="2674702"/>
                </a:lnTo>
                <a:lnTo>
                  <a:pt x="5730469" y="2722480"/>
                </a:lnTo>
                <a:lnTo>
                  <a:pt x="5732454" y="2770464"/>
                </a:lnTo>
                <a:lnTo>
                  <a:pt x="5733649" y="2818647"/>
                </a:lnTo>
                <a:lnTo>
                  <a:pt x="5734049" y="2867024"/>
                </a:lnTo>
                <a:lnTo>
                  <a:pt x="5733649" y="2915402"/>
                </a:lnTo>
                <a:lnTo>
                  <a:pt x="5732454" y="2963585"/>
                </a:lnTo>
                <a:lnTo>
                  <a:pt x="5730469" y="3011569"/>
                </a:lnTo>
                <a:lnTo>
                  <a:pt x="5727701" y="3059347"/>
                </a:lnTo>
                <a:lnTo>
                  <a:pt x="5724156" y="3106912"/>
                </a:lnTo>
                <a:lnTo>
                  <a:pt x="5719840" y="3154258"/>
                </a:lnTo>
                <a:lnTo>
                  <a:pt x="5714761" y="3201380"/>
                </a:lnTo>
                <a:lnTo>
                  <a:pt x="5708923" y="3248270"/>
                </a:lnTo>
                <a:lnTo>
                  <a:pt x="5702333" y="3294923"/>
                </a:lnTo>
                <a:lnTo>
                  <a:pt x="5698753" y="3317575"/>
                </a:lnTo>
                <a:close/>
              </a:path>
            </a:pathLst>
          </a:custGeom>
          <a:solidFill>
            <a:srgbClr val="242424"/>
          </a:solidFill>
        </p:spPr>
        <p:txBody>
          <a:bodyPr wrap="square" lIns="0" tIns="0" rIns="0" bIns="0" rtlCol="0"/>
          <a:lstStyle/>
          <a:p>
            <a:endParaRPr/>
          </a:p>
        </p:txBody>
      </p:sp>
      <p:sp>
        <p:nvSpPr>
          <p:cNvPr id="44" name="object 44"/>
          <p:cNvSpPr/>
          <p:nvPr/>
        </p:nvSpPr>
        <p:spPr>
          <a:xfrm>
            <a:off x="1363225" y="9258303"/>
            <a:ext cx="3086099" cy="1028696"/>
          </a:xfrm>
          <a:prstGeom prst="rect">
            <a:avLst/>
          </a:prstGeom>
          <a:blipFill>
            <a:blip r:embed="rId2" cstate="print"/>
            <a:stretch>
              <a:fillRect/>
            </a:stretch>
          </a:blipFill>
        </p:spPr>
        <p:txBody>
          <a:bodyPr wrap="square" lIns="0" tIns="0" rIns="0" bIns="0" rtlCol="0"/>
          <a:lstStyle/>
          <a:p>
            <a:endParaRPr/>
          </a:p>
        </p:txBody>
      </p:sp>
      <p:sp>
        <p:nvSpPr>
          <p:cNvPr id="45" name="object 45"/>
          <p:cNvSpPr txBox="1"/>
          <p:nvPr/>
        </p:nvSpPr>
        <p:spPr>
          <a:xfrm>
            <a:off x="748108" y="2205605"/>
            <a:ext cx="15330092" cy="2785314"/>
          </a:xfrm>
          <a:prstGeom prst="rect">
            <a:avLst/>
          </a:prstGeom>
        </p:spPr>
        <p:txBody>
          <a:bodyPr vert="horz" wrap="square" lIns="0" tIns="12700" rIns="0" bIns="0" rtlCol="0">
            <a:spAutoFit/>
          </a:bodyPr>
          <a:lstStyle/>
          <a:p>
            <a:pPr marL="12700" marR="5080">
              <a:lnSpc>
                <a:spcPct val="114100"/>
              </a:lnSpc>
              <a:spcBef>
                <a:spcPts val="100"/>
              </a:spcBef>
            </a:pPr>
            <a:r>
              <a:rPr lang="en-US" sz="3200" spc="-5" dirty="0">
                <a:latin typeface="Noto Sans"/>
                <a:cs typeface="Noto Sans"/>
              </a:rPr>
              <a:t>This study is to analyze and identify the top 3 factors that contribute to turnover (attrition) in this talent management company. And, to make recommendations for HR department to help improve talent management and to show any job role specific trends that may exist in the data set. To build a model to prediction "Attrition" and "Monthly Income for employees. </a:t>
            </a:r>
            <a:endParaRPr lang="en-US" sz="3200" dirty="0">
              <a:latin typeface="Noto Sans"/>
              <a:cs typeface="Noto Sans"/>
            </a:endParaRPr>
          </a:p>
        </p:txBody>
      </p:sp>
      <p:sp>
        <p:nvSpPr>
          <p:cNvPr id="46" name="object 46"/>
          <p:cNvSpPr txBox="1">
            <a:spLocks noGrp="1"/>
          </p:cNvSpPr>
          <p:nvPr>
            <p:ph type="title"/>
          </p:nvPr>
        </p:nvSpPr>
        <p:spPr>
          <a:xfrm>
            <a:off x="748108" y="667194"/>
            <a:ext cx="4596130" cy="1038746"/>
          </a:xfrm>
          <a:prstGeom prst="rect">
            <a:avLst/>
          </a:prstGeom>
        </p:spPr>
        <p:txBody>
          <a:bodyPr vert="horz" wrap="square" lIns="0" tIns="76200" rIns="0" bIns="0" rtlCol="0">
            <a:spAutoFit/>
          </a:bodyPr>
          <a:lstStyle/>
          <a:p>
            <a:pPr marL="12700" marR="5080">
              <a:lnSpc>
                <a:spcPts val="7500"/>
              </a:lnSpc>
              <a:spcBef>
                <a:spcPts val="600"/>
              </a:spcBef>
            </a:pPr>
            <a:r>
              <a:rPr lang="en-US" sz="6500" spc="35" dirty="0"/>
              <a:t>Objective</a:t>
            </a:r>
            <a:endParaRPr sz="6500" dirty="0"/>
          </a:p>
        </p:txBody>
      </p:sp>
      <p:sp>
        <p:nvSpPr>
          <p:cNvPr id="47" name="object 45">
            <a:extLst>
              <a:ext uri="{FF2B5EF4-FFF2-40B4-BE49-F238E27FC236}">
                <a16:creationId xmlns:a16="http://schemas.microsoft.com/office/drawing/2014/main" id="{CA974BAF-A3CA-4DA2-EB3E-8302AE69DCB5}"/>
              </a:ext>
            </a:extLst>
          </p:cNvPr>
          <p:cNvSpPr txBox="1"/>
          <p:nvPr/>
        </p:nvSpPr>
        <p:spPr>
          <a:xfrm>
            <a:off x="8839200" y="5372100"/>
            <a:ext cx="8610600" cy="4762842"/>
          </a:xfrm>
          <a:prstGeom prst="rect">
            <a:avLst/>
          </a:prstGeom>
        </p:spPr>
        <p:txBody>
          <a:bodyPr vert="horz" wrap="square" lIns="0" tIns="12700" rIns="0" bIns="0" rtlCol="0">
            <a:spAutoFit/>
          </a:bodyPr>
          <a:lstStyle/>
          <a:p>
            <a:pPr marL="12700" marR="5080">
              <a:lnSpc>
                <a:spcPct val="114100"/>
              </a:lnSpc>
              <a:spcBef>
                <a:spcPts val="100"/>
              </a:spcBef>
              <a:spcAft>
                <a:spcPts val="600"/>
              </a:spcAft>
            </a:pPr>
            <a:r>
              <a:rPr lang="en-US" sz="2800" spc="-5" dirty="0">
                <a:latin typeface="Noto Sans"/>
                <a:cs typeface="Noto Sans"/>
              </a:rPr>
              <a:t>•	Provide employee attrition analysis to 	</a:t>
            </a:r>
            <a:r>
              <a:rPr lang="en-US" sz="2800" spc="-5" dirty="0" err="1">
                <a:latin typeface="Noto Sans"/>
                <a:cs typeface="Noto Sans"/>
              </a:rPr>
              <a:t>DDSAnalytics</a:t>
            </a:r>
            <a:r>
              <a:rPr lang="en-US" sz="2800" spc="-5" dirty="0">
                <a:latin typeface="Noto Sans"/>
                <a:cs typeface="Noto Sans"/>
              </a:rPr>
              <a:t> Company</a:t>
            </a:r>
          </a:p>
          <a:p>
            <a:pPr marL="12700" marR="5080">
              <a:lnSpc>
                <a:spcPct val="114100"/>
              </a:lnSpc>
              <a:spcBef>
                <a:spcPts val="100"/>
              </a:spcBef>
              <a:spcAft>
                <a:spcPts val="600"/>
              </a:spcAft>
            </a:pPr>
            <a:r>
              <a:rPr lang="en-US" sz="2800" spc="-5" dirty="0">
                <a:latin typeface="Noto Sans"/>
                <a:cs typeface="Noto Sans"/>
              </a:rPr>
              <a:t>•	Show factors that lead to attrition and provide 	the 3 top factors from the data analysis</a:t>
            </a:r>
          </a:p>
          <a:p>
            <a:pPr marL="12700" marR="5080">
              <a:lnSpc>
                <a:spcPct val="114100"/>
              </a:lnSpc>
              <a:spcBef>
                <a:spcPts val="100"/>
              </a:spcBef>
              <a:spcAft>
                <a:spcPts val="600"/>
              </a:spcAft>
            </a:pPr>
            <a:r>
              <a:rPr lang="en-US" sz="2800" spc="-5" dirty="0">
                <a:latin typeface="Noto Sans"/>
                <a:cs typeface="Noto Sans"/>
              </a:rPr>
              <a:t>•	Factors that contribute to monthly income</a:t>
            </a:r>
          </a:p>
          <a:p>
            <a:pPr marL="469900" marR="5080" indent="-457200">
              <a:lnSpc>
                <a:spcPct val="114100"/>
              </a:lnSpc>
              <a:spcBef>
                <a:spcPts val="100"/>
              </a:spcBef>
              <a:spcAft>
                <a:spcPts val="600"/>
              </a:spcAft>
              <a:buFont typeface="Arial" panose="020B0604020202020204" pitchFamily="34" charset="0"/>
              <a:buChar char="•"/>
            </a:pPr>
            <a:r>
              <a:rPr lang="en-US" sz="2800" spc="-5" dirty="0">
                <a:latin typeface="Noto Sans"/>
                <a:cs typeface="Noto Sans"/>
              </a:rPr>
              <a:t>     Build a model to predict attrition and  	monthly income for given test dataset</a:t>
            </a:r>
          </a:p>
          <a:p>
            <a:pPr marL="12700" marR="5080">
              <a:lnSpc>
                <a:spcPct val="114100"/>
              </a:lnSpc>
              <a:spcBef>
                <a:spcPts val="100"/>
              </a:spcBef>
              <a:spcAft>
                <a:spcPts val="600"/>
              </a:spcAft>
            </a:pPr>
            <a:r>
              <a:rPr lang="en-US" sz="2800" spc="-5" dirty="0">
                <a:latin typeface="Noto Sans"/>
                <a:cs typeface="Noto Sans"/>
              </a:rPr>
              <a:t>•	All Data analysis and predictions are done in R 	language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bject 42">
            <a:extLst>
              <a:ext uri="{FF2B5EF4-FFF2-40B4-BE49-F238E27FC236}">
                <a16:creationId xmlns:a16="http://schemas.microsoft.com/office/drawing/2014/main" id="{5FB3F868-60BE-B083-EC4D-8A25D3A9A146}"/>
              </a:ext>
            </a:extLst>
          </p:cNvPr>
          <p:cNvSpPr/>
          <p:nvPr/>
        </p:nvSpPr>
        <p:spPr>
          <a:xfrm>
            <a:off x="0" y="6571229"/>
            <a:ext cx="5560695" cy="3716020"/>
          </a:xfrm>
          <a:custGeom>
            <a:avLst/>
            <a:gdLst/>
            <a:ahLst/>
            <a:cxnLst/>
            <a:rect l="l" t="t" r="r" b="b"/>
            <a:pathLst>
              <a:path w="5560695" h="3716020">
                <a:moveTo>
                  <a:pt x="5560590" y="3715770"/>
                </a:moveTo>
                <a:lnTo>
                  <a:pt x="0" y="3715770"/>
                </a:lnTo>
                <a:lnTo>
                  <a:pt x="0" y="34070"/>
                </a:lnTo>
                <a:lnTo>
                  <a:pt x="117771" y="21853"/>
                </a:lnTo>
                <a:lnTo>
                  <a:pt x="212580" y="14027"/>
                </a:lnTo>
                <a:lnTo>
                  <a:pt x="307864" y="7913"/>
                </a:lnTo>
                <a:lnTo>
                  <a:pt x="403609" y="3527"/>
                </a:lnTo>
                <a:lnTo>
                  <a:pt x="499798" y="884"/>
                </a:lnTo>
                <a:lnTo>
                  <a:pt x="596461" y="0"/>
                </a:lnTo>
                <a:lnTo>
                  <a:pt x="644780" y="221"/>
                </a:lnTo>
                <a:lnTo>
                  <a:pt x="693037" y="884"/>
                </a:lnTo>
                <a:lnTo>
                  <a:pt x="741186" y="1986"/>
                </a:lnTo>
                <a:lnTo>
                  <a:pt x="789227" y="3527"/>
                </a:lnTo>
                <a:lnTo>
                  <a:pt x="837156" y="5503"/>
                </a:lnTo>
                <a:lnTo>
                  <a:pt x="884971" y="7913"/>
                </a:lnTo>
                <a:lnTo>
                  <a:pt x="980256" y="14027"/>
                </a:lnTo>
                <a:lnTo>
                  <a:pt x="1075064" y="21853"/>
                </a:lnTo>
                <a:lnTo>
                  <a:pt x="1169381" y="31377"/>
                </a:lnTo>
                <a:lnTo>
                  <a:pt x="1263192" y="42582"/>
                </a:lnTo>
                <a:lnTo>
                  <a:pt x="1356481" y="55453"/>
                </a:lnTo>
                <a:lnTo>
                  <a:pt x="1449233" y="69976"/>
                </a:lnTo>
                <a:lnTo>
                  <a:pt x="1541432" y="86134"/>
                </a:lnTo>
                <a:lnTo>
                  <a:pt x="1633063" y="103913"/>
                </a:lnTo>
                <a:lnTo>
                  <a:pt x="1724111" y="123296"/>
                </a:lnTo>
                <a:lnTo>
                  <a:pt x="1814560" y="144269"/>
                </a:lnTo>
                <a:lnTo>
                  <a:pt x="1904396" y="166817"/>
                </a:lnTo>
                <a:lnTo>
                  <a:pt x="1993602" y="190923"/>
                </a:lnTo>
                <a:lnTo>
                  <a:pt x="2082163" y="216572"/>
                </a:lnTo>
                <a:lnTo>
                  <a:pt x="2170064" y="243750"/>
                </a:lnTo>
                <a:lnTo>
                  <a:pt x="2257289" y="272440"/>
                </a:lnTo>
                <a:lnTo>
                  <a:pt x="2300644" y="287348"/>
                </a:lnTo>
                <a:lnTo>
                  <a:pt x="2343824" y="302628"/>
                </a:lnTo>
                <a:lnTo>
                  <a:pt x="2386827" y="318279"/>
                </a:lnTo>
                <a:lnTo>
                  <a:pt x="2429652" y="334298"/>
                </a:lnTo>
                <a:lnTo>
                  <a:pt x="2472297" y="350684"/>
                </a:lnTo>
                <a:lnTo>
                  <a:pt x="2514759" y="367434"/>
                </a:lnTo>
                <a:lnTo>
                  <a:pt x="2557037" y="384548"/>
                </a:lnTo>
                <a:lnTo>
                  <a:pt x="2599129" y="402022"/>
                </a:lnTo>
                <a:lnTo>
                  <a:pt x="2641033" y="419855"/>
                </a:lnTo>
                <a:lnTo>
                  <a:pt x="2682746" y="438046"/>
                </a:lnTo>
                <a:lnTo>
                  <a:pt x="2724268" y="456591"/>
                </a:lnTo>
                <a:lnTo>
                  <a:pt x="2765596" y="475490"/>
                </a:lnTo>
                <a:lnTo>
                  <a:pt x="2806729" y="494740"/>
                </a:lnTo>
                <a:lnTo>
                  <a:pt x="2847663" y="514339"/>
                </a:lnTo>
                <a:lnTo>
                  <a:pt x="2888398" y="534286"/>
                </a:lnTo>
                <a:lnTo>
                  <a:pt x="2928932" y="554578"/>
                </a:lnTo>
                <a:lnTo>
                  <a:pt x="2969262" y="575214"/>
                </a:lnTo>
                <a:lnTo>
                  <a:pt x="3009387" y="596192"/>
                </a:lnTo>
                <a:lnTo>
                  <a:pt x="3049304" y="617510"/>
                </a:lnTo>
                <a:lnTo>
                  <a:pt x="3089012" y="639165"/>
                </a:lnTo>
                <a:lnTo>
                  <a:pt x="3128510" y="661156"/>
                </a:lnTo>
                <a:lnTo>
                  <a:pt x="3167794" y="683482"/>
                </a:lnTo>
                <a:lnTo>
                  <a:pt x="3206863" y="706139"/>
                </a:lnTo>
                <a:lnTo>
                  <a:pt x="3245715" y="729127"/>
                </a:lnTo>
                <a:lnTo>
                  <a:pt x="3284348" y="752443"/>
                </a:lnTo>
                <a:lnTo>
                  <a:pt x="3322761" y="776085"/>
                </a:lnTo>
                <a:lnTo>
                  <a:pt x="3360951" y="800051"/>
                </a:lnTo>
                <a:lnTo>
                  <a:pt x="3398917" y="824341"/>
                </a:lnTo>
                <a:lnTo>
                  <a:pt x="3436656" y="848950"/>
                </a:lnTo>
                <a:lnTo>
                  <a:pt x="3474167" y="873879"/>
                </a:lnTo>
                <a:lnTo>
                  <a:pt x="3511447" y="899124"/>
                </a:lnTo>
                <a:lnTo>
                  <a:pt x="3548495" y="924684"/>
                </a:lnTo>
                <a:lnTo>
                  <a:pt x="3585309" y="950556"/>
                </a:lnTo>
                <a:lnTo>
                  <a:pt x="3621887" y="976740"/>
                </a:lnTo>
                <a:lnTo>
                  <a:pt x="3658227" y="1003233"/>
                </a:lnTo>
                <a:lnTo>
                  <a:pt x="3694327" y="1030033"/>
                </a:lnTo>
                <a:lnTo>
                  <a:pt x="3730185" y="1057138"/>
                </a:lnTo>
                <a:lnTo>
                  <a:pt x="3765799" y="1084547"/>
                </a:lnTo>
                <a:lnTo>
                  <a:pt x="3801168" y="1112256"/>
                </a:lnTo>
                <a:lnTo>
                  <a:pt x="3836289" y="1140266"/>
                </a:lnTo>
                <a:lnTo>
                  <a:pt x="3871160" y="1168572"/>
                </a:lnTo>
                <a:lnTo>
                  <a:pt x="3905780" y="1197175"/>
                </a:lnTo>
                <a:lnTo>
                  <a:pt x="3940147" y="1226071"/>
                </a:lnTo>
                <a:lnTo>
                  <a:pt x="3974258" y="1255259"/>
                </a:lnTo>
                <a:lnTo>
                  <a:pt x="4008113" y="1284737"/>
                </a:lnTo>
                <a:lnTo>
                  <a:pt x="4041708" y="1314502"/>
                </a:lnTo>
                <a:lnTo>
                  <a:pt x="4075042" y="1344554"/>
                </a:lnTo>
                <a:lnTo>
                  <a:pt x="4108113" y="1374890"/>
                </a:lnTo>
                <a:lnTo>
                  <a:pt x="4140919" y="1405508"/>
                </a:lnTo>
                <a:lnTo>
                  <a:pt x="4173458" y="1436406"/>
                </a:lnTo>
                <a:lnTo>
                  <a:pt x="4205729" y="1467583"/>
                </a:lnTo>
                <a:lnTo>
                  <a:pt x="4237729" y="1499035"/>
                </a:lnTo>
                <a:lnTo>
                  <a:pt x="4269456" y="1530763"/>
                </a:lnTo>
                <a:lnTo>
                  <a:pt x="4300909" y="1562763"/>
                </a:lnTo>
                <a:lnTo>
                  <a:pt x="4332086" y="1595034"/>
                </a:lnTo>
                <a:lnTo>
                  <a:pt x="4362984" y="1627573"/>
                </a:lnTo>
                <a:lnTo>
                  <a:pt x="4393602" y="1660379"/>
                </a:lnTo>
                <a:lnTo>
                  <a:pt x="4423938" y="1693450"/>
                </a:lnTo>
                <a:lnTo>
                  <a:pt x="4453989" y="1726784"/>
                </a:lnTo>
                <a:lnTo>
                  <a:pt x="4483755" y="1760379"/>
                </a:lnTo>
                <a:lnTo>
                  <a:pt x="4513233" y="1794233"/>
                </a:lnTo>
                <a:lnTo>
                  <a:pt x="4542421" y="1828345"/>
                </a:lnTo>
                <a:lnTo>
                  <a:pt x="4571317" y="1862712"/>
                </a:lnTo>
                <a:lnTo>
                  <a:pt x="4599919" y="1897332"/>
                </a:lnTo>
                <a:lnTo>
                  <a:pt x="4628226" y="1932203"/>
                </a:lnTo>
                <a:lnTo>
                  <a:pt x="4656235" y="1967324"/>
                </a:lnTo>
                <a:lnTo>
                  <a:pt x="4683945" y="2002693"/>
                </a:lnTo>
                <a:lnTo>
                  <a:pt x="4711354" y="2038307"/>
                </a:lnTo>
                <a:lnTo>
                  <a:pt x="4738459" y="2074165"/>
                </a:lnTo>
                <a:lnTo>
                  <a:pt x="4765259" y="2110265"/>
                </a:lnTo>
                <a:lnTo>
                  <a:pt x="4791752" y="2146605"/>
                </a:lnTo>
                <a:lnTo>
                  <a:pt x="4817935" y="2183183"/>
                </a:lnTo>
                <a:lnTo>
                  <a:pt x="4843808" y="2219997"/>
                </a:lnTo>
                <a:lnTo>
                  <a:pt x="4869368" y="2257045"/>
                </a:lnTo>
                <a:lnTo>
                  <a:pt x="4894613" y="2294325"/>
                </a:lnTo>
                <a:lnTo>
                  <a:pt x="4919542" y="2331836"/>
                </a:lnTo>
                <a:lnTo>
                  <a:pt x="4944151" y="2369575"/>
                </a:lnTo>
                <a:lnTo>
                  <a:pt x="4968440" y="2407540"/>
                </a:lnTo>
                <a:lnTo>
                  <a:pt x="4992407" y="2445731"/>
                </a:lnTo>
                <a:lnTo>
                  <a:pt x="5016049" y="2484143"/>
                </a:lnTo>
                <a:lnTo>
                  <a:pt x="5039365" y="2522777"/>
                </a:lnTo>
                <a:lnTo>
                  <a:pt x="5062353" y="2561629"/>
                </a:lnTo>
                <a:lnTo>
                  <a:pt x="5085010" y="2600698"/>
                </a:lnTo>
                <a:lnTo>
                  <a:pt x="5107335" y="2639982"/>
                </a:lnTo>
                <a:lnTo>
                  <a:pt x="5129327" y="2679479"/>
                </a:lnTo>
                <a:lnTo>
                  <a:pt x="5150982" y="2719188"/>
                </a:lnTo>
                <a:lnTo>
                  <a:pt x="5172300" y="2759105"/>
                </a:lnTo>
                <a:lnTo>
                  <a:pt x="5193277" y="2799230"/>
                </a:lnTo>
                <a:lnTo>
                  <a:pt x="5213913" y="2839560"/>
                </a:lnTo>
                <a:lnTo>
                  <a:pt x="5234206" y="2880093"/>
                </a:lnTo>
                <a:lnTo>
                  <a:pt x="5254153" y="2920828"/>
                </a:lnTo>
                <a:lnTo>
                  <a:pt x="5273752" y="2961763"/>
                </a:lnTo>
                <a:lnTo>
                  <a:pt x="5293002" y="3002895"/>
                </a:lnTo>
                <a:lnTo>
                  <a:pt x="5311901" y="3044223"/>
                </a:lnTo>
                <a:lnTo>
                  <a:pt x="5330446" y="3085745"/>
                </a:lnTo>
                <a:lnTo>
                  <a:pt x="5348637" y="3127459"/>
                </a:lnTo>
                <a:lnTo>
                  <a:pt x="5366470" y="3169363"/>
                </a:lnTo>
                <a:lnTo>
                  <a:pt x="5383944" y="3211455"/>
                </a:lnTo>
                <a:lnTo>
                  <a:pt x="5401058" y="3253733"/>
                </a:lnTo>
                <a:lnTo>
                  <a:pt x="5417808" y="3296195"/>
                </a:lnTo>
                <a:lnTo>
                  <a:pt x="5434194" y="3338840"/>
                </a:lnTo>
                <a:lnTo>
                  <a:pt x="5450213" y="3381665"/>
                </a:lnTo>
                <a:lnTo>
                  <a:pt x="5465864" y="3424668"/>
                </a:lnTo>
                <a:lnTo>
                  <a:pt x="5481144" y="3467848"/>
                </a:lnTo>
                <a:lnTo>
                  <a:pt x="5496052" y="3511203"/>
                </a:lnTo>
                <a:lnTo>
                  <a:pt x="5510585" y="3554730"/>
                </a:lnTo>
                <a:lnTo>
                  <a:pt x="5524742" y="3598428"/>
                </a:lnTo>
                <a:lnTo>
                  <a:pt x="5538521" y="3642295"/>
                </a:lnTo>
                <a:lnTo>
                  <a:pt x="5551920" y="3686329"/>
                </a:lnTo>
                <a:lnTo>
                  <a:pt x="5560590" y="3715770"/>
                </a:lnTo>
                <a:close/>
              </a:path>
            </a:pathLst>
          </a:custGeom>
          <a:solidFill>
            <a:srgbClr val="C39503"/>
          </a:solidFill>
        </p:spPr>
        <p:txBody>
          <a:bodyPr wrap="square" lIns="0" tIns="0" rIns="0" bIns="0" rtlCol="0"/>
          <a:lstStyle/>
          <a:p>
            <a:endParaRPr/>
          </a:p>
        </p:txBody>
      </p:sp>
      <p:sp>
        <p:nvSpPr>
          <p:cNvPr id="52" name="object 42">
            <a:extLst>
              <a:ext uri="{FF2B5EF4-FFF2-40B4-BE49-F238E27FC236}">
                <a16:creationId xmlns:a16="http://schemas.microsoft.com/office/drawing/2014/main" id="{EBD643F5-CE9C-D1C7-DB46-D7E230149AE3}"/>
              </a:ext>
            </a:extLst>
          </p:cNvPr>
          <p:cNvSpPr/>
          <p:nvPr/>
        </p:nvSpPr>
        <p:spPr>
          <a:xfrm rot="16200000">
            <a:off x="15023980" y="7022979"/>
            <a:ext cx="3924301" cy="2603742"/>
          </a:xfrm>
          <a:custGeom>
            <a:avLst/>
            <a:gdLst/>
            <a:ahLst/>
            <a:cxnLst/>
            <a:rect l="l" t="t" r="r" b="b"/>
            <a:pathLst>
              <a:path w="5560695" h="3716020">
                <a:moveTo>
                  <a:pt x="5560590" y="3715770"/>
                </a:moveTo>
                <a:lnTo>
                  <a:pt x="0" y="3715770"/>
                </a:lnTo>
                <a:lnTo>
                  <a:pt x="0" y="34070"/>
                </a:lnTo>
                <a:lnTo>
                  <a:pt x="117771" y="21853"/>
                </a:lnTo>
                <a:lnTo>
                  <a:pt x="212580" y="14027"/>
                </a:lnTo>
                <a:lnTo>
                  <a:pt x="307864" y="7913"/>
                </a:lnTo>
                <a:lnTo>
                  <a:pt x="403609" y="3527"/>
                </a:lnTo>
                <a:lnTo>
                  <a:pt x="499798" y="884"/>
                </a:lnTo>
                <a:lnTo>
                  <a:pt x="596461" y="0"/>
                </a:lnTo>
                <a:lnTo>
                  <a:pt x="644780" y="221"/>
                </a:lnTo>
                <a:lnTo>
                  <a:pt x="693037" y="884"/>
                </a:lnTo>
                <a:lnTo>
                  <a:pt x="741186" y="1986"/>
                </a:lnTo>
                <a:lnTo>
                  <a:pt x="789227" y="3527"/>
                </a:lnTo>
                <a:lnTo>
                  <a:pt x="837156" y="5503"/>
                </a:lnTo>
                <a:lnTo>
                  <a:pt x="884971" y="7913"/>
                </a:lnTo>
                <a:lnTo>
                  <a:pt x="980256" y="14027"/>
                </a:lnTo>
                <a:lnTo>
                  <a:pt x="1075064" y="21853"/>
                </a:lnTo>
                <a:lnTo>
                  <a:pt x="1169381" y="31377"/>
                </a:lnTo>
                <a:lnTo>
                  <a:pt x="1263192" y="42582"/>
                </a:lnTo>
                <a:lnTo>
                  <a:pt x="1356481" y="55453"/>
                </a:lnTo>
                <a:lnTo>
                  <a:pt x="1449233" y="69976"/>
                </a:lnTo>
                <a:lnTo>
                  <a:pt x="1541432" y="86134"/>
                </a:lnTo>
                <a:lnTo>
                  <a:pt x="1633063" y="103913"/>
                </a:lnTo>
                <a:lnTo>
                  <a:pt x="1724111" y="123296"/>
                </a:lnTo>
                <a:lnTo>
                  <a:pt x="1814560" y="144269"/>
                </a:lnTo>
                <a:lnTo>
                  <a:pt x="1904396" y="166817"/>
                </a:lnTo>
                <a:lnTo>
                  <a:pt x="1993602" y="190923"/>
                </a:lnTo>
                <a:lnTo>
                  <a:pt x="2082163" y="216572"/>
                </a:lnTo>
                <a:lnTo>
                  <a:pt x="2170064" y="243750"/>
                </a:lnTo>
                <a:lnTo>
                  <a:pt x="2257289" y="272440"/>
                </a:lnTo>
                <a:lnTo>
                  <a:pt x="2300644" y="287348"/>
                </a:lnTo>
                <a:lnTo>
                  <a:pt x="2343824" y="302628"/>
                </a:lnTo>
                <a:lnTo>
                  <a:pt x="2386827" y="318279"/>
                </a:lnTo>
                <a:lnTo>
                  <a:pt x="2429652" y="334298"/>
                </a:lnTo>
                <a:lnTo>
                  <a:pt x="2472297" y="350684"/>
                </a:lnTo>
                <a:lnTo>
                  <a:pt x="2514759" y="367434"/>
                </a:lnTo>
                <a:lnTo>
                  <a:pt x="2557037" y="384548"/>
                </a:lnTo>
                <a:lnTo>
                  <a:pt x="2599129" y="402022"/>
                </a:lnTo>
                <a:lnTo>
                  <a:pt x="2641033" y="419855"/>
                </a:lnTo>
                <a:lnTo>
                  <a:pt x="2682746" y="438046"/>
                </a:lnTo>
                <a:lnTo>
                  <a:pt x="2724268" y="456591"/>
                </a:lnTo>
                <a:lnTo>
                  <a:pt x="2765596" y="475490"/>
                </a:lnTo>
                <a:lnTo>
                  <a:pt x="2806729" y="494740"/>
                </a:lnTo>
                <a:lnTo>
                  <a:pt x="2847663" y="514339"/>
                </a:lnTo>
                <a:lnTo>
                  <a:pt x="2888398" y="534286"/>
                </a:lnTo>
                <a:lnTo>
                  <a:pt x="2928932" y="554578"/>
                </a:lnTo>
                <a:lnTo>
                  <a:pt x="2969262" y="575214"/>
                </a:lnTo>
                <a:lnTo>
                  <a:pt x="3009387" y="596192"/>
                </a:lnTo>
                <a:lnTo>
                  <a:pt x="3049304" y="617510"/>
                </a:lnTo>
                <a:lnTo>
                  <a:pt x="3089012" y="639165"/>
                </a:lnTo>
                <a:lnTo>
                  <a:pt x="3128510" y="661156"/>
                </a:lnTo>
                <a:lnTo>
                  <a:pt x="3167794" y="683482"/>
                </a:lnTo>
                <a:lnTo>
                  <a:pt x="3206863" y="706139"/>
                </a:lnTo>
                <a:lnTo>
                  <a:pt x="3245715" y="729127"/>
                </a:lnTo>
                <a:lnTo>
                  <a:pt x="3284348" y="752443"/>
                </a:lnTo>
                <a:lnTo>
                  <a:pt x="3322761" y="776085"/>
                </a:lnTo>
                <a:lnTo>
                  <a:pt x="3360951" y="800051"/>
                </a:lnTo>
                <a:lnTo>
                  <a:pt x="3398917" y="824341"/>
                </a:lnTo>
                <a:lnTo>
                  <a:pt x="3436656" y="848950"/>
                </a:lnTo>
                <a:lnTo>
                  <a:pt x="3474167" y="873879"/>
                </a:lnTo>
                <a:lnTo>
                  <a:pt x="3511447" y="899124"/>
                </a:lnTo>
                <a:lnTo>
                  <a:pt x="3548495" y="924684"/>
                </a:lnTo>
                <a:lnTo>
                  <a:pt x="3585309" y="950556"/>
                </a:lnTo>
                <a:lnTo>
                  <a:pt x="3621887" y="976740"/>
                </a:lnTo>
                <a:lnTo>
                  <a:pt x="3658227" y="1003233"/>
                </a:lnTo>
                <a:lnTo>
                  <a:pt x="3694327" y="1030033"/>
                </a:lnTo>
                <a:lnTo>
                  <a:pt x="3730185" y="1057138"/>
                </a:lnTo>
                <a:lnTo>
                  <a:pt x="3765799" y="1084547"/>
                </a:lnTo>
                <a:lnTo>
                  <a:pt x="3801168" y="1112256"/>
                </a:lnTo>
                <a:lnTo>
                  <a:pt x="3836289" y="1140266"/>
                </a:lnTo>
                <a:lnTo>
                  <a:pt x="3871160" y="1168572"/>
                </a:lnTo>
                <a:lnTo>
                  <a:pt x="3905780" y="1197175"/>
                </a:lnTo>
                <a:lnTo>
                  <a:pt x="3940147" y="1226071"/>
                </a:lnTo>
                <a:lnTo>
                  <a:pt x="3974258" y="1255259"/>
                </a:lnTo>
                <a:lnTo>
                  <a:pt x="4008113" y="1284737"/>
                </a:lnTo>
                <a:lnTo>
                  <a:pt x="4041708" y="1314502"/>
                </a:lnTo>
                <a:lnTo>
                  <a:pt x="4075042" y="1344554"/>
                </a:lnTo>
                <a:lnTo>
                  <a:pt x="4108113" y="1374890"/>
                </a:lnTo>
                <a:lnTo>
                  <a:pt x="4140919" y="1405508"/>
                </a:lnTo>
                <a:lnTo>
                  <a:pt x="4173458" y="1436406"/>
                </a:lnTo>
                <a:lnTo>
                  <a:pt x="4205729" y="1467583"/>
                </a:lnTo>
                <a:lnTo>
                  <a:pt x="4237729" y="1499035"/>
                </a:lnTo>
                <a:lnTo>
                  <a:pt x="4269456" y="1530763"/>
                </a:lnTo>
                <a:lnTo>
                  <a:pt x="4300909" y="1562763"/>
                </a:lnTo>
                <a:lnTo>
                  <a:pt x="4332086" y="1595034"/>
                </a:lnTo>
                <a:lnTo>
                  <a:pt x="4362984" y="1627573"/>
                </a:lnTo>
                <a:lnTo>
                  <a:pt x="4393602" y="1660379"/>
                </a:lnTo>
                <a:lnTo>
                  <a:pt x="4423938" y="1693450"/>
                </a:lnTo>
                <a:lnTo>
                  <a:pt x="4453989" y="1726784"/>
                </a:lnTo>
                <a:lnTo>
                  <a:pt x="4483755" y="1760379"/>
                </a:lnTo>
                <a:lnTo>
                  <a:pt x="4513233" y="1794233"/>
                </a:lnTo>
                <a:lnTo>
                  <a:pt x="4542421" y="1828345"/>
                </a:lnTo>
                <a:lnTo>
                  <a:pt x="4571317" y="1862712"/>
                </a:lnTo>
                <a:lnTo>
                  <a:pt x="4599919" y="1897332"/>
                </a:lnTo>
                <a:lnTo>
                  <a:pt x="4628226" y="1932203"/>
                </a:lnTo>
                <a:lnTo>
                  <a:pt x="4656235" y="1967324"/>
                </a:lnTo>
                <a:lnTo>
                  <a:pt x="4683945" y="2002693"/>
                </a:lnTo>
                <a:lnTo>
                  <a:pt x="4711354" y="2038307"/>
                </a:lnTo>
                <a:lnTo>
                  <a:pt x="4738459" y="2074165"/>
                </a:lnTo>
                <a:lnTo>
                  <a:pt x="4765259" y="2110265"/>
                </a:lnTo>
                <a:lnTo>
                  <a:pt x="4791752" y="2146605"/>
                </a:lnTo>
                <a:lnTo>
                  <a:pt x="4817935" y="2183183"/>
                </a:lnTo>
                <a:lnTo>
                  <a:pt x="4843808" y="2219997"/>
                </a:lnTo>
                <a:lnTo>
                  <a:pt x="4869368" y="2257045"/>
                </a:lnTo>
                <a:lnTo>
                  <a:pt x="4894613" y="2294325"/>
                </a:lnTo>
                <a:lnTo>
                  <a:pt x="4919542" y="2331836"/>
                </a:lnTo>
                <a:lnTo>
                  <a:pt x="4944151" y="2369575"/>
                </a:lnTo>
                <a:lnTo>
                  <a:pt x="4968440" y="2407540"/>
                </a:lnTo>
                <a:lnTo>
                  <a:pt x="4992407" y="2445731"/>
                </a:lnTo>
                <a:lnTo>
                  <a:pt x="5016049" y="2484143"/>
                </a:lnTo>
                <a:lnTo>
                  <a:pt x="5039365" y="2522777"/>
                </a:lnTo>
                <a:lnTo>
                  <a:pt x="5062353" y="2561629"/>
                </a:lnTo>
                <a:lnTo>
                  <a:pt x="5085010" y="2600698"/>
                </a:lnTo>
                <a:lnTo>
                  <a:pt x="5107335" y="2639982"/>
                </a:lnTo>
                <a:lnTo>
                  <a:pt x="5129327" y="2679479"/>
                </a:lnTo>
                <a:lnTo>
                  <a:pt x="5150982" y="2719188"/>
                </a:lnTo>
                <a:lnTo>
                  <a:pt x="5172300" y="2759105"/>
                </a:lnTo>
                <a:lnTo>
                  <a:pt x="5193277" y="2799230"/>
                </a:lnTo>
                <a:lnTo>
                  <a:pt x="5213913" y="2839560"/>
                </a:lnTo>
                <a:lnTo>
                  <a:pt x="5234206" y="2880093"/>
                </a:lnTo>
                <a:lnTo>
                  <a:pt x="5254153" y="2920828"/>
                </a:lnTo>
                <a:lnTo>
                  <a:pt x="5273752" y="2961763"/>
                </a:lnTo>
                <a:lnTo>
                  <a:pt x="5293002" y="3002895"/>
                </a:lnTo>
                <a:lnTo>
                  <a:pt x="5311901" y="3044223"/>
                </a:lnTo>
                <a:lnTo>
                  <a:pt x="5330446" y="3085745"/>
                </a:lnTo>
                <a:lnTo>
                  <a:pt x="5348637" y="3127459"/>
                </a:lnTo>
                <a:lnTo>
                  <a:pt x="5366470" y="3169363"/>
                </a:lnTo>
                <a:lnTo>
                  <a:pt x="5383944" y="3211455"/>
                </a:lnTo>
                <a:lnTo>
                  <a:pt x="5401058" y="3253733"/>
                </a:lnTo>
                <a:lnTo>
                  <a:pt x="5417808" y="3296195"/>
                </a:lnTo>
                <a:lnTo>
                  <a:pt x="5434194" y="3338840"/>
                </a:lnTo>
                <a:lnTo>
                  <a:pt x="5450213" y="3381665"/>
                </a:lnTo>
                <a:lnTo>
                  <a:pt x="5465864" y="3424668"/>
                </a:lnTo>
                <a:lnTo>
                  <a:pt x="5481144" y="3467848"/>
                </a:lnTo>
                <a:lnTo>
                  <a:pt x="5496052" y="3511203"/>
                </a:lnTo>
                <a:lnTo>
                  <a:pt x="5510585" y="3554730"/>
                </a:lnTo>
                <a:lnTo>
                  <a:pt x="5524742" y="3598428"/>
                </a:lnTo>
                <a:lnTo>
                  <a:pt x="5538521" y="3642295"/>
                </a:lnTo>
                <a:lnTo>
                  <a:pt x="5551920" y="3686329"/>
                </a:lnTo>
                <a:lnTo>
                  <a:pt x="5560590" y="3715770"/>
                </a:lnTo>
                <a:close/>
              </a:path>
            </a:pathLst>
          </a:custGeom>
          <a:solidFill>
            <a:srgbClr val="C39503"/>
          </a:solidFill>
        </p:spPr>
        <p:txBody>
          <a:bodyPr wrap="square" lIns="0" tIns="0" rIns="0" bIns="0" rtlCol="0"/>
          <a:lstStyle/>
          <a:p>
            <a:endParaRPr/>
          </a:p>
        </p:txBody>
      </p:sp>
      <p:sp>
        <p:nvSpPr>
          <p:cNvPr id="45" name="object 45"/>
          <p:cNvSpPr txBox="1"/>
          <p:nvPr/>
        </p:nvSpPr>
        <p:spPr>
          <a:xfrm>
            <a:off x="990600" y="1800817"/>
            <a:ext cx="10287000" cy="5955092"/>
          </a:xfrm>
          <a:prstGeom prst="rect">
            <a:avLst/>
          </a:prstGeom>
        </p:spPr>
        <p:txBody>
          <a:bodyPr vert="horz" wrap="square" lIns="0" tIns="12700" rIns="0" bIns="0" rtlCol="0">
            <a:spAutoFit/>
          </a:bodyPr>
          <a:lstStyle/>
          <a:p>
            <a:pPr marL="12700" marR="5080">
              <a:lnSpc>
                <a:spcPct val="114100"/>
              </a:lnSpc>
              <a:spcBef>
                <a:spcPts val="100"/>
              </a:spcBef>
            </a:pPr>
            <a:r>
              <a:rPr lang="en-US" sz="2800" b="1" spc="-5" dirty="0">
                <a:solidFill>
                  <a:srgbClr val="C39503"/>
                </a:solidFill>
                <a:latin typeface="Noto Sans"/>
                <a:cs typeface="Noto Sans"/>
              </a:rPr>
              <a:t>Description: </a:t>
            </a:r>
          </a:p>
          <a:p>
            <a:pPr marL="12700" marR="5080">
              <a:lnSpc>
                <a:spcPct val="114100"/>
              </a:lnSpc>
              <a:spcBef>
                <a:spcPts val="100"/>
              </a:spcBef>
            </a:pPr>
            <a:r>
              <a:rPr lang="en-US" sz="2800" spc="-5" dirty="0">
                <a:latin typeface="Noto Sans"/>
                <a:cs typeface="Noto Sans"/>
              </a:rPr>
              <a:t>There is one dataset, “CaseStudy2-Attrition" which contains 870 current and former employee data with 36 employee variable attributes. </a:t>
            </a:r>
          </a:p>
          <a:p>
            <a:pPr marL="12700" marR="5080">
              <a:lnSpc>
                <a:spcPct val="114100"/>
              </a:lnSpc>
              <a:spcBef>
                <a:spcPts val="100"/>
              </a:spcBef>
            </a:pPr>
            <a:endParaRPr lang="en-US" sz="2000" spc="-5" dirty="0">
              <a:latin typeface="Noto Sans"/>
              <a:cs typeface="Noto Sans"/>
            </a:endParaRPr>
          </a:p>
          <a:p>
            <a:pPr marL="469900" marR="5080" indent="-457200">
              <a:lnSpc>
                <a:spcPct val="114100"/>
              </a:lnSpc>
              <a:spcBef>
                <a:spcPts val="100"/>
              </a:spcBef>
              <a:spcAft>
                <a:spcPts val="600"/>
              </a:spcAft>
              <a:buFont typeface="Arial" panose="020B0604020202020204" pitchFamily="34" charset="0"/>
              <a:buChar char="•"/>
            </a:pPr>
            <a:r>
              <a:rPr lang="en-US" sz="2800" spc="-5" dirty="0">
                <a:latin typeface="Noto Sans"/>
                <a:cs typeface="Noto Sans"/>
              </a:rPr>
              <a:t>Removed variables that hold constant value across dataset </a:t>
            </a:r>
            <a:r>
              <a:rPr lang="en-US" sz="2800" b="1" spc="-5" dirty="0">
                <a:latin typeface="Noto Sans"/>
                <a:cs typeface="Noto Sans"/>
              </a:rPr>
              <a:t>(Over18, </a:t>
            </a:r>
            <a:r>
              <a:rPr lang="en-US" sz="2800" spc="-5" dirty="0">
                <a:latin typeface="Noto Sans"/>
                <a:cs typeface="Noto Sans"/>
              </a:rPr>
              <a:t>with all observations with </a:t>
            </a:r>
            <a:r>
              <a:rPr lang="en-US" sz="2800" b="1" spc="-5" dirty="0">
                <a:latin typeface="Noto Sans"/>
                <a:cs typeface="Noto Sans"/>
              </a:rPr>
              <a:t>80</a:t>
            </a:r>
            <a:r>
              <a:rPr lang="en-US" sz="2800" spc="-5" dirty="0">
                <a:latin typeface="Noto Sans"/>
                <a:cs typeface="Noto Sans"/>
              </a:rPr>
              <a:t>, </a:t>
            </a:r>
            <a:r>
              <a:rPr lang="en-US" sz="2800" b="1" spc="-5" dirty="0" err="1">
                <a:latin typeface="Noto Sans"/>
                <a:cs typeface="Noto Sans"/>
              </a:rPr>
              <a:t>StandardHours</a:t>
            </a:r>
            <a:r>
              <a:rPr lang="en-US" sz="2800" b="1" spc="-5" dirty="0">
                <a:latin typeface="Noto Sans"/>
                <a:cs typeface="Noto Sans"/>
              </a:rPr>
              <a:t>, </a:t>
            </a:r>
            <a:r>
              <a:rPr lang="en-US" sz="2800" spc="-5" dirty="0">
                <a:latin typeface="Noto Sans"/>
                <a:cs typeface="Noto Sans"/>
              </a:rPr>
              <a:t>with all observations with </a:t>
            </a:r>
            <a:r>
              <a:rPr lang="en-US" sz="2800" b="1" spc="-5" dirty="0">
                <a:latin typeface="Noto Sans"/>
                <a:cs typeface="Noto Sans"/>
              </a:rPr>
              <a:t>Y</a:t>
            </a:r>
            <a:r>
              <a:rPr lang="en-US" sz="2800" spc="-5" dirty="0">
                <a:latin typeface="Noto Sans"/>
                <a:cs typeface="Noto Sans"/>
              </a:rPr>
              <a:t> and </a:t>
            </a:r>
            <a:r>
              <a:rPr lang="en-US" sz="2800" b="1" spc="-5" dirty="0" err="1">
                <a:latin typeface="Noto Sans"/>
                <a:cs typeface="Noto Sans"/>
              </a:rPr>
              <a:t>EmployeeCount</a:t>
            </a:r>
            <a:r>
              <a:rPr lang="en-US" sz="2800" b="1" spc="-5" dirty="0">
                <a:latin typeface="Noto Sans"/>
                <a:cs typeface="Noto Sans"/>
              </a:rPr>
              <a:t>, </a:t>
            </a:r>
            <a:r>
              <a:rPr lang="en-US" sz="2800" spc="-5" dirty="0">
                <a:latin typeface="Noto Sans"/>
                <a:cs typeface="Noto Sans"/>
              </a:rPr>
              <a:t>with all observations with </a:t>
            </a:r>
            <a:r>
              <a:rPr lang="en-US" sz="2800" b="1" spc="-5" dirty="0">
                <a:latin typeface="Noto Sans"/>
                <a:cs typeface="Noto Sans"/>
              </a:rPr>
              <a:t>1, </a:t>
            </a:r>
            <a:r>
              <a:rPr lang="en-US" sz="2800" spc="-5" dirty="0">
                <a:latin typeface="Noto Sans"/>
                <a:cs typeface="Noto Sans"/>
              </a:rPr>
              <a:t>and</a:t>
            </a:r>
            <a:r>
              <a:rPr lang="en-US" sz="2800" b="1" spc="-5" dirty="0">
                <a:latin typeface="Noto Sans"/>
                <a:cs typeface="Noto Sans"/>
              </a:rPr>
              <a:t> </a:t>
            </a:r>
            <a:r>
              <a:rPr lang="en-US" sz="2800" b="1" spc="-5" dirty="0" err="1">
                <a:latin typeface="Noto Sans"/>
                <a:cs typeface="Noto Sans"/>
              </a:rPr>
              <a:t>EmployeeNumber</a:t>
            </a:r>
            <a:r>
              <a:rPr lang="en-US" sz="2800" b="1" spc="-5" dirty="0">
                <a:latin typeface="Noto Sans"/>
                <a:cs typeface="Noto Sans"/>
              </a:rPr>
              <a:t>)</a:t>
            </a:r>
          </a:p>
          <a:p>
            <a:pPr marL="469900" marR="5080" indent="-457200">
              <a:lnSpc>
                <a:spcPct val="114100"/>
              </a:lnSpc>
              <a:spcBef>
                <a:spcPts val="100"/>
              </a:spcBef>
              <a:spcAft>
                <a:spcPts val="600"/>
              </a:spcAft>
              <a:buFont typeface="Arial" panose="020B0604020202020204" pitchFamily="34" charset="0"/>
              <a:buChar char="•"/>
            </a:pPr>
            <a:r>
              <a:rPr lang="en-US" sz="2800" spc="-5" dirty="0">
                <a:latin typeface="Noto Sans"/>
                <a:cs typeface="Noto Sans"/>
              </a:rPr>
              <a:t>No missing values were found in the dataset</a:t>
            </a:r>
          </a:p>
          <a:p>
            <a:pPr marL="469900" marR="5080" indent="-457200">
              <a:lnSpc>
                <a:spcPct val="114100"/>
              </a:lnSpc>
              <a:spcBef>
                <a:spcPts val="100"/>
              </a:spcBef>
              <a:buFont typeface="Arial" panose="020B0604020202020204" pitchFamily="34" charset="0"/>
              <a:buChar char="•"/>
            </a:pPr>
            <a:r>
              <a:rPr lang="en-US" sz="2800" spc="-5" dirty="0">
                <a:latin typeface="Noto Sans"/>
                <a:cs typeface="Noto Sans"/>
              </a:rPr>
              <a:t>Converted Categorical variables to Numerical variables to help with modeling and prediction accuracies</a:t>
            </a:r>
          </a:p>
        </p:txBody>
      </p:sp>
      <p:sp>
        <p:nvSpPr>
          <p:cNvPr id="46" name="object 46"/>
          <p:cNvSpPr txBox="1">
            <a:spLocks noGrp="1"/>
          </p:cNvSpPr>
          <p:nvPr>
            <p:ph type="title"/>
          </p:nvPr>
        </p:nvSpPr>
        <p:spPr>
          <a:xfrm>
            <a:off x="748108" y="667194"/>
            <a:ext cx="13120292" cy="1038746"/>
          </a:xfrm>
          <a:prstGeom prst="rect">
            <a:avLst/>
          </a:prstGeom>
        </p:spPr>
        <p:txBody>
          <a:bodyPr vert="horz" wrap="square" lIns="0" tIns="76200" rIns="0" bIns="0" rtlCol="0">
            <a:spAutoFit/>
          </a:bodyPr>
          <a:lstStyle/>
          <a:p>
            <a:pPr marL="12700" marR="5080">
              <a:lnSpc>
                <a:spcPts val="7500"/>
              </a:lnSpc>
              <a:spcBef>
                <a:spcPts val="600"/>
              </a:spcBef>
            </a:pPr>
            <a:r>
              <a:rPr lang="en-US" sz="6500" spc="35" dirty="0"/>
              <a:t>Attrition Dataset Preprocessing</a:t>
            </a:r>
            <a:endParaRPr sz="6500" dirty="0"/>
          </a:p>
        </p:txBody>
      </p:sp>
      <p:sp>
        <p:nvSpPr>
          <p:cNvPr id="48" name="object 45">
            <a:extLst>
              <a:ext uri="{FF2B5EF4-FFF2-40B4-BE49-F238E27FC236}">
                <a16:creationId xmlns:a16="http://schemas.microsoft.com/office/drawing/2014/main" id="{34348DA6-B6DA-BF75-E1E8-E4CB05F1D3DA}"/>
              </a:ext>
            </a:extLst>
          </p:cNvPr>
          <p:cNvSpPr txBox="1"/>
          <p:nvPr/>
        </p:nvSpPr>
        <p:spPr>
          <a:xfrm>
            <a:off x="11887200" y="1800817"/>
            <a:ext cx="5560695" cy="7547259"/>
          </a:xfrm>
          <a:prstGeom prst="rect">
            <a:avLst/>
          </a:prstGeom>
        </p:spPr>
        <p:txBody>
          <a:bodyPr vert="horz" wrap="square" lIns="0" tIns="12700" rIns="0" bIns="0" rtlCol="0">
            <a:spAutoFit/>
          </a:bodyPr>
          <a:lstStyle/>
          <a:p>
            <a:pPr marL="12700" marR="5080">
              <a:lnSpc>
                <a:spcPct val="114100"/>
              </a:lnSpc>
              <a:spcBef>
                <a:spcPts val="100"/>
              </a:spcBef>
            </a:pPr>
            <a:r>
              <a:rPr lang="en-US" sz="2800" b="1" spc="-5" dirty="0">
                <a:solidFill>
                  <a:srgbClr val="C39503"/>
                </a:solidFill>
                <a:latin typeface="Noto Sans"/>
                <a:cs typeface="Noto Sans"/>
              </a:rPr>
              <a:t>Significant Dataset Attributes Affecting Attrition: </a:t>
            </a:r>
          </a:p>
          <a:p>
            <a:pPr marL="12700" marR="5080">
              <a:lnSpc>
                <a:spcPct val="114100"/>
              </a:lnSpc>
              <a:spcBef>
                <a:spcPts val="100"/>
              </a:spcBef>
            </a:pPr>
            <a:r>
              <a:rPr lang="en-US" sz="2800" spc="-5" dirty="0">
                <a:latin typeface="Noto Sans"/>
                <a:cs typeface="Noto Sans"/>
              </a:rPr>
              <a:t>•	</a:t>
            </a:r>
            <a:r>
              <a:rPr lang="en-US" sz="2400" spc="-5" dirty="0">
                <a:latin typeface="Noto Sans"/>
                <a:cs typeface="Noto Sans"/>
              </a:rPr>
              <a:t>Age</a:t>
            </a:r>
          </a:p>
          <a:p>
            <a:pPr marL="12700" marR="5080">
              <a:lnSpc>
                <a:spcPct val="114100"/>
              </a:lnSpc>
              <a:spcBef>
                <a:spcPts val="100"/>
              </a:spcBef>
            </a:pPr>
            <a:r>
              <a:rPr lang="en-US" sz="2400" spc="-5" dirty="0">
                <a:latin typeface="Noto Sans"/>
                <a:cs typeface="Noto Sans"/>
              </a:rPr>
              <a:t>•	</a:t>
            </a:r>
            <a:r>
              <a:rPr lang="en-US" sz="2400" spc="-5" dirty="0" err="1">
                <a:latin typeface="Noto Sans"/>
                <a:cs typeface="Noto Sans"/>
              </a:rPr>
              <a:t>Businesstravel</a:t>
            </a:r>
            <a:endParaRPr lang="en-US" sz="2400" spc="-5" dirty="0">
              <a:latin typeface="Noto Sans"/>
              <a:cs typeface="Noto Sans"/>
            </a:endParaRPr>
          </a:p>
          <a:p>
            <a:pPr marL="12700" marR="5080">
              <a:lnSpc>
                <a:spcPct val="114100"/>
              </a:lnSpc>
              <a:spcBef>
                <a:spcPts val="100"/>
              </a:spcBef>
            </a:pPr>
            <a:r>
              <a:rPr lang="en-US" sz="2400" spc="-5" dirty="0">
                <a:latin typeface="Noto Sans"/>
                <a:cs typeface="Noto Sans"/>
              </a:rPr>
              <a:t>•	Department</a:t>
            </a:r>
          </a:p>
          <a:p>
            <a:pPr marL="12700" marR="5080">
              <a:lnSpc>
                <a:spcPct val="114100"/>
              </a:lnSpc>
              <a:spcBef>
                <a:spcPts val="100"/>
              </a:spcBef>
            </a:pPr>
            <a:r>
              <a:rPr lang="en-US" sz="2400" spc="-5" dirty="0">
                <a:latin typeface="Noto Sans"/>
                <a:cs typeface="Noto Sans"/>
              </a:rPr>
              <a:t>•	Education</a:t>
            </a:r>
          </a:p>
          <a:p>
            <a:pPr marL="12700" marR="5080">
              <a:lnSpc>
                <a:spcPct val="114100"/>
              </a:lnSpc>
              <a:spcBef>
                <a:spcPts val="100"/>
              </a:spcBef>
            </a:pPr>
            <a:r>
              <a:rPr lang="en-US" sz="2400" spc="-5" dirty="0">
                <a:latin typeface="Noto Sans"/>
                <a:cs typeface="Noto Sans"/>
              </a:rPr>
              <a:t>•	</a:t>
            </a:r>
            <a:r>
              <a:rPr lang="en-US" sz="2400" spc="-5" dirty="0" err="1">
                <a:latin typeface="Noto Sans"/>
                <a:cs typeface="Noto Sans"/>
              </a:rPr>
              <a:t>PerformanceRating</a:t>
            </a:r>
            <a:endParaRPr lang="en-US" sz="2400" spc="-5" dirty="0">
              <a:latin typeface="Noto Sans"/>
              <a:cs typeface="Noto Sans"/>
            </a:endParaRPr>
          </a:p>
          <a:p>
            <a:pPr marL="469900" marR="5080" indent="-457200">
              <a:lnSpc>
                <a:spcPct val="114100"/>
              </a:lnSpc>
              <a:spcBef>
                <a:spcPts val="100"/>
              </a:spcBef>
              <a:buFont typeface="Arial" panose="020B0604020202020204" pitchFamily="34" charset="0"/>
              <a:buChar char="•"/>
            </a:pPr>
            <a:r>
              <a:rPr lang="en-US" sz="2400" spc="-5" dirty="0">
                <a:latin typeface="Noto Sans"/>
                <a:cs typeface="Noto Sans"/>
              </a:rPr>
              <a:t>     </a:t>
            </a:r>
            <a:r>
              <a:rPr lang="en-US" sz="2400" spc="-5" dirty="0" err="1">
                <a:latin typeface="Noto Sans"/>
                <a:cs typeface="Noto Sans"/>
              </a:rPr>
              <a:t>Jobinvolvement</a:t>
            </a:r>
            <a:endParaRPr lang="en-US" sz="2400" spc="-5" dirty="0">
              <a:latin typeface="Noto Sans"/>
              <a:cs typeface="Noto Sans"/>
            </a:endParaRPr>
          </a:p>
          <a:p>
            <a:pPr marL="469900" marR="5080" indent="-457200">
              <a:lnSpc>
                <a:spcPct val="114100"/>
              </a:lnSpc>
              <a:spcBef>
                <a:spcPts val="100"/>
              </a:spcBef>
              <a:buFont typeface="Arial" panose="020B0604020202020204" pitchFamily="34" charset="0"/>
              <a:buChar char="•"/>
            </a:pPr>
            <a:r>
              <a:rPr lang="en-US" sz="2400" spc="-5" dirty="0">
                <a:latin typeface="Noto Sans"/>
                <a:cs typeface="Noto Sans"/>
              </a:rPr>
              <a:t>     </a:t>
            </a:r>
            <a:r>
              <a:rPr lang="en-US" sz="2400" spc="-5" dirty="0" err="1">
                <a:latin typeface="Noto Sans"/>
                <a:cs typeface="Noto Sans"/>
              </a:rPr>
              <a:t>Jobsatisfaction</a:t>
            </a:r>
            <a:endParaRPr lang="en-US" sz="2400" spc="-5" dirty="0">
              <a:latin typeface="Noto Sans"/>
              <a:cs typeface="Noto Sans"/>
            </a:endParaRPr>
          </a:p>
          <a:p>
            <a:pPr marL="469900" marR="5080" indent="-457200">
              <a:lnSpc>
                <a:spcPct val="114100"/>
              </a:lnSpc>
              <a:spcBef>
                <a:spcPts val="100"/>
              </a:spcBef>
              <a:buFont typeface="Arial" panose="020B0604020202020204" pitchFamily="34" charset="0"/>
              <a:buChar char="•"/>
            </a:pPr>
            <a:r>
              <a:rPr lang="en-US" sz="2400" spc="-5" dirty="0">
                <a:latin typeface="Noto Sans"/>
                <a:cs typeface="Noto Sans"/>
              </a:rPr>
              <a:t>     </a:t>
            </a:r>
            <a:r>
              <a:rPr lang="en-US" sz="2400" spc="-5" dirty="0" err="1">
                <a:latin typeface="Noto Sans"/>
                <a:cs typeface="Noto Sans"/>
              </a:rPr>
              <a:t>Maritalstatus</a:t>
            </a:r>
            <a:endParaRPr lang="en-US" sz="2400" spc="-5" dirty="0">
              <a:latin typeface="Noto Sans"/>
              <a:cs typeface="Noto Sans"/>
            </a:endParaRPr>
          </a:p>
          <a:p>
            <a:pPr marL="12700" marR="5080">
              <a:lnSpc>
                <a:spcPct val="114100"/>
              </a:lnSpc>
              <a:spcBef>
                <a:spcPts val="100"/>
              </a:spcBef>
            </a:pPr>
            <a:r>
              <a:rPr lang="en-US" sz="2400" spc="-5" dirty="0">
                <a:latin typeface="Noto Sans"/>
                <a:cs typeface="Noto Sans"/>
              </a:rPr>
              <a:t>•	</a:t>
            </a:r>
            <a:r>
              <a:rPr lang="en-US" sz="2400" spc="-5" dirty="0" err="1">
                <a:latin typeface="Noto Sans"/>
                <a:cs typeface="Noto Sans"/>
              </a:rPr>
              <a:t>Numcompaniesworkd</a:t>
            </a:r>
            <a:endParaRPr lang="en-US" sz="2400" spc="-5" dirty="0">
              <a:latin typeface="Noto Sans"/>
              <a:cs typeface="Noto Sans"/>
            </a:endParaRPr>
          </a:p>
          <a:p>
            <a:pPr marL="12700" marR="5080">
              <a:lnSpc>
                <a:spcPct val="114100"/>
              </a:lnSpc>
              <a:spcBef>
                <a:spcPts val="100"/>
              </a:spcBef>
            </a:pPr>
            <a:r>
              <a:rPr lang="en-US" sz="2400" spc="-5" dirty="0">
                <a:latin typeface="Noto Sans"/>
                <a:cs typeface="Noto Sans"/>
              </a:rPr>
              <a:t>•	Overtime</a:t>
            </a:r>
          </a:p>
          <a:p>
            <a:pPr marL="469900" marR="5080" indent="-457200">
              <a:lnSpc>
                <a:spcPct val="114100"/>
              </a:lnSpc>
              <a:spcBef>
                <a:spcPts val="100"/>
              </a:spcBef>
              <a:buFont typeface="Arial" panose="020B0604020202020204" pitchFamily="34" charset="0"/>
              <a:buChar char="•"/>
            </a:pPr>
            <a:r>
              <a:rPr lang="en-US" sz="2400" spc="-5" dirty="0">
                <a:latin typeface="Noto Sans"/>
                <a:cs typeface="Noto Sans"/>
              </a:rPr>
              <a:t>     </a:t>
            </a:r>
            <a:r>
              <a:rPr lang="en-US" sz="2400" spc="-5" dirty="0" err="1">
                <a:latin typeface="Noto Sans"/>
                <a:cs typeface="Noto Sans"/>
              </a:rPr>
              <a:t>Relationshipsatisfaction</a:t>
            </a:r>
            <a:endParaRPr lang="en-US" sz="2400" spc="-5" dirty="0">
              <a:latin typeface="Noto Sans"/>
              <a:cs typeface="Noto Sans"/>
            </a:endParaRPr>
          </a:p>
          <a:p>
            <a:pPr marL="469900" marR="5080" indent="-457200">
              <a:lnSpc>
                <a:spcPct val="114100"/>
              </a:lnSpc>
              <a:spcBef>
                <a:spcPts val="100"/>
              </a:spcBef>
              <a:buFont typeface="Arial" panose="020B0604020202020204" pitchFamily="34" charset="0"/>
              <a:buChar char="•"/>
            </a:pPr>
            <a:r>
              <a:rPr lang="en-US" sz="2400" spc="-5" dirty="0">
                <a:latin typeface="Noto Sans"/>
                <a:cs typeface="Noto Sans"/>
              </a:rPr>
              <a:t>     </a:t>
            </a:r>
            <a:r>
              <a:rPr lang="en-US" sz="2400" spc="-5" dirty="0" err="1">
                <a:latin typeface="Noto Sans"/>
                <a:cs typeface="Noto Sans"/>
              </a:rPr>
              <a:t>Worklifebalance</a:t>
            </a:r>
            <a:endParaRPr lang="en-US" sz="2400" spc="-5" dirty="0">
              <a:latin typeface="Noto Sans"/>
              <a:cs typeface="Noto Sans"/>
            </a:endParaRPr>
          </a:p>
          <a:p>
            <a:pPr marL="469900" marR="5080" indent="-457200">
              <a:lnSpc>
                <a:spcPct val="114100"/>
              </a:lnSpc>
              <a:spcBef>
                <a:spcPts val="100"/>
              </a:spcBef>
              <a:buFont typeface="Arial" panose="020B0604020202020204" pitchFamily="34" charset="0"/>
              <a:buChar char="•"/>
            </a:pPr>
            <a:r>
              <a:rPr lang="en-US" sz="2400" spc="-5" dirty="0">
                <a:latin typeface="Noto Sans"/>
                <a:cs typeface="Noto Sans"/>
              </a:rPr>
              <a:t>     </a:t>
            </a:r>
            <a:r>
              <a:rPr lang="en-US" sz="2400" spc="-5" dirty="0" err="1">
                <a:latin typeface="Noto Sans"/>
                <a:cs typeface="Noto Sans"/>
              </a:rPr>
              <a:t>Yearsincelastpromotion</a:t>
            </a:r>
            <a:endParaRPr lang="en-US" sz="2400" spc="-5" dirty="0">
              <a:latin typeface="Noto Sans"/>
              <a:cs typeface="Noto Sans"/>
            </a:endParaRPr>
          </a:p>
          <a:p>
            <a:pPr marL="469900" marR="5080" indent="-457200">
              <a:lnSpc>
                <a:spcPct val="114100"/>
              </a:lnSpc>
              <a:spcBef>
                <a:spcPts val="100"/>
              </a:spcBef>
              <a:buFont typeface="Arial" panose="020B0604020202020204" pitchFamily="34" charset="0"/>
              <a:buChar char="•"/>
            </a:pPr>
            <a:r>
              <a:rPr lang="en-US" sz="2400" spc="-5" dirty="0">
                <a:latin typeface="Noto Sans"/>
                <a:cs typeface="Noto Sans"/>
              </a:rPr>
              <a:t>     </a:t>
            </a:r>
            <a:r>
              <a:rPr lang="en-US" sz="2400" spc="-5" dirty="0" err="1">
                <a:latin typeface="Noto Sans"/>
                <a:cs typeface="Noto Sans"/>
              </a:rPr>
              <a:t>EnvSatisfaction</a:t>
            </a:r>
            <a:endParaRPr lang="en-US" sz="2400" spc="-5" dirty="0">
              <a:latin typeface="Noto Sans"/>
              <a:cs typeface="Noto Sans"/>
            </a:endParaRPr>
          </a:p>
          <a:p>
            <a:pPr marL="469900" marR="5080" indent="-457200">
              <a:lnSpc>
                <a:spcPct val="114100"/>
              </a:lnSpc>
              <a:spcBef>
                <a:spcPts val="100"/>
              </a:spcBef>
              <a:buFont typeface="Arial" panose="020B0604020202020204" pitchFamily="34" charset="0"/>
              <a:buChar char="•"/>
            </a:pPr>
            <a:r>
              <a:rPr lang="en-US" sz="2400" spc="-5" dirty="0">
                <a:latin typeface="Noto Sans"/>
                <a:cs typeface="Noto Sans"/>
              </a:rPr>
              <a:t>     </a:t>
            </a:r>
            <a:r>
              <a:rPr lang="en-US" sz="2400" spc="-5" dirty="0" err="1">
                <a:latin typeface="Noto Sans"/>
                <a:cs typeface="Noto Sans"/>
              </a:rPr>
              <a:t>Distancefromhome</a:t>
            </a:r>
            <a:endParaRPr lang="en-US" sz="2400" spc="-5" dirty="0">
              <a:latin typeface="Noto Sans"/>
              <a:cs typeface="Noto Sans"/>
            </a:endParaRPr>
          </a:p>
        </p:txBody>
      </p:sp>
      <p:sp>
        <p:nvSpPr>
          <p:cNvPr id="51" name="object 44">
            <a:extLst>
              <a:ext uri="{FF2B5EF4-FFF2-40B4-BE49-F238E27FC236}">
                <a16:creationId xmlns:a16="http://schemas.microsoft.com/office/drawing/2014/main" id="{3F519535-B6CA-0F23-D5C9-EAEB9BECB617}"/>
              </a:ext>
            </a:extLst>
          </p:cNvPr>
          <p:cNvSpPr/>
          <p:nvPr/>
        </p:nvSpPr>
        <p:spPr>
          <a:xfrm>
            <a:off x="1363225" y="9258303"/>
            <a:ext cx="3086099" cy="102869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92594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10000" y="0"/>
            <a:ext cx="11039474" cy="7357357"/>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673495" y="41542"/>
            <a:ext cx="7458075" cy="6019800"/>
          </a:xfrm>
          <a:custGeom>
            <a:avLst/>
            <a:gdLst/>
            <a:ahLst/>
            <a:cxnLst/>
            <a:rect l="l" t="t" r="r" b="b"/>
            <a:pathLst>
              <a:path w="7458075" h="6019800">
                <a:moveTo>
                  <a:pt x="4705554" y="5892799"/>
                </a:moveTo>
                <a:lnTo>
                  <a:pt x="2752520" y="5892799"/>
                </a:lnTo>
                <a:lnTo>
                  <a:pt x="2620135" y="5854699"/>
                </a:lnTo>
                <a:lnTo>
                  <a:pt x="2576463" y="5829299"/>
                </a:lnTo>
                <a:lnTo>
                  <a:pt x="2404156" y="5778499"/>
                </a:lnTo>
                <a:lnTo>
                  <a:pt x="2361693" y="5753099"/>
                </a:lnTo>
                <a:lnTo>
                  <a:pt x="2277527" y="5727699"/>
                </a:lnTo>
                <a:lnTo>
                  <a:pt x="2235832" y="5702299"/>
                </a:lnTo>
                <a:lnTo>
                  <a:pt x="2194401" y="5689599"/>
                </a:lnTo>
                <a:lnTo>
                  <a:pt x="2153238" y="5664199"/>
                </a:lnTo>
                <a:lnTo>
                  <a:pt x="2112345" y="5651499"/>
                </a:lnTo>
                <a:lnTo>
                  <a:pt x="2071726" y="5626099"/>
                </a:lnTo>
                <a:lnTo>
                  <a:pt x="2031387" y="5613399"/>
                </a:lnTo>
                <a:lnTo>
                  <a:pt x="1951556" y="5562599"/>
                </a:lnTo>
                <a:lnTo>
                  <a:pt x="1912073" y="5549899"/>
                </a:lnTo>
                <a:lnTo>
                  <a:pt x="1833989" y="5499099"/>
                </a:lnTo>
                <a:lnTo>
                  <a:pt x="1719123" y="5422899"/>
                </a:lnTo>
                <a:lnTo>
                  <a:pt x="1681452" y="5410199"/>
                </a:lnTo>
                <a:lnTo>
                  <a:pt x="1644096" y="5384799"/>
                </a:lnTo>
                <a:lnTo>
                  <a:pt x="1533954" y="5308599"/>
                </a:lnTo>
                <a:lnTo>
                  <a:pt x="1497894" y="5270499"/>
                </a:lnTo>
                <a:lnTo>
                  <a:pt x="1426777" y="5219699"/>
                </a:lnTo>
                <a:lnTo>
                  <a:pt x="1357022" y="5168899"/>
                </a:lnTo>
                <a:lnTo>
                  <a:pt x="1322665" y="5130799"/>
                </a:lnTo>
                <a:lnTo>
                  <a:pt x="1255008" y="5079999"/>
                </a:lnTo>
                <a:lnTo>
                  <a:pt x="1221716" y="5041899"/>
                </a:lnTo>
                <a:lnTo>
                  <a:pt x="1156223" y="4991099"/>
                </a:lnTo>
                <a:lnTo>
                  <a:pt x="1124029" y="4952999"/>
                </a:lnTo>
                <a:lnTo>
                  <a:pt x="1092209" y="4927599"/>
                </a:lnTo>
                <a:lnTo>
                  <a:pt x="1060766" y="4889499"/>
                </a:lnTo>
                <a:lnTo>
                  <a:pt x="1029703" y="4864099"/>
                </a:lnTo>
                <a:lnTo>
                  <a:pt x="999025" y="4825999"/>
                </a:lnTo>
                <a:lnTo>
                  <a:pt x="968735" y="4800599"/>
                </a:lnTo>
                <a:lnTo>
                  <a:pt x="938837" y="4762499"/>
                </a:lnTo>
                <a:lnTo>
                  <a:pt x="909335" y="4724399"/>
                </a:lnTo>
                <a:lnTo>
                  <a:pt x="880231" y="4698999"/>
                </a:lnTo>
                <a:lnTo>
                  <a:pt x="851530" y="4660899"/>
                </a:lnTo>
                <a:lnTo>
                  <a:pt x="823235" y="4622799"/>
                </a:lnTo>
                <a:lnTo>
                  <a:pt x="795351" y="4584699"/>
                </a:lnTo>
                <a:lnTo>
                  <a:pt x="767880" y="4559299"/>
                </a:lnTo>
                <a:lnTo>
                  <a:pt x="740827" y="4521199"/>
                </a:lnTo>
                <a:lnTo>
                  <a:pt x="714194" y="4483099"/>
                </a:lnTo>
                <a:lnTo>
                  <a:pt x="687987" y="4444999"/>
                </a:lnTo>
                <a:lnTo>
                  <a:pt x="662207" y="4406899"/>
                </a:lnTo>
                <a:lnTo>
                  <a:pt x="636860" y="4368799"/>
                </a:lnTo>
                <a:lnTo>
                  <a:pt x="611948" y="4330699"/>
                </a:lnTo>
                <a:lnTo>
                  <a:pt x="587476" y="4292599"/>
                </a:lnTo>
                <a:lnTo>
                  <a:pt x="563447" y="4254499"/>
                </a:lnTo>
                <a:lnTo>
                  <a:pt x="539864" y="4216399"/>
                </a:lnTo>
                <a:lnTo>
                  <a:pt x="516732" y="4178299"/>
                </a:lnTo>
                <a:lnTo>
                  <a:pt x="494054" y="4140199"/>
                </a:lnTo>
                <a:lnTo>
                  <a:pt x="471833" y="4102099"/>
                </a:lnTo>
                <a:lnTo>
                  <a:pt x="450074" y="4063999"/>
                </a:lnTo>
                <a:lnTo>
                  <a:pt x="428779" y="4025899"/>
                </a:lnTo>
                <a:lnTo>
                  <a:pt x="407954" y="3987799"/>
                </a:lnTo>
                <a:lnTo>
                  <a:pt x="387600" y="3949699"/>
                </a:lnTo>
                <a:lnTo>
                  <a:pt x="367723" y="3898899"/>
                </a:lnTo>
                <a:lnTo>
                  <a:pt x="348325" y="3860799"/>
                </a:lnTo>
                <a:lnTo>
                  <a:pt x="329410" y="3822699"/>
                </a:lnTo>
                <a:lnTo>
                  <a:pt x="310982" y="3784599"/>
                </a:lnTo>
                <a:lnTo>
                  <a:pt x="293045" y="3733799"/>
                </a:lnTo>
                <a:lnTo>
                  <a:pt x="275602" y="3695699"/>
                </a:lnTo>
                <a:lnTo>
                  <a:pt x="258657" y="3657599"/>
                </a:lnTo>
                <a:lnTo>
                  <a:pt x="242214" y="3606799"/>
                </a:lnTo>
                <a:lnTo>
                  <a:pt x="226276" y="3568699"/>
                </a:lnTo>
                <a:lnTo>
                  <a:pt x="210847" y="3530599"/>
                </a:lnTo>
                <a:lnTo>
                  <a:pt x="195930" y="3479799"/>
                </a:lnTo>
                <a:lnTo>
                  <a:pt x="181530" y="3441699"/>
                </a:lnTo>
                <a:lnTo>
                  <a:pt x="167649" y="3390899"/>
                </a:lnTo>
                <a:lnTo>
                  <a:pt x="154292" y="3352799"/>
                </a:lnTo>
                <a:lnTo>
                  <a:pt x="141462" y="3301999"/>
                </a:lnTo>
                <a:lnTo>
                  <a:pt x="129163" y="3263899"/>
                </a:lnTo>
                <a:lnTo>
                  <a:pt x="117399" y="3213099"/>
                </a:lnTo>
                <a:lnTo>
                  <a:pt x="106173" y="3174999"/>
                </a:lnTo>
                <a:lnTo>
                  <a:pt x="95488" y="3124199"/>
                </a:lnTo>
                <a:lnTo>
                  <a:pt x="85349" y="3086099"/>
                </a:lnTo>
                <a:lnTo>
                  <a:pt x="75760" y="3035299"/>
                </a:lnTo>
                <a:lnTo>
                  <a:pt x="66723" y="2997199"/>
                </a:lnTo>
                <a:lnTo>
                  <a:pt x="58243" y="2946399"/>
                </a:lnTo>
                <a:lnTo>
                  <a:pt x="50322" y="2895599"/>
                </a:lnTo>
                <a:lnTo>
                  <a:pt x="42966" y="2857499"/>
                </a:lnTo>
                <a:lnTo>
                  <a:pt x="36177" y="2806699"/>
                </a:lnTo>
                <a:lnTo>
                  <a:pt x="29959" y="2768599"/>
                </a:lnTo>
                <a:lnTo>
                  <a:pt x="24316" y="2717799"/>
                </a:lnTo>
                <a:lnTo>
                  <a:pt x="19252" y="2666999"/>
                </a:lnTo>
                <a:lnTo>
                  <a:pt x="14769" y="2616199"/>
                </a:lnTo>
                <a:lnTo>
                  <a:pt x="10873" y="2578099"/>
                </a:lnTo>
                <a:lnTo>
                  <a:pt x="7565" y="2527299"/>
                </a:lnTo>
                <a:lnTo>
                  <a:pt x="4851" y="2476499"/>
                </a:lnTo>
                <a:lnTo>
                  <a:pt x="2734" y="2425699"/>
                </a:lnTo>
                <a:lnTo>
                  <a:pt x="1217" y="2387599"/>
                </a:lnTo>
                <a:lnTo>
                  <a:pt x="304" y="2336799"/>
                </a:lnTo>
                <a:lnTo>
                  <a:pt x="0" y="2285999"/>
                </a:lnTo>
                <a:lnTo>
                  <a:pt x="304" y="2235199"/>
                </a:lnTo>
                <a:lnTo>
                  <a:pt x="1217" y="2197099"/>
                </a:lnTo>
                <a:lnTo>
                  <a:pt x="2734" y="2146299"/>
                </a:lnTo>
                <a:lnTo>
                  <a:pt x="4851" y="2095499"/>
                </a:lnTo>
                <a:lnTo>
                  <a:pt x="7565" y="2044699"/>
                </a:lnTo>
                <a:lnTo>
                  <a:pt x="10873" y="2006599"/>
                </a:lnTo>
                <a:lnTo>
                  <a:pt x="14769" y="1955799"/>
                </a:lnTo>
                <a:lnTo>
                  <a:pt x="19252" y="1904999"/>
                </a:lnTo>
                <a:lnTo>
                  <a:pt x="24316" y="1854199"/>
                </a:lnTo>
                <a:lnTo>
                  <a:pt x="29959" y="1816099"/>
                </a:lnTo>
                <a:lnTo>
                  <a:pt x="36177" y="1765299"/>
                </a:lnTo>
                <a:lnTo>
                  <a:pt x="42966" y="1714499"/>
                </a:lnTo>
                <a:lnTo>
                  <a:pt x="50322" y="1676399"/>
                </a:lnTo>
                <a:lnTo>
                  <a:pt x="58243" y="1625599"/>
                </a:lnTo>
                <a:lnTo>
                  <a:pt x="66723" y="1587499"/>
                </a:lnTo>
                <a:lnTo>
                  <a:pt x="75760" y="1536699"/>
                </a:lnTo>
                <a:lnTo>
                  <a:pt x="85349" y="1485899"/>
                </a:lnTo>
                <a:lnTo>
                  <a:pt x="95488" y="1447799"/>
                </a:lnTo>
                <a:lnTo>
                  <a:pt x="106173" y="1396999"/>
                </a:lnTo>
                <a:lnTo>
                  <a:pt x="117399" y="1358899"/>
                </a:lnTo>
                <a:lnTo>
                  <a:pt x="129163" y="1308099"/>
                </a:lnTo>
                <a:lnTo>
                  <a:pt x="141462" y="1269999"/>
                </a:lnTo>
                <a:lnTo>
                  <a:pt x="154292" y="1219199"/>
                </a:lnTo>
                <a:lnTo>
                  <a:pt x="167649" y="1181099"/>
                </a:lnTo>
                <a:lnTo>
                  <a:pt x="181530" y="1130299"/>
                </a:lnTo>
                <a:lnTo>
                  <a:pt x="195930" y="1092199"/>
                </a:lnTo>
                <a:lnTo>
                  <a:pt x="210847" y="1054099"/>
                </a:lnTo>
                <a:lnTo>
                  <a:pt x="226276" y="1003299"/>
                </a:lnTo>
                <a:lnTo>
                  <a:pt x="242214" y="965199"/>
                </a:lnTo>
                <a:lnTo>
                  <a:pt x="258657" y="914399"/>
                </a:lnTo>
                <a:lnTo>
                  <a:pt x="275602" y="876299"/>
                </a:lnTo>
                <a:lnTo>
                  <a:pt x="293045" y="838199"/>
                </a:lnTo>
                <a:lnTo>
                  <a:pt x="310982" y="800099"/>
                </a:lnTo>
                <a:lnTo>
                  <a:pt x="329410" y="749299"/>
                </a:lnTo>
                <a:lnTo>
                  <a:pt x="348325" y="711199"/>
                </a:lnTo>
                <a:lnTo>
                  <a:pt x="367723" y="673099"/>
                </a:lnTo>
                <a:lnTo>
                  <a:pt x="387600" y="634999"/>
                </a:lnTo>
                <a:lnTo>
                  <a:pt x="407954" y="584199"/>
                </a:lnTo>
                <a:lnTo>
                  <a:pt x="428779" y="546099"/>
                </a:lnTo>
                <a:lnTo>
                  <a:pt x="450074" y="507999"/>
                </a:lnTo>
                <a:lnTo>
                  <a:pt x="471833" y="469899"/>
                </a:lnTo>
                <a:lnTo>
                  <a:pt x="494054" y="431799"/>
                </a:lnTo>
                <a:lnTo>
                  <a:pt x="516732" y="393699"/>
                </a:lnTo>
                <a:lnTo>
                  <a:pt x="539864" y="355599"/>
                </a:lnTo>
                <a:lnTo>
                  <a:pt x="563447" y="317499"/>
                </a:lnTo>
                <a:lnTo>
                  <a:pt x="587476" y="279399"/>
                </a:lnTo>
                <a:lnTo>
                  <a:pt x="611948" y="241299"/>
                </a:lnTo>
                <a:lnTo>
                  <a:pt x="636860" y="203199"/>
                </a:lnTo>
                <a:lnTo>
                  <a:pt x="662207" y="165099"/>
                </a:lnTo>
                <a:lnTo>
                  <a:pt x="687987" y="126999"/>
                </a:lnTo>
                <a:lnTo>
                  <a:pt x="714194" y="88899"/>
                </a:lnTo>
                <a:lnTo>
                  <a:pt x="740827" y="50799"/>
                </a:lnTo>
                <a:lnTo>
                  <a:pt x="767880" y="25399"/>
                </a:lnTo>
                <a:lnTo>
                  <a:pt x="788754" y="0"/>
                </a:lnTo>
                <a:lnTo>
                  <a:pt x="6669320" y="0"/>
                </a:lnTo>
                <a:lnTo>
                  <a:pt x="6690193" y="25399"/>
                </a:lnTo>
                <a:lnTo>
                  <a:pt x="6717247" y="50799"/>
                </a:lnTo>
                <a:lnTo>
                  <a:pt x="6743879" y="88899"/>
                </a:lnTo>
                <a:lnTo>
                  <a:pt x="6770087" y="126999"/>
                </a:lnTo>
                <a:lnTo>
                  <a:pt x="6795866" y="165099"/>
                </a:lnTo>
                <a:lnTo>
                  <a:pt x="6821214" y="203199"/>
                </a:lnTo>
                <a:lnTo>
                  <a:pt x="6846125" y="241299"/>
                </a:lnTo>
                <a:lnTo>
                  <a:pt x="6870597" y="279399"/>
                </a:lnTo>
                <a:lnTo>
                  <a:pt x="6894627" y="317499"/>
                </a:lnTo>
                <a:lnTo>
                  <a:pt x="6918209" y="355599"/>
                </a:lnTo>
                <a:lnTo>
                  <a:pt x="6941342" y="393699"/>
                </a:lnTo>
                <a:lnTo>
                  <a:pt x="6964020" y="431799"/>
                </a:lnTo>
                <a:lnTo>
                  <a:pt x="6986241" y="469899"/>
                </a:lnTo>
                <a:lnTo>
                  <a:pt x="7008000" y="507999"/>
                </a:lnTo>
                <a:lnTo>
                  <a:pt x="7029294" y="546099"/>
                </a:lnTo>
                <a:lnTo>
                  <a:pt x="7050120" y="584199"/>
                </a:lnTo>
                <a:lnTo>
                  <a:pt x="7070474" y="634999"/>
                </a:lnTo>
                <a:lnTo>
                  <a:pt x="7090351" y="673099"/>
                </a:lnTo>
                <a:lnTo>
                  <a:pt x="7109749" y="711199"/>
                </a:lnTo>
                <a:lnTo>
                  <a:pt x="7128664" y="749299"/>
                </a:lnTo>
                <a:lnTo>
                  <a:pt x="7147091" y="800099"/>
                </a:lnTo>
                <a:lnTo>
                  <a:pt x="7165028" y="838199"/>
                </a:lnTo>
                <a:lnTo>
                  <a:pt x="7182471" y="876299"/>
                </a:lnTo>
                <a:lnTo>
                  <a:pt x="7199416" y="914399"/>
                </a:lnTo>
                <a:lnTo>
                  <a:pt x="7215860" y="965199"/>
                </a:lnTo>
                <a:lnTo>
                  <a:pt x="7231798" y="1003299"/>
                </a:lnTo>
                <a:lnTo>
                  <a:pt x="7247227" y="1054099"/>
                </a:lnTo>
                <a:lnTo>
                  <a:pt x="7262144" y="1092199"/>
                </a:lnTo>
                <a:lnTo>
                  <a:pt x="7276544" y="1130299"/>
                </a:lnTo>
                <a:lnTo>
                  <a:pt x="7290425" y="1181099"/>
                </a:lnTo>
                <a:lnTo>
                  <a:pt x="7303782" y="1219199"/>
                </a:lnTo>
                <a:lnTo>
                  <a:pt x="7316611" y="1269999"/>
                </a:lnTo>
                <a:lnTo>
                  <a:pt x="7328910" y="1308099"/>
                </a:lnTo>
                <a:lnTo>
                  <a:pt x="7340675" y="1358899"/>
                </a:lnTo>
                <a:lnTo>
                  <a:pt x="7351901" y="1396999"/>
                </a:lnTo>
                <a:lnTo>
                  <a:pt x="7362585" y="1447799"/>
                </a:lnTo>
                <a:lnTo>
                  <a:pt x="7372724" y="1485899"/>
                </a:lnTo>
                <a:lnTo>
                  <a:pt x="7382314" y="1536699"/>
                </a:lnTo>
                <a:lnTo>
                  <a:pt x="7391351" y="1587499"/>
                </a:lnTo>
                <a:lnTo>
                  <a:pt x="7399831" y="1625599"/>
                </a:lnTo>
                <a:lnTo>
                  <a:pt x="7407751" y="1676399"/>
                </a:lnTo>
                <a:lnTo>
                  <a:pt x="7415108" y="1714499"/>
                </a:lnTo>
                <a:lnTo>
                  <a:pt x="7421897" y="1765299"/>
                </a:lnTo>
                <a:lnTo>
                  <a:pt x="7428115" y="1816099"/>
                </a:lnTo>
                <a:lnTo>
                  <a:pt x="7433758" y="1854199"/>
                </a:lnTo>
                <a:lnTo>
                  <a:pt x="7438822" y="1904999"/>
                </a:lnTo>
                <a:lnTo>
                  <a:pt x="7443305" y="1955799"/>
                </a:lnTo>
                <a:lnTo>
                  <a:pt x="7447201" y="2006599"/>
                </a:lnTo>
                <a:lnTo>
                  <a:pt x="7450508" y="2044699"/>
                </a:lnTo>
                <a:lnTo>
                  <a:pt x="7453222" y="2095499"/>
                </a:lnTo>
                <a:lnTo>
                  <a:pt x="7455340" y="2146299"/>
                </a:lnTo>
                <a:lnTo>
                  <a:pt x="7456857" y="2197099"/>
                </a:lnTo>
                <a:lnTo>
                  <a:pt x="7457770" y="2235199"/>
                </a:lnTo>
                <a:lnTo>
                  <a:pt x="7458075" y="2285999"/>
                </a:lnTo>
                <a:lnTo>
                  <a:pt x="7457770" y="2336799"/>
                </a:lnTo>
                <a:lnTo>
                  <a:pt x="7456857" y="2387599"/>
                </a:lnTo>
                <a:lnTo>
                  <a:pt x="7455340" y="2425699"/>
                </a:lnTo>
                <a:lnTo>
                  <a:pt x="7453222" y="2476499"/>
                </a:lnTo>
                <a:lnTo>
                  <a:pt x="7450508" y="2527299"/>
                </a:lnTo>
                <a:lnTo>
                  <a:pt x="7447201" y="2578099"/>
                </a:lnTo>
                <a:lnTo>
                  <a:pt x="7443305" y="2616199"/>
                </a:lnTo>
                <a:lnTo>
                  <a:pt x="7438822" y="2666999"/>
                </a:lnTo>
                <a:lnTo>
                  <a:pt x="7433758" y="2717799"/>
                </a:lnTo>
                <a:lnTo>
                  <a:pt x="7428115" y="2768599"/>
                </a:lnTo>
                <a:lnTo>
                  <a:pt x="7421897" y="2806699"/>
                </a:lnTo>
                <a:lnTo>
                  <a:pt x="7415108" y="2857499"/>
                </a:lnTo>
                <a:lnTo>
                  <a:pt x="7407751" y="2895599"/>
                </a:lnTo>
                <a:lnTo>
                  <a:pt x="7399831" y="2946399"/>
                </a:lnTo>
                <a:lnTo>
                  <a:pt x="7391351" y="2997199"/>
                </a:lnTo>
                <a:lnTo>
                  <a:pt x="7382314" y="3035299"/>
                </a:lnTo>
                <a:lnTo>
                  <a:pt x="7372724" y="3086099"/>
                </a:lnTo>
                <a:lnTo>
                  <a:pt x="7362585" y="3124199"/>
                </a:lnTo>
                <a:lnTo>
                  <a:pt x="7351901" y="3174999"/>
                </a:lnTo>
                <a:lnTo>
                  <a:pt x="7340675" y="3213099"/>
                </a:lnTo>
                <a:lnTo>
                  <a:pt x="7328910" y="3263899"/>
                </a:lnTo>
                <a:lnTo>
                  <a:pt x="7316611" y="3301999"/>
                </a:lnTo>
                <a:lnTo>
                  <a:pt x="7303782" y="3352799"/>
                </a:lnTo>
                <a:lnTo>
                  <a:pt x="7290425" y="3390899"/>
                </a:lnTo>
                <a:lnTo>
                  <a:pt x="7276544" y="3441699"/>
                </a:lnTo>
                <a:lnTo>
                  <a:pt x="7262144" y="3479799"/>
                </a:lnTo>
                <a:lnTo>
                  <a:pt x="7247227" y="3530599"/>
                </a:lnTo>
                <a:lnTo>
                  <a:pt x="7231798" y="3568699"/>
                </a:lnTo>
                <a:lnTo>
                  <a:pt x="7215860" y="3606799"/>
                </a:lnTo>
                <a:lnTo>
                  <a:pt x="7199416" y="3657599"/>
                </a:lnTo>
                <a:lnTo>
                  <a:pt x="7182471" y="3695699"/>
                </a:lnTo>
                <a:lnTo>
                  <a:pt x="7165028" y="3733799"/>
                </a:lnTo>
                <a:lnTo>
                  <a:pt x="7147091" y="3784599"/>
                </a:lnTo>
                <a:lnTo>
                  <a:pt x="7128664" y="3822699"/>
                </a:lnTo>
                <a:lnTo>
                  <a:pt x="7109749" y="3860799"/>
                </a:lnTo>
                <a:lnTo>
                  <a:pt x="7090351" y="3898899"/>
                </a:lnTo>
                <a:lnTo>
                  <a:pt x="7070474" y="3949699"/>
                </a:lnTo>
                <a:lnTo>
                  <a:pt x="7050120" y="3987799"/>
                </a:lnTo>
                <a:lnTo>
                  <a:pt x="7029294" y="4025899"/>
                </a:lnTo>
                <a:lnTo>
                  <a:pt x="7008000" y="4063999"/>
                </a:lnTo>
                <a:lnTo>
                  <a:pt x="6986241" y="4102099"/>
                </a:lnTo>
                <a:lnTo>
                  <a:pt x="6964020" y="4140199"/>
                </a:lnTo>
                <a:lnTo>
                  <a:pt x="6941342" y="4178299"/>
                </a:lnTo>
                <a:lnTo>
                  <a:pt x="6918209" y="4216399"/>
                </a:lnTo>
                <a:lnTo>
                  <a:pt x="6894627" y="4254499"/>
                </a:lnTo>
                <a:lnTo>
                  <a:pt x="6870597" y="4292599"/>
                </a:lnTo>
                <a:lnTo>
                  <a:pt x="6846125" y="4330699"/>
                </a:lnTo>
                <a:lnTo>
                  <a:pt x="6821214" y="4368799"/>
                </a:lnTo>
                <a:lnTo>
                  <a:pt x="6795866" y="4406899"/>
                </a:lnTo>
                <a:lnTo>
                  <a:pt x="6770087" y="4444999"/>
                </a:lnTo>
                <a:lnTo>
                  <a:pt x="6743879" y="4483099"/>
                </a:lnTo>
                <a:lnTo>
                  <a:pt x="6717247" y="4521199"/>
                </a:lnTo>
                <a:lnTo>
                  <a:pt x="6690193" y="4559299"/>
                </a:lnTo>
                <a:lnTo>
                  <a:pt x="6662723" y="4584699"/>
                </a:lnTo>
                <a:lnTo>
                  <a:pt x="6634838" y="4622799"/>
                </a:lnTo>
                <a:lnTo>
                  <a:pt x="6606544" y="4660899"/>
                </a:lnTo>
                <a:lnTo>
                  <a:pt x="6577843" y="4698999"/>
                </a:lnTo>
                <a:lnTo>
                  <a:pt x="6548739" y="4724399"/>
                </a:lnTo>
                <a:lnTo>
                  <a:pt x="6519236" y="4762499"/>
                </a:lnTo>
                <a:lnTo>
                  <a:pt x="6489338" y="4800599"/>
                </a:lnTo>
                <a:lnTo>
                  <a:pt x="6459048" y="4825999"/>
                </a:lnTo>
                <a:lnTo>
                  <a:pt x="6428370" y="4864099"/>
                </a:lnTo>
                <a:lnTo>
                  <a:pt x="6397308" y="4889499"/>
                </a:lnTo>
                <a:lnTo>
                  <a:pt x="6365865" y="4927599"/>
                </a:lnTo>
                <a:lnTo>
                  <a:pt x="6334044" y="4952999"/>
                </a:lnTo>
                <a:lnTo>
                  <a:pt x="6301851" y="4991099"/>
                </a:lnTo>
                <a:lnTo>
                  <a:pt x="6236358" y="5041899"/>
                </a:lnTo>
                <a:lnTo>
                  <a:pt x="6203066" y="5079999"/>
                </a:lnTo>
                <a:lnTo>
                  <a:pt x="6135409" y="5130799"/>
                </a:lnTo>
                <a:lnTo>
                  <a:pt x="6101051" y="5168899"/>
                </a:lnTo>
                <a:lnTo>
                  <a:pt x="6031296" y="5219699"/>
                </a:lnTo>
                <a:lnTo>
                  <a:pt x="5960180" y="5270499"/>
                </a:lnTo>
                <a:lnTo>
                  <a:pt x="5924120" y="5308599"/>
                </a:lnTo>
                <a:lnTo>
                  <a:pt x="5813977" y="5384799"/>
                </a:lnTo>
                <a:lnTo>
                  <a:pt x="5776621" y="5410199"/>
                </a:lnTo>
                <a:lnTo>
                  <a:pt x="5738950" y="5422899"/>
                </a:lnTo>
                <a:lnTo>
                  <a:pt x="5624085" y="5499099"/>
                </a:lnTo>
                <a:lnTo>
                  <a:pt x="5546001" y="5549899"/>
                </a:lnTo>
                <a:lnTo>
                  <a:pt x="5506518" y="5562599"/>
                </a:lnTo>
                <a:lnTo>
                  <a:pt x="5426687" y="5613399"/>
                </a:lnTo>
                <a:lnTo>
                  <a:pt x="5386347" y="5626099"/>
                </a:lnTo>
                <a:lnTo>
                  <a:pt x="5345729" y="5651499"/>
                </a:lnTo>
                <a:lnTo>
                  <a:pt x="5304836" y="5664199"/>
                </a:lnTo>
                <a:lnTo>
                  <a:pt x="5263672" y="5689599"/>
                </a:lnTo>
                <a:lnTo>
                  <a:pt x="5222241" y="5702299"/>
                </a:lnTo>
                <a:lnTo>
                  <a:pt x="5180547" y="5727699"/>
                </a:lnTo>
                <a:lnTo>
                  <a:pt x="5096381" y="5753099"/>
                </a:lnTo>
                <a:lnTo>
                  <a:pt x="5053918" y="5778499"/>
                </a:lnTo>
                <a:lnTo>
                  <a:pt x="4881610" y="5829299"/>
                </a:lnTo>
                <a:lnTo>
                  <a:pt x="4837939" y="5854699"/>
                </a:lnTo>
                <a:lnTo>
                  <a:pt x="4705554" y="5892799"/>
                </a:lnTo>
                <a:close/>
              </a:path>
              <a:path w="7458075" h="6019800">
                <a:moveTo>
                  <a:pt x="4480568" y="5943599"/>
                </a:moveTo>
                <a:lnTo>
                  <a:pt x="2977506" y="5943599"/>
                </a:lnTo>
                <a:lnTo>
                  <a:pt x="2797092" y="5892799"/>
                </a:lnTo>
                <a:lnTo>
                  <a:pt x="4660981" y="5892799"/>
                </a:lnTo>
                <a:lnTo>
                  <a:pt x="4480568" y="5943599"/>
                </a:lnTo>
                <a:close/>
              </a:path>
              <a:path w="7458075" h="6019800">
                <a:moveTo>
                  <a:pt x="4343131" y="5968999"/>
                </a:moveTo>
                <a:lnTo>
                  <a:pt x="3114943" y="5968999"/>
                </a:lnTo>
                <a:lnTo>
                  <a:pt x="3023122" y="5943599"/>
                </a:lnTo>
                <a:lnTo>
                  <a:pt x="4434952" y="5943599"/>
                </a:lnTo>
                <a:lnTo>
                  <a:pt x="4343131" y="5968999"/>
                </a:lnTo>
                <a:close/>
              </a:path>
              <a:path w="7458075" h="6019800">
                <a:moveTo>
                  <a:pt x="4250548" y="5981699"/>
                </a:moveTo>
                <a:lnTo>
                  <a:pt x="3207526" y="5981699"/>
                </a:lnTo>
                <a:lnTo>
                  <a:pt x="3161141" y="5968999"/>
                </a:lnTo>
                <a:lnTo>
                  <a:pt x="4296932" y="5968999"/>
                </a:lnTo>
                <a:lnTo>
                  <a:pt x="4250548" y="5981699"/>
                </a:lnTo>
                <a:close/>
              </a:path>
              <a:path w="7458075" h="6019800">
                <a:moveTo>
                  <a:pt x="4157232" y="5994399"/>
                </a:moveTo>
                <a:lnTo>
                  <a:pt x="3300841" y="5994399"/>
                </a:lnTo>
                <a:lnTo>
                  <a:pt x="3254094" y="5981699"/>
                </a:lnTo>
                <a:lnTo>
                  <a:pt x="4203980" y="5981699"/>
                </a:lnTo>
                <a:lnTo>
                  <a:pt x="4157232" y="5994399"/>
                </a:lnTo>
                <a:close/>
              </a:path>
              <a:path w="7458075" h="6019800">
                <a:moveTo>
                  <a:pt x="4063214" y="6007099"/>
                </a:moveTo>
                <a:lnTo>
                  <a:pt x="3394860" y="6007099"/>
                </a:lnTo>
                <a:lnTo>
                  <a:pt x="3347764" y="5994399"/>
                </a:lnTo>
                <a:lnTo>
                  <a:pt x="4110309" y="5994399"/>
                </a:lnTo>
                <a:lnTo>
                  <a:pt x="4063214" y="6007099"/>
                </a:lnTo>
                <a:close/>
              </a:path>
              <a:path w="7458075" h="6019800">
                <a:moveTo>
                  <a:pt x="3873186" y="6019799"/>
                </a:moveTo>
                <a:lnTo>
                  <a:pt x="3584888" y="6019799"/>
                </a:lnTo>
                <a:lnTo>
                  <a:pt x="3537141" y="6007099"/>
                </a:lnTo>
                <a:lnTo>
                  <a:pt x="3920933" y="6007099"/>
                </a:lnTo>
                <a:lnTo>
                  <a:pt x="3873186" y="6019799"/>
                </a:lnTo>
                <a:close/>
              </a:path>
            </a:pathLst>
          </a:custGeom>
          <a:solidFill>
            <a:srgbClr val="FFFFFF"/>
          </a:solidFill>
        </p:spPr>
        <p:txBody>
          <a:bodyPr wrap="square" lIns="0" tIns="0" rIns="0" bIns="0" rtlCol="0"/>
          <a:lstStyle/>
          <a:p>
            <a:endParaRPr/>
          </a:p>
        </p:txBody>
      </p:sp>
      <p:sp>
        <p:nvSpPr>
          <p:cNvPr id="4" name="object 4"/>
          <p:cNvSpPr/>
          <p:nvPr/>
        </p:nvSpPr>
        <p:spPr>
          <a:xfrm>
            <a:off x="3671887" y="3797300"/>
            <a:ext cx="10944225" cy="6489700"/>
          </a:xfrm>
          <a:custGeom>
            <a:avLst/>
            <a:gdLst/>
            <a:ahLst/>
            <a:cxnLst/>
            <a:rect l="l" t="t" r="r" b="b"/>
            <a:pathLst>
              <a:path w="10944225" h="6489700">
                <a:moveTo>
                  <a:pt x="5856694" y="12699"/>
                </a:moveTo>
                <a:lnTo>
                  <a:pt x="5087529" y="12699"/>
                </a:lnTo>
                <a:lnTo>
                  <a:pt x="5135228" y="0"/>
                </a:lnTo>
                <a:lnTo>
                  <a:pt x="5808995" y="0"/>
                </a:lnTo>
                <a:lnTo>
                  <a:pt x="5856694" y="12699"/>
                </a:lnTo>
                <a:close/>
              </a:path>
              <a:path w="10944225" h="6489700">
                <a:moveTo>
                  <a:pt x="6046354" y="25399"/>
                </a:moveTo>
                <a:lnTo>
                  <a:pt x="4897870" y="25399"/>
                </a:lnTo>
                <a:lnTo>
                  <a:pt x="4945111" y="12699"/>
                </a:lnTo>
                <a:lnTo>
                  <a:pt x="5999113" y="12699"/>
                </a:lnTo>
                <a:lnTo>
                  <a:pt x="6046354" y="25399"/>
                </a:lnTo>
                <a:close/>
              </a:path>
              <a:path w="10944225" h="6489700">
                <a:moveTo>
                  <a:pt x="6140477" y="38099"/>
                </a:moveTo>
                <a:lnTo>
                  <a:pt x="4803747" y="38099"/>
                </a:lnTo>
                <a:lnTo>
                  <a:pt x="4850748" y="25399"/>
                </a:lnTo>
                <a:lnTo>
                  <a:pt x="6093476" y="25399"/>
                </a:lnTo>
                <a:lnTo>
                  <a:pt x="6140477" y="38099"/>
                </a:lnTo>
                <a:close/>
              </a:path>
              <a:path w="10944225" h="6489700">
                <a:moveTo>
                  <a:pt x="6234111" y="50799"/>
                </a:moveTo>
                <a:lnTo>
                  <a:pt x="4710113" y="50799"/>
                </a:lnTo>
                <a:lnTo>
                  <a:pt x="4756868" y="38099"/>
                </a:lnTo>
                <a:lnTo>
                  <a:pt x="6187356" y="38099"/>
                </a:lnTo>
                <a:lnTo>
                  <a:pt x="6234111" y="50799"/>
                </a:lnTo>
                <a:close/>
              </a:path>
              <a:path w="10944225" h="6489700">
                <a:moveTo>
                  <a:pt x="6327242" y="63499"/>
                </a:moveTo>
                <a:lnTo>
                  <a:pt x="4616981" y="63499"/>
                </a:lnTo>
                <a:lnTo>
                  <a:pt x="4663483" y="50799"/>
                </a:lnTo>
                <a:lnTo>
                  <a:pt x="6280740" y="50799"/>
                </a:lnTo>
                <a:lnTo>
                  <a:pt x="6327242" y="63499"/>
                </a:lnTo>
                <a:close/>
              </a:path>
              <a:path w="10944225" h="6489700">
                <a:moveTo>
                  <a:pt x="6465966" y="88899"/>
                </a:moveTo>
                <a:lnTo>
                  <a:pt x="4478258" y="88899"/>
                </a:lnTo>
                <a:lnTo>
                  <a:pt x="4570609" y="63499"/>
                </a:lnTo>
                <a:lnTo>
                  <a:pt x="6373615" y="63499"/>
                </a:lnTo>
                <a:lnTo>
                  <a:pt x="6465966" y="88899"/>
                </a:lnTo>
                <a:close/>
              </a:path>
              <a:path w="10944225" h="6489700">
                <a:moveTo>
                  <a:pt x="6603480" y="114299"/>
                </a:moveTo>
                <a:lnTo>
                  <a:pt x="4340744" y="114299"/>
                </a:lnTo>
                <a:lnTo>
                  <a:pt x="4432283" y="88899"/>
                </a:lnTo>
                <a:lnTo>
                  <a:pt x="6511941" y="88899"/>
                </a:lnTo>
                <a:lnTo>
                  <a:pt x="6603480" y="114299"/>
                </a:lnTo>
                <a:close/>
              </a:path>
              <a:path w="10944225" h="6489700">
                <a:moveTo>
                  <a:pt x="10848076" y="6489699"/>
                </a:moveTo>
                <a:lnTo>
                  <a:pt x="96148" y="6489699"/>
                </a:lnTo>
                <a:lnTo>
                  <a:pt x="90030" y="6464299"/>
                </a:lnTo>
                <a:lnTo>
                  <a:pt x="81775" y="6413499"/>
                </a:lnTo>
                <a:lnTo>
                  <a:pt x="73906" y="6362699"/>
                </a:lnTo>
                <a:lnTo>
                  <a:pt x="66424" y="6324599"/>
                </a:lnTo>
                <a:lnTo>
                  <a:pt x="59331" y="6273799"/>
                </a:lnTo>
                <a:lnTo>
                  <a:pt x="52630" y="6222999"/>
                </a:lnTo>
                <a:lnTo>
                  <a:pt x="46321" y="6184899"/>
                </a:lnTo>
                <a:lnTo>
                  <a:pt x="40407" y="6134099"/>
                </a:lnTo>
                <a:lnTo>
                  <a:pt x="34889" y="6083299"/>
                </a:lnTo>
                <a:lnTo>
                  <a:pt x="29769" y="6045199"/>
                </a:lnTo>
                <a:lnTo>
                  <a:pt x="25049" y="5994399"/>
                </a:lnTo>
                <a:lnTo>
                  <a:pt x="20731" y="5943599"/>
                </a:lnTo>
                <a:lnTo>
                  <a:pt x="16815" y="5892799"/>
                </a:lnTo>
                <a:lnTo>
                  <a:pt x="13304" y="5854699"/>
                </a:lnTo>
                <a:lnTo>
                  <a:pt x="10200" y="5803899"/>
                </a:lnTo>
                <a:lnTo>
                  <a:pt x="7504" y="5753099"/>
                </a:lnTo>
                <a:lnTo>
                  <a:pt x="5218" y="5702299"/>
                </a:lnTo>
                <a:lnTo>
                  <a:pt x="3344" y="5664199"/>
                </a:lnTo>
                <a:lnTo>
                  <a:pt x="1883" y="5613399"/>
                </a:lnTo>
                <a:lnTo>
                  <a:pt x="838" y="5562599"/>
                </a:lnTo>
                <a:lnTo>
                  <a:pt x="209" y="5511799"/>
                </a:lnTo>
                <a:lnTo>
                  <a:pt x="0" y="5460999"/>
                </a:lnTo>
                <a:lnTo>
                  <a:pt x="209" y="5422899"/>
                </a:lnTo>
                <a:lnTo>
                  <a:pt x="838" y="5372099"/>
                </a:lnTo>
                <a:lnTo>
                  <a:pt x="1883" y="5321299"/>
                </a:lnTo>
                <a:lnTo>
                  <a:pt x="3344" y="5270499"/>
                </a:lnTo>
                <a:lnTo>
                  <a:pt x="5218" y="5219699"/>
                </a:lnTo>
                <a:lnTo>
                  <a:pt x="7504" y="5181599"/>
                </a:lnTo>
                <a:lnTo>
                  <a:pt x="10200" y="5130799"/>
                </a:lnTo>
                <a:lnTo>
                  <a:pt x="13304" y="5079999"/>
                </a:lnTo>
                <a:lnTo>
                  <a:pt x="16815" y="5029199"/>
                </a:lnTo>
                <a:lnTo>
                  <a:pt x="20731" y="4991099"/>
                </a:lnTo>
                <a:lnTo>
                  <a:pt x="25049" y="4940299"/>
                </a:lnTo>
                <a:lnTo>
                  <a:pt x="29769" y="4889499"/>
                </a:lnTo>
                <a:lnTo>
                  <a:pt x="34889" y="4838699"/>
                </a:lnTo>
                <a:lnTo>
                  <a:pt x="40407" y="4800599"/>
                </a:lnTo>
                <a:lnTo>
                  <a:pt x="46321" y="4749799"/>
                </a:lnTo>
                <a:lnTo>
                  <a:pt x="52630" y="4698999"/>
                </a:lnTo>
                <a:lnTo>
                  <a:pt x="59331" y="4660899"/>
                </a:lnTo>
                <a:lnTo>
                  <a:pt x="66424" y="4610099"/>
                </a:lnTo>
                <a:lnTo>
                  <a:pt x="73906" y="4559299"/>
                </a:lnTo>
                <a:lnTo>
                  <a:pt x="81775" y="4521199"/>
                </a:lnTo>
                <a:lnTo>
                  <a:pt x="90030" y="4470399"/>
                </a:lnTo>
                <a:lnTo>
                  <a:pt x="98670" y="4419599"/>
                </a:lnTo>
                <a:lnTo>
                  <a:pt x="107692" y="4381499"/>
                </a:lnTo>
                <a:lnTo>
                  <a:pt x="117095" y="4330699"/>
                </a:lnTo>
                <a:lnTo>
                  <a:pt x="126876" y="4292599"/>
                </a:lnTo>
                <a:lnTo>
                  <a:pt x="137035" y="4241799"/>
                </a:lnTo>
                <a:lnTo>
                  <a:pt x="147570" y="4203699"/>
                </a:lnTo>
                <a:lnTo>
                  <a:pt x="158478" y="4152899"/>
                </a:lnTo>
                <a:lnTo>
                  <a:pt x="169759" y="4102099"/>
                </a:lnTo>
                <a:lnTo>
                  <a:pt x="181410" y="4063999"/>
                </a:lnTo>
                <a:lnTo>
                  <a:pt x="193430" y="4013199"/>
                </a:lnTo>
                <a:lnTo>
                  <a:pt x="205816" y="3975099"/>
                </a:lnTo>
                <a:lnTo>
                  <a:pt x="218568" y="3924299"/>
                </a:lnTo>
                <a:lnTo>
                  <a:pt x="231683" y="3886199"/>
                </a:lnTo>
                <a:lnTo>
                  <a:pt x="245161" y="3835399"/>
                </a:lnTo>
                <a:lnTo>
                  <a:pt x="258998" y="3797299"/>
                </a:lnTo>
                <a:lnTo>
                  <a:pt x="273193" y="3759199"/>
                </a:lnTo>
                <a:lnTo>
                  <a:pt x="287745" y="3708399"/>
                </a:lnTo>
                <a:lnTo>
                  <a:pt x="302652" y="3670299"/>
                </a:lnTo>
                <a:lnTo>
                  <a:pt x="317913" y="3619499"/>
                </a:lnTo>
                <a:lnTo>
                  <a:pt x="333524" y="3581399"/>
                </a:lnTo>
                <a:lnTo>
                  <a:pt x="349486" y="3543299"/>
                </a:lnTo>
                <a:lnTo>
                  <a:pt x="365795" y="3492499"/>
                </a:lnTo>
                <a:lnTo>
                  <a:pt x="382451" y="3454399"/>
                </a:lnTo>
                <a:lnTo>
                  <a:pt x="399451" y="3403599"/>
                </a:lnTo>
                <a:lnTo>
                  <a:pt x="416794" y="3365499"/>
                </a:lnTo>
                <a:lnTo>
                  <a:pt x="434478" y="3327399"/>
                </a:lnTo>
                <a:lnTo>
                  <a:pt x="452502" y="3289299"/>
                </a:lnTo>
                <a:lnTo>
                  <a:pt x="470863" y="3238499"/>
                </a:lnTo>
                <a:lnTo>
                  <a:pt x="489560" y="3200399"/>
                </a:lnTo>
                <a:lnTo>
                  <a:pt x="508591" y="3162299"/>
                </a:lnTo>
                <a:lnTo>
                  <a:pt x="527955" y="3111499"/>
                </a:lnTo>
                <a:lnTo>
                  <a:pt x="547650" y="3073399"/>
                </a:lnTo>
                <a:lnTo>
                  <a:pt x="567674" y="3035299"/>
                </a:lnTo>
                <a:lnTo>
                  <a:pt x="588025" y="2997199"/>
                </a:lnTo>
                <a:lnTo>
                  <a:pt x="608701" y="2959099"/>
                </a:lnTo>
                <a:lnTo>
                  <a:pt x="629702" y="2920999"/>
                </a:lnTo>
                <a:lnTo>
                  <a:pt x="651024" y="2870199"/>
                </a:lnTo>
                <a:lnTo>
                  <a:pt x="672667" y="2832099"/>
                </a:lnTo>
                <a:lnTo>
                  <a:pt x="694629" y="2793999"/>
                </a:lnTo>
                <a:lnTo>
                  <a:pt x="716908" y="2755899"/>
                </a:lnTo>
                <a:lnTo>
                  <a:pt x="739502" y="2717799"/>
                </a:lnTo>
                <a:lnTo>
                  <a:pt x="762410" y="2679699"/>
                </a:lnTo>
                <a:lnTo>
                  <a:pt x="785629" y="2641599"/>
                </a:lnTo>
                <a:lnTo>
                  <a:pt x="809159" y="2603499"/>
                </a:lnTo>
                <a:lnTo>
                  <a:pt x="832997" y="2565399"/>
                </a:lnTo>
                <a:lnTo>
                  <a:pt x="857141" y="2527299"/>
                </a:lnTo>
                <a:lnTo>
                  <a:pt x="881591" y="2489199"/>
                </a:lnTo>
                <a:lnTo>
                  <a:pt x="906343" y="2451099"/>
                </a:lnTo>
                <a:lnTo>
                  <a:pt x="931397" y="2412999"/>
                </a:lnTo>
                <a:lnTo>
                  <a:pt x="956751" y="2374899"/>
                </a:lnTo>
                <a:lnTo>
                  <a:pt x="982403" y="2336799"/>
                </a:lnTo>
                <a:lnTo>
                  <a:pt x="1008352" y="2298699"/>
                </a:lnTo>
                <a:lnTo>
                  <a:pt x="1034595" y="2260599"/>
                </a:lnTo>
                <a:lnTo>
                  <a:pt x="1061130" y="2222499"/>
                </a:lnTo>
                <a:lnTo>
                  <a:pt x="1087957" y="2184399"/>
                </a:lnTo>
                <a:lnTo>
                  <a:pt x="1115073" y="2158999"/>
                </a:lnTo>
                <a:lnTo>
                  <a:pt x="1142477" y="2120899"/>
                </a:lnTo>
                <a:lnTo>
                  <a:pt x="1170167" y="2082799"/>
                </a:lnTo>
                <a:lnTo>
                  <a:pt x="1198142" y="2044699"/>
                </a:lnTo>
                <a:lnTo>
                  <a:pt x="1226398" y="2019299"/>
                </a:lnTo>
                <a:lnTo>
                  <a:pt x="1254936" y="1981199"/>
                </a:lnTo>
                <a:lnTo>
                  <a:pt x="1283753" y="1943099"/>
                </a:lnTo>
                <a:lnTo>
                  <a:pt x="1312847" y="1904999"/>
                </a:lnTo>
                <a:lnTo>
                  <a:pt x="1342216" y="1879599"/>
                </a:lnTo>
                <a:lnTo>
                  <a:pt x="1371860" y="1841499"/>
                </a:lnTo>
                <a:lnTo>
                  <a:pt x="1401776" y="1803399"/>
                </a:lnTo>
                <a:lnTo>
                  <a:pt x="1431962" y="1777999"/>
                </a:lnTo>
                <a:lnTo>
                  <a:pt x="1462417" y="1739899"/>
                </a:lnTo>
                <a:lnTo>
                  <a:pt x="1493139" y="1714499"/>
                </a:lnTo>
                <a:lnTo>
                  <a:pt x="1524126" y="1676399"/>
                </a:lnTo>
                <a:lnTo>
                  <a:pt x="1555377" y="1638299"/>
                </a:lnTo>
                <a:lnTo>
                  <a:pt x="1586890" y="1612899"/>
                </a:lnTo>
                <a:lnTo>
                  <a:pt x="1618663" y="1574799"/>
                </a:lnTo>
                <a:lnTo>
                  <a:pt x="1682982" y="1523999"/>
                </a:lnTo>
                <a:lnTo>
                  <a:pt x="1715525" y="1485899"/>
                </a:lnTo>
                <a:lnTo>
                  <a:pt x="1748321" y="1460499"/>
                </a:lnTo>
                <a:lnTo>
                  <a:pt x="1781369" y="1422399"/>
                </a:lnTo>
                <a:lnTo>
                  <a:pt x="1848212" y="1371599"/>
                </a:lnTo>
                <a:lnTo>
                  <a:pt x="1882004" y="1333499"/>
                </a:lnTo>
                <a:lnTo>
                  <a:pt x="1950320" y="1282699"/>
                </a:lnTo>
                <a:lnTo>
                  <a:pt x="1984841" y="1244599"/>
                </a:lnTo>
                <a:lnTo>
                  <a:pt x="2089833" y="1168399"/>
                </a:lnTo>
                <a:lnTo>
                  <a:pt x="2125301" y="1130299"/>
                </a:lnTo>
                <a:lnTo>
                  <a:pt x="2161002" y="1104899"/>
                </a:lnTo>
                <a:lnTo>
                  <a:pt x="2306096" y="1003299"/>
                </a:lnTo>
                <a:lnTo>
                  <a:pt x="2454773" y="901699"/>
                </a:lnTo>
                <a:lnTo>
                  <a:pt x="2645491" y="774699"/>
                </a:lnTo>
                <a:lnTo>
                  <a:pt x="2684267" y="761999"/>
                </a:lnTo>
                <a:lnTo>
                  <a:pt x="2841420" y="660399"/>
                </a:lnTo>
                <a:lnTo>
                  <a:pt x="2881212" y="647699"/>
                </a:lnTo>
                <a:lnTo>
                  <a:pt x="2961389" y="596899"/>
                </a:lnTo>
                <a:lnTo>
                  <a:pt x="3001770" y="584199"/>
                </a:lnTo>
                <a:lnTo>
                  <a:pt x="3042344" y="558799"/>
                </a:lnTo>
                <a:lnTo>
                  <a:pt x="3083110" y="546099"/>
                </a:lnTo>
                <a:lnTo>
                  <a:pt x="3124065" y="520699"/>
                </a:lnTo>
                <a:lnTo>
                  <a:pt x="3165207" y="507999"/>
                </a:lnTo>
                <a:lnTo>
                  <a:pt x="3206536" y="482599"/>
                </a:lnTo>
                <a:lnTo>
                  <a:pt x="3248049" y="469899"/>
                </a:lnTo>
                <a:lnTo>
                  <a:pt x="3289745" y="444499"/>
                </a:lnTo>
                <a:lnTo>
                  <a:pt x="3331622" y="431799"/>
                </a:lnTo>
                <a:lnTo>
                  <a:pt x="3373677" y="406399"/>
                </a:lnTo>
                <a:lnTo>
                  <a:pt x="3458319" y="380999"/>
                </a:lnTo>
                <a:lnTo>
                  <a:pt x="3500902" y="355599"/>
                </a:lnTo>
                <a:lnTo>
                  <a:pt x="3629678" y="317499"/>
                </a:lnTo>
                <a:lnTo>
                  <a:pt x="3672939" y="292099"/>
                </a:lnTo>
                <a:lnTo>
                  <a:pt x="4295182" y="114299"/>
                </a:lnTo>
                <a:lnTo>
                  <a:pt x="6649041" y="114299"/>
                </a:lnTo>
                <a:lnTo>
                  <a:pt x="7271284" y="292099"/>
                </a:lnTo>
                <a:lnTo>
                  <a:pt x="7314546" y="317499"/>
                </a:lnTo>
                <a:lnTo>
                  <a:pt x="7443321" y="355599"/>
                </a:lnTo>
                <a:lnTo>
                  <a:pt x="7485904" y="380999"/>
                </a:lnTo>
                <a:lnTo>
                  <a:pt x="7570546" y="406399"/>
                </a:lnTo>
                <a:lnTo>
                  <a:pt x="7612602" y="431799"/>
                </a:lnTo>
                <a:lnTo>
                  <a:pt x="7654479" y="444499"/>
                </a:lnTo>
                <a:lnTo>
                  <a:pt x="7696174" y="469899"/>
                </a:lnTo>
                <a:lnTo>
                  <a:pt x="7737687" y="482599"/>
                </a:lnTo>
                <a:lnTo>
                  <a:pt x="7779016" y="507999"/>
                </a:lnTo>
                <a:lnTo>
                  <a:pt x="7820159" y="520699"/>
                </a:lnTo>
                <a:lnTo>
                  <a:pt x="7861114" y="546099"/>
                </a:lnTo>
                <a:lnTo>
                  <a:pt x="7901879" y="558799"/>
                </a:lnTo>
                <a:lnTo>
                  <a:pt x="7942454" y="584199"/>
                </a:lnTo>
                <a:lnTo>
                  <a:pt x="7982835" y="596899"/>
                </a:lnTo>
                <a:lnTo>
                  <a:pt x="8063012" y="647699"/>
                </a:lnTo>
                <a:lnTo>
                  <a:pt x="8102804" y="660399"/>
                </a:lnTo>
                <a:lnTo>
                  <a:pt x="8259957" y="761999"/>
                </a:lnTo>
                <a:lnTo>
                  <a:pt x="8298733" y="774699"/>
                </a:lnTo>
                <a:lnTo>
                  <a:pt x="8489451" y="901699"/>
                </a:lnTo>
                <a:lnTo>
                  <a:pt x="8638128" y="1003299"/>
                </a:lnTo>
                <a:lnTo>
                  <a:pt x="8783222" y="1104899"/>
                </a:lnTo>
                <a:lnTo>
                  <a:pt x="8818923" y="1130299"/>
                </a:lnTo>
                <a:lnTo>
                  <a:pt x="8854391" y="1168399"/>
                </a:lnTo>
                <a:lnTo>
                  <a:pt x="8959383" y="1244599"/>
                </a:lnTo>
                <a:lnTo>
                  <a:pt x="8993903" y="1282699"/>
                </a:lnTo>
                <a:lnTo>
                  <a:pt x="9062219" y="1333499"/>
                </a:lnTo>
                <a:lnTo>
                  <a:pt x="9096011" y="1371599"/>
                </a:lnTo>
                <a:lnTo>
                  <a:pt x="9162854" y="1422399"/>
                </a:lnTo>
                <a:lnTo>
                  <a:pt x="9195902" y="1460499"/>
                </a:lnTo>
                <a:lnTo>
                  <a:pt x="9228698" y="1485899"/>
                </a:lnTo>
                <a:lnTo>
                  <a:pt x="9261241" y="1523999"/>
                </a:lnTo>
                <a:lnTo>
                  <a:pt x="9325561" y="1574799"/>
                </a:lnTo>
                <a:lnTo>
                  <a:pt x="9357334" y="1612899"/>
                </a:lnTo>
                <a:lnTo>
                  <a:pt x="9388846" y="1638299"/>
                </a:lnTo>
                <a:lnTo>
                  <a:pt x="9420097" y="1676399"/>
                </a:lnTo>
                <a:lnTo>
                  <a:pt x="9451085" y="1714499"/>
                </a:lnTo>
                <a:lnTo>
                  <a:pt x="9481807" y="1739899"/>
                </a:lnTo>
                <a:lnTo>
                  <a:pt x="9512262" y="1777999"/>
                </a:lnTo>
                <a:lnTo>
                  <a:pt x="9542448" y="1803399"/>
                </a:lnTo>
                <a:lnTo>
                  <a:pt x="9572364" y="1841499"/>
                </a:lnTo>
                <a:lnTo>
                  <a:pt x="9602007" y="1879599"/>
                </a:lnTo>
                <a:lnTo>
                  <a:pt x="9631377" y="1904999"/>
                </a:lnTo>
                <a:lnTo>
                  <a:pt x="9660471" y="1943099"/>
                </a:lnTo>
                <a:lnTo>
                  <a:pt x="9689288" y="1981199"/>
                </a:lnTo>
                <a:lnTo>
                  <a:pt x="9717825" y="2019299"/>
                </a:lnTo>
                <a:lnTo>
                  <a:pt x="9746082" y="2044699"/>
                </a:lnTo>
                <a:lnTo>
                  <a:pt x="9774056" y="2082799"/>
                </a:lnTo>
                <a:lnTo>
                  <a:pt x="9801746" y="2120899"/>
                </a:lnTo>
                <a:lnTo>
                  <a:pt x="9829150" y="2158999"/>
                </a:lnTo>
                <a:lnTo>
                  <a:pt x="9856266" y="2184399"/>
                </a:lnTo>
                <a:lnTo>
                  <a:pt x="9883093" y="2222499"/>
                </a:lnTo>
                <a:lnTo>
                  <a:pt x="9909629" y="2260599"/>
                </a:lnTo>
                <a:lnTo>
                  <a:pt x="9935872" y="2298699"/>
                </a:lnTo>
                <a:lnTo>
                  <a:pt x="9961820" y="2336799"/>
                </a:lnTo>
                <a:lnTo>
                  <a:pt x="9987472" y="2374899"/>
                </a:lnTo>
                <a:lnTo>
                  <a:pt x="10012826" y="2412999"/>
                </a:lnTo>
                <a:lnTo>
                  <a:pt x="10037880" y="2451099"/>
                </a:lnTo>
                <a:lnTo>
                  <a:pt x="10062633" y="2489199"/>
                </a:lnTo>
                <a:lnTo>
                  <a:pt x="10087083" y="2527299"/>
                </a:lnTo>
                <a:lnTo>
                  <a:pt x="10111227" y="2565399"/>
                </a:lnTo>
                <a:lnTo>
                  <a:pt x="10135065" y="2603499"/>
                </a:lnTo>
                <a:lnTo>
                  <a:pt x="10158594" y="2641599"/>
                </a:lnTo>
                <a:lnTo>
                  <a:pt x="10181814" y="2679699"/>
                </a:lnTo>
                <a:lnTo>
                  <a:pt x="10204722" y="2717799"/>
                </a:lnTo>
                <a:lnTo>
                  <a:pt x="10227316" y="2755899"/>
                </a:lnTo>
                <a:lnTo>
                  <a:pt x="10249594" y="2793999"/>
                </a:lnTo>
                <a:lnTo>
                  <a:pt x="10271556" y="2832099"/>
                </a:lnTo>
                <a:lnTo>
                  <a:pt x="10293199" y="2870199"/>
                </a:lnTo>
                <a:lnTo>
                  <a:pt x="10314522" y="2920999"/>
                </a:lnTo>
                <a:lnTo>
                  <a:pt x="10335522" y="2959099"/>
                </a:lnTo>
                <a:lnTo>
                  <a:pt x="10356199" y="2997199"/>
                </a:lnTo>
                <a:lnTo>
                  <a:pt x="10376550" y="3035299"/>
                </a:lnTo>
                <a:lnTo>
                  <a:pt x="10396574" y="3073399"/>
                </a:lnTo>
                <a:lnTo>
                  <a:pt x="10416268" y="3111499"/>
                </a:lnTo>
                <a:lnTo>
                  <a:pt x="10435632" y="3162299"/>
                </a:lnTo>
                <a:lnTo>
                  <a:pt x="10454664" y="3200399"/>
                </a:lnTo>
                <a:lnTo>
                  <a:pt x="10473361" y="3238499"/>
                </a:lnTo>
                <a:lnTo>
                  <a:pt x="10491722" y="3289299"/>
                </a:lnTo>
                <a:lnTo>
                  <a:pt x="10509746" y="3327399"/>
                </a:lnTo>
                <a:lnTo>
                  <a:pt x="10527430" y="3365499"/>
                </a:lnTo>
                <a:lnTo>
                  <a:pt x="10544773" y="3403599"/>
                </a:lnTo>
                <a:lnTo>
                  <a:pt x="10561773" y="3454399"/>
                </a:lnTo>
                <a:lnTo>
                  <a:pt x="10578429" y="3492499"/>
                </a:lnTo>
                <a:lnTo>
                  <a:pt x="10594738" y="3543299"/>
                </a:lnTo>
                <a:lnTo>
                  <a:pt x="10610699" y="3581399"/>
                </a:lnTo>
                <a:lnTo>
                  <a:pt x="10626311" y="3619499"/>
                </a:lnTo>
                <a:lnTo>
                  <a:pt x="10641571" y="3670299"/>
                </a:lnTo>
                <a:lnTo>
                  <a:pt x="10656478" y="3708399"/>
                </a:lnTo>
                <a:lnTo>
                  <a:pt x="10671030" y="3759199"/>
                </a:lnTo>
                <a:lnTo>
                  <a:pt x="10685226" y="3797299"/>
                </a:lnTo>
                <a:lnTo>
                  <a:pt x="10699063" y="3835399"/>
                </a:lnTo>
                <a:lnTo>
                  <a:pt x="10712540" y="3886199"/>
                </a:lnTo>
                <a:lnTo>
                  <a:pt x="10725656" y="3924299"/>
                </a:lnTo>
                <a:lnTo>
                  <a:pt x="10738407" y="3975099"/>
                </a:lnTo>
                <a:lnTo>
                  <a:pt x="10750794" y="4013199"/>
                </a:lnTo>
                <a:lnTo>
                  <a:pt x="10762814" y="4063999"/>
                </a:lnTo>
                <a:lnTo>
                  <a:pt x="10774465" y="4102099"/>
                </a:lnTo>
                <a:lnTo>
                  <a:pt x="10785745" y="4152899"/>
                </a:lnTo>
                <a:lnTo>
                  <a:pt x="10796654" y="4203699"/>
                </a:lnTo>
                <a:lnTo>
                  <a:pt x="10807188" y="4241799"/>
                </a:lnTo>
                <a:lnTo>
                  <a:pt x="10817347" y="4292599"/>
                </a:lnTo>
                <a:lnTo>
                  <a:pt x="10827129" y="4330699"/>
                </a:lnTo>
                <a:lnTo>
                  <a:pt x="10836532" y="4381499"/>
                </a:lnTo>
                <a:lnTo>
                  <a:pt x="10845554" y="4419599"/>
                </a:lnTo>
                <a:lnTo>
                  <a:pt x="10854193" y="4470399"/>
                </a:lnTo>
                <a:lnTo>
                  <a:pt x="10862449" y="4521199"/>
                </a:lnTo>
                <a:lnTo>
                  <a:pt x="10870318" y="4559299"/>
                </a:lnTo>
                <a:lnTo>
                  <a:pt x="10877800" y="4610099"/>
                </a:lnTo>
                <a:lnTo>
                  <a:pt x="10884892" y="4660899"/>
                </a:lnTo>
                <a:lnTo>
                  <a:pt x="10891594" y="4698999"/>
                </a:lnTo>
                <a:lnTo>
                  <a:pt x="10897902" y="4749799"/>
                </a:lnTo>
                <a:lnTo>
                  <a:pt x="10903817" y="4800599"/>
                </a:lnTo>
                <a:lnTo>
                  <a:pt x="10909334" y="4838699"/>
                </a:lnTo>
                <a:lnTo>
                  <a:pt x="10914454" y="4889499"/>
                </a:lnTo>
                <a:lnTo>
                  <a:pt x="10919174" y="4940299"/>
                </a:lnTo>
                <a:lnTo>
                  <a:pt x="10923493" y="4991099"/>
                </a:lnTo>
                <a:lnTo>
                  <a:pt x="10927409" y="5029199"/>
                </a:lnTo>
                <a:lnTo>
                  <a:pt x="10930920" y="5079999"/>
                </a:lnTo>
                <a:lnTo>
                  <a:pt x="10934024" y="5130799"/>
                </a:lnTo>
                <a:lnTo>
                  <a:pt x="10936720" y="5181599"/>
                </a:lnTo>
                <a:lnTo>
                  <a:pt x="10939006" y="5219699"/>
                </a:lnTo>
                <a:lnTo>
                  <a:pt x="10940880" y="5270499"/>
                </a:lnTo>
                <a:lnTo>
                  <a:pt x="10942340" y="5321299"/>
                </a:lnTo>
                <a:lnTo>
                  <a:pt x="10943386" y="5372099"/>
                </a:lnTo>
                <a:lnTo>
                  <a:pt x="10944014" y="5422899"/>
                </a:lnTo>
                <a:lnTo>
                  <a:pt x="10944224" y="5460999"/>
                </a:lnTo>
                <a:lnTo>
                  <a:pt x="10944014" y="5511799"/>
                </a:lnTo>
                <a:lnTo>
                  <a:pt x="10943386" y="5562599"/>
                </a:lnTo>
                <a:lnTo>
                  <a:pt x="10942340" y="5613399"/>
                </a:lnTo>
                <a:lnTo>
                  <a:pt x="10940880" y="5664199"/>
                </a:lnTo>
                <a:lnTo>
                  <a:pt x="10939006" y="5702299"/>
                </a:lnTo>
                <a:lnTo>
                  <a:pt x="10936720" y="5753099"/>
                </a:lnTo>
                <a:lnTo>
                  <a:pt x="10934024" y="5803899"/>
                </a:lnTo>
                <a:lnTo>
                  <a:pt x="10930920" y="5854699"/>
                </a:lnTo>
                <a:lnTo>
                  <a:pt x="10927409" y="5892799"/>
                </a:lnTo>
                <a:lnTo>
                  <a:pt x="10923493" y="5943599"/>
                </a:lnTo>
                <a:lnTo>
                  <a:pt x="10919174" y="5994399"/>
                </a:lnTo>
                <a:lnTo>
                  <a:pt x="10914454" y="6045199"/>
                </a:lnTo>
                <a:lnTo>
                  <a:pt x="10909334" y="6083299"/>
                </a:lnTo>
                <a:lnTo>
                  <a:pt x="10903817" y="6134099"/>
                </a:lnTo>
                <a:lnTo>
                  <a:pt x="10897902" y="6184899"/>
                </a:lnTo>
                <a:lnTo>
                  <a:pt x="10891594" y="6222999"/>
                </a:lnTo>
                <a:lnTo>
                  <a:pt x="10884892" y="6273799"/>
                </a:lnTo>
                <a:lnTo>
                  <a:pt x="10877800" y="6324599"/>
                </a:lnTo>
                <a:lnTo>
                  <a:pt x="10870318" y="6362699"/>
                </a:lnTo>
                <a:lnTo>
                  <a:pt x="10862449" y="6413499"/>
                </a:lnTo>
                <a:lnTo>
                  <a:pt x="10854193" y="6464299"/>
                </a:lnTo>
                <a:lnTo>
                  <a:pt x="10848076" y="6489699"/>
                </a:lnTo>
                <a:close/>
              </a:path>
            </a:pathLst>
          </a:custGeom>
          <a:solidFill>
            <a:srgbClr val="C39503"/>
          </a:solidFill>
        </p:spPr>
        <p:txBody>
          <a:bodyPr wrap="square" lIns="0" tIns="0" rIns="0" bIns="0" rtlCol="0"/>
          <a:lstStyle/>
          <a:p>
            <a:endParaRPr/>
          </a:p>
        </p:txBody>
      </p:sp>
      <p:sp>
        <p:nvSpPr>
          <p:cNvPr id="6" name="object 6"/>
          <p:cNvSpPr txBox="1">
            <a:spLocks noGrp="1"/>
          </p:cNvSpPr>
          <p:nvPr>
            <p:ph type="title"/>
          </p:nvPr>
        </p:nvSpPr>
        <p:spPr>
          <a:xfrm>
            <a:off x="4946520" y="1349934"/>
            <a:ext cx="7988510" cy="1013098"/>
          </a:xfrm>
          <a:prstGeom prst="rect">
            <a:avLst/>
          </a:prstGeom>
        </p:spPr>
        <p:txBody>
          <a:bodyPr vert="horz" wrap="square" lIns="0" tIns="12700" rIns="0" bIns="0" rtlCol="0">
            <a:spAutoFit/>
          </a:bodyPr>
          <a:lstStyle/>
          <a:p>
            <a:pPr marL="12700">
              <a:lnSpc>
                <a:spcPct val="100000"/>
              </a:lnSpc>
              <a:spcBef>
                <a:spcPts val="100"/>
              </a:spcBef>
            </a:pPr>
            <a:r>
              <a:rPr lang="en-US" sz="6500" spc="-140" dirty="0"/>
              <a:t>Top 3 Attrition Causes</a:t>
            </a:r>
            <a:r>
              <a:rPr sz="6500" spc="-140" dirty="0"/>
              <a:t> </a:t>
            </a:r>
            <a:endParaRPr sz="6500" dirty="0"/>
          </a:p>
        </p:txBody>
      </p:sp>
      <p:sp>
        <p:nvSpPr>
          <p:cNvPr id="7" name="object 7"/>
          <p:cNvSpPr txBox="1"/>
          <p:nvPr/>
        </p:nvSpPr>
        <p:spPr>
          <a:xfrm>
            <a:off x="6629400" y="4585991"/>
            <a:ext cx="6794329" cy="3039294"/>
          </a:xfrm>
          <a:prstGeom prst="rect">
            <a:avLst/>
          </a:prstGeom>
        </p:spPr>
        <p:txBody>
          <a:bodyPr vert="horz" wrap="square" lIns="0" tIns="12700" rIns="0" bIns="0" rtlCol="0">
            <a:spAutoFit/>
          </a:bodyPr>
          <a:lstStyle/>
          <a:p>
            <a:pPr marL="857250" indent="-857250">
              <a:lnSpc>
                <a:spcPct val="100000"/>
              </a:lnSpc>
              <a:spcBef>
                <a:spcPts val="100"/>
              </a:spcBef>
              <a:buFont typeface="Wingdings" panose="05000000000000000000" pitchFamily="2" charset="2"/>
              <a:buChar char="ü"/>
            </a:pPr>
            <a:r>
              <a:rPr lang="en-US" sz="6500" spc="-380" dirty="0">
                <a:solidFill>
                  <a:srgbClr val="242424"/>
                </a:solidFill>
                <a:latin typeface="Palatino Linotype"/>
                <a:cs typeface="Palatino Linotype"/>
              </a:rPr>
              <a:t>Over Time</a:t>
            </a:r>
          </a:p>
          <a:p>
            <a:pPr marL="857250" indent="-857250">
              <a:lnSpc>
                <a:spcPct val="100000"/>
              </a:lnSpc>
              <a:spcBef>
                <a:spcPts val="100"/>
              </a:spcBef>
              <a:buFont typeface="Wingdings" panose="05000000000000000000" pitchFamily="2" charset="2"/>
              <a:buChar char="ü"/>
            </a:pPr>
            <a:r>
              <a:rPr lang="en-US" sz="6500" spc="-380" dirty="0">
                <a:solidFill>
                  <a:srgbClr val="242424"/>
                </a:solidFill>
                <a:latin typeface="Palatino Linotype"/>
                <a:cs typeface="Palatino Linotype"/>
              </a:rPr>
              <a:t>Job Role</a:t>
            </a:r>
          </a:p>
          <a:p>
            <a:pPr marL="857250" indent="-857250">
              <a:lnSpc>
                <a:spcPct val="100000"/>
              </a:lnSpc>
              <a:spcBef>
                <a:spcPts val="100"/>
              </a:spcBef>
              <a:buFont typeface="Wingdings" panose="05000000000000000000" pitchFamily="2" charset="2"/>
              <a:buChar char="ü"/>
            </a:pPr>
            <a:r>
              <a:rPr lang="en-US" sz="6500" spc="-380" dirty="0">
                <a:solidFill>
                  <a:srgbClr val="242424"/>
                </a:solidFill>
                <a:latin typeface="Palatino Linotype"/>
                <a:cs typeface="Noto Sans"/>
              </a:rPr>
              <a:t>Monthly Income </a:t>
            </a:r>
          </a:p>
        </p:txBody>
      </p:sp>
      <p:sp>
        <p:nvSpPr>
          <p:cNvPr id="9" name="object 9"/>
          <p:cNvSpPr/>
          <p:nvPr/>
        </p:nvSpPr>
        <p:spPr>
          <a:xfrm>
            <a:off x="2955715" y="7881065"/>
            <a:ext cx="1323975" cy="1323975"/>
          </a:xfrm>
          <a:custGeom>
            <a:avLst/>
            <a:gdLst/>
            <a:ahLst/>
            <a:cxnLst/>
            <a:rect l="l" t="t" r="r" b="b"/>
            <a:pathLst>
              <a:path w="1323975" h="1323975">
                <a:moveTo>
                  <a:pt x="661987" y="1323974"/>
                </a:moveTo>
                <a:lnTo>
                  <a:pt x="614711" y="1322312"/>
                </a:lnTo>
                <a:lnTo>
                  <a:pt x="568331" y="1317401"/>
                </a:lnTo>
                <a:lnTo>
                  <a:pt x="522961" y="1309351"/>
                </a:lnTo>
                <a:lnTo>
                  <a:pt x="478712" y="1298276"/>
                </a:lnTo>
                <a:lnTo>
                  <a:pt x="435697" y="1284288"/>
                </a:lnTo>
                <a:lnTo>
                  <a:pt x="394026" y="1267498"/>
                </a:lnTo>
                <a:lnTo>
                  <a:pt x="353813" y="1248019"/>
                </a:lnTo>
                <a:lnTo>
                  <a:pt x="315169" y="1225962"/>
                </a:lnTo>
                <a:lnTo>
                  <a:pt x="278207" y="1201440"/>
                </a:lnTo>
                <a:lnTo>
                  <a:pt x="243037" y="1174564"/>
                </a:lnTo>
                <a:lnTo>
                  <a:pt x="209774" y="1145447"/>
                </a:lnTo>
                <a:lnTo>
                  <a:pt x="178527" y="1114200"/>
                </a:lnTo>
                <a:lnTo>
                  <a:pt x="149410" y="1080937"/>
                </a:lnTo>
                <a:lnTo>
                  <a:pt x="122534" y="1045767"/>
                </a:lnTo>
                <a:lnTo>
                  <a:pt x="98012" y="1008805"/>
                </a:lnTo>
                <a:lnTo>
                  <a:pt x="75955" y="970161"/>
                </a:lnTo>
                <a:lnTo>
                  <a:pt x="56476" y="929948"/>
                </a:lnTo>
                <a:lnTo>
                  <a:pt x="39686" y="888277"/>
                </a:lnTo>
                <a:lnTo>
                  <a:pt x="25697" y="845262"/>
                </a:lnTo>
                <a:lnTo>
                  <a:pt x="14623" y="801013"/>
                </a:lnTo>
                <a:lnTo>
                  <a:pt x="6573" y="755643"/>
                </a:lnTo>
                <a:lnTo>
                  <a:pt x="1662" y="709263"/>
                </a:lnTo>
                <a:lnTo>
                  <a:pt x="0" y="661987"/>
                </a:lnTo>
                <a:lnTo>
                  <a:pt x="1662" y="614711"/>
                </a:lnTo>
                <a:lnTo>
                  <a:pt x="6573" y="568331"/>
                </a:lnTo>
                <a:lnTo>
                  <a:pt x="14623" y="522961"/>
                </a:lnTo>
                <a:lnTo>
                  <a:pt x="25697" y="478712"/>
                </a:lnTo>
                <a:lnTo>
                  <a:pt x="39686" y="435697"/>
                </a:lnTo>
                <a:lnTo>
                  <a:pt x="56476" y="394026"/>
                </a:lnTo>
                <a:lnTo>
                  <a:pt x="75955" y="353813"/>
                </a:lnTo>
                <a:lnTo>
                  <a:pt x="98012" y="315169"/>
                </a:lnTo>
                <a:lnTo>
                  <a:pt x="122534" y="278207"/>
                </a:lnTo>
                <a:lnTo>
                  <a:pt x="149410" y="243037"/>
                </a:lnTo>
                <a:lnTo>
                  <a:pt x="178527" y="209774"/>
                </a:lnTo>
                <a:lnTo>
                  <a:pt x="209774" y="178527"/>
                </a:lnTo>
                <a:lnTo>
                  <a:pt x="243037" y="149410"/>
                </a:lnTo>
                <a:lnTo>
                  <a:pt x="278207" y="122534"/>
                </a:lnTo>
                <a:lnTo>
                  <a:pt x="315169" y="98012"/>
                </a:lnTo>
                <a:lnTo>
                  <a:pt x="353813" y="75955"/>
                </a:lnTo>
                <a:lnTo>
                  <a:pt x="394026" y="56476"/>
                </a:lnTo>
                <a:lnTo>
                  <a:pt x="435697" y="39686"/>
                </a:lnTo>
                <a:lnTo>
                  <a:pt x="478712" y="25697"/>
                </a:lnTo>
                <a:lnTo>
                  <a:pt x="522961" y="14623"/>
                </a:lnTo>
                <a:lnTo>
                  <a:pt x="568331" y="6573"/>
                </a:lnTo>
                <a:lnTo>
                  <a:pt x="614711" y="1662"/>
                </a:lnTo>
                <a:lnTo>
                  <a:pt x="661987" y="0"/>
                </a:lnTo>
                <a:lnTo>
                  <a:pt x="709263" y="1662"/>
                </a:lnTo>
                <a:lnTo>
                  <a:pt x="755643" y="6573"/>
                </a:lnTo>
                <a:lnTo>
                  <a:pt x="801013" y="14623"/>
                </a:lnTo>
                <a:lnTo>
                  <a:pt x="845262" y="25697"/>
                </a:lnTo>
                <a:lnTo>
                  <a:pt x="888277" y="39686"/>
                </a:lnTo>
                <a:lnTo>
                  <a:pt x="929948" y="56476"/>
                </a:lnTo>
                <a:lnTo>
                  <a:pt x="970161" y="75955"/>
                </a:lnTo>
                <a:lnTo>
                  <a:pt x="1008805" y="98012"/>
                </a:lnTo>
                <a:lnTo>
                  <a:pt x="1045767" y="122534"/>
                </a:lnTo>
                <a:lnTo>
                  <a:pt x="1080937" y="149410"/>
                </a:lnTo>
                <a:lnTo>
                  <a:pt x="1114200" y="178527"/>
                </a:lnTo>
                <a:lnTo>
                  <a:pt x="1145447" y="209774"/>
                </a:lnTo>
                <a:lnTo>
                  <a:pt x="1174564" y="243037"/>
                </a:lnTo>
                <a:lnTo>
                  <a:pt x="1201440" y="278207"/>
                </a:lnTo>
                <a:lnTo>
                  <a:pt x="1225962" y="315169"/>
                </a:lnTo>
                <a:lnTo>
                  <a:pt x="1248019" y="353813"/>
                </a:lnTo>
                <a:lnTo>
                  <a:pt x="1267498" y="394026"/>
                </a:lnTo>
                <a:lnTo>
                  <a:pt x="1284288" y="435697"/>
                </a:lnTo>
                <a:lnTo>
                  <a:pt x="1298276" y="478712"/>
                </a:lnTo>
                <a:lnTo>
                  <a:pt x="1309351" y="522961"/>
                </a:lnTo>
                <a:lnTo>
                  <a:pt x="1317401" y="568331"/>
                </a:lnTo>
                <a:lnTo>
                  <a:pt x="1322312" y="614711"/>
                </a:lnTo>
                <a:lnTo>
                  <a:pt x="1323974" y="661987"/>
                </a:lnTo>
                <a:lnTo>
                  <a:pt x="1322312" y="709263"/>
                </a:lnTo>
                <a:lnTo>
                  <a:pt x="1317401" y="755643"/>
                </a:lnTo>
                <a:lnTo>
                  <a:pt x="1309351" y="801013"/>
                </a:lnTo>
                <a:lnTo>
                  <a:pt x="1298276" y="845262"/>
                </a:lnTo>
                <a:lnTo>
                  <a:pt x="1284288" y="888277"/>
                </a:lnTo>
                <a:lnTo>
                  <a:pt x="1267498" y="929948"/>
                </a:lnTo>
                <a:lnTo>
                  <a:pt x="1248019" y="970161"/>
                </a:lnTo>
                <a:lnTo>
                  <a:pt x="1225962" y="1008805"/>
                </a:lnTo>
                <a:lnTo>
                  <a:pt x="1201440" y="1045767"/>
                </a:lnTo>
                <a:lnTo>
                  <a:pt x="1174564" y="1080937"/>
                </a:lnTo>
                <a:lnTo>
                  <a:pt x="1145447" y="1114200"/>
                </a:lnTo>
                <a:lnTo>
                  <a:pt x="1114200" y="1145447"/>
                </a:lnTo>
                <a:lnTo>
                  <a:pt x="1080937" y="1174564"/>
                </a:lnTo>
                <a:lnTo>
                  <a:pt x="1045767" y="1201440"/>
                </a:lnTo>
                <a:lnTo>
                  <a:pt x="1008805" y="1225962"/>
                </a:lnTo>
                <a:lnTo>
                  <a:pt x="970161" y="1248019"/>
                </a:lnTo>
                <a:lnTo>
                  <a:pt x="929948" y="1267498"/>
                </a:lnTo>
                <a:lnTo>
                  <a:pt x="888277" y="1284288"/>
                </a:lnTo>
                <a:lnTo>
                  <a:pt x="845262" y="1298276"/>
                </a:lnTo>
                <a:lnTo>
                  <a:pt x="801013" y="1309351"/>
                </a:lnTo>
                <a:lnTo>
                  <a:pt x="755643" y="1317401"/>
                </a:lnTo>
                <a:lnTo>
                  <a:pt x="709263" y="1322312"/>
                </a:lnTo>
                <a:lnTo>
                  <a:pt x="661987" y="1323974"/>
                </a:lnTo>
                <a:close/>
              </a:path>
            </a:pathLst>
          </a:custGeom>
          <a:solidFill>
            <a:srgbClr val="242424"/>
          </a:solidFill>
        </p:spPr>
        <p:txBody>
          <a:bodyPr wrap="square" lIns="0" tIns="0" rIns="0" bIns="0" rtlCol="0"/>
          <a:lstStyle/>
          <a:p>
            <a:endParaRPr/>
          </a:p>
        </p:txBody>
      </p:sp>
      <p:sp>
        <p:nvSpPr>
          <p:cNvPr id="10" name="object 10"/>
          <p:cNvSpPr/>
          <p:nvPr/>
        </p:nvSpPr>
        <p:spPr>
          <a:xfrm>
            <a:off x="13394768" y="-7615"/>
            <a:ext cx="3686175" cy="2551430"/>
          </a:xfrm>
          <a:custGeom>
            <a:avLst/>
            <a:gdLst/>
            <a:ahLst/>
            <a:cxnLst/>
            <a:rect l="l" t="t" r="r" b="b"/>
            <a:pathLst>
              <a:path w="3686175" h="2551430">
                <a:moveTo>
                  <a:pt x="1843082" y="2550877"/>
                </a:moveTo>
                <a:lnTo>
                  <a:pt x="1794763" y="2550256"/>
                </a:lnTo>
                <a:lnTo>
                  <a:pt x="1746745" y="2548402"/>
                </a:lnTo>
                <a:lnTo>
                  <a:pt x="1699050" y="2545332"/>
                </a:lnTo>
                <a:lnTo>
                  <a:pt x="1651691" y="2541059"/>
                </a:lnTo>
                <a:lnTo>
                  <a:pt x="1604685" y="2535600"/>
                </a:lnTo>
                <a:lnTo>
                  <a:pt x="1558046" y="2528970"/>
                </a:lnTo>
                <a:lnTo>
                  <a:pt x="1511789" y="2521182"/>
                </a:lnTo>
                <a:lnTo>
                  <a:pt x="1465930" y="2512254"/>
                </a:lnTo>
                <a:lnTo>
                  <a:pt x="1420483" y="2502200"/>
                </a:lnTo>
                <a:lnTo>
                  <a:pt x="1375465" y="2491035"/>
                </a:lnTo>
                <a:lnTo>
                  <a:pt x="1330889" y="2478774"/>
                </a:lnTo>
                <a:lnTo>
                  <a:pt x="1286772" y="2465432"/>
                </a:lnTo>
                <a:lnTo>
                  <a:pt x="1243128" y="2451026"/>
                </a:lnTo>
                <a:lnTo>
                  <a:pt x="1199973" y="2435569"/>
                </a:lnTo>
                <a:lnTo>
                  <a:pt x="1157322" y="2419077"/>
                </a:lnTo>
                <a:lnTo>
                  <a:pt x="1115190" y="2401565"/>
                </a:lnTo>
                <a:lnTo>
                  <a:pt x="1073592" y="2383049"/>
                </a:lnTo>
                <a:lnTo>
                  <a:pt x="1032543" y="2363544"/>
                </a:lnTo>
                <a:lnTo>
                  <a:pt x="992059" y="2343064"/>
                </a:lnTo>
                <a:lnTo>
                  <a:pt x="952154" y="2321625"/>
                </a:lnTo>
                <a:lnTo>
                  <a:pt x="912845" y="2299242"/>
                </a:lnTo>
                <a:lnTo>
                  <a:pt x="874145" y="2275930"/>
                </a:lnTo>
                <a:lnTo>
                  <a:pt x="836071" y="2251705"/>
                </a:lnTo>
                <a:lnTo>
                  <a:pt x="798637" y="2226581"/>
                </a:lnTo>
                <a:lnTo>
                  <a:pt x="761858" y="2200574"/>
                </a:lnTo>
                <a:lnTo>
                  <a:pt x="725751" y="2173699"/>
                </a:lnTo>
                <a:lnTo>
                  <a:pt x="690329" y="2145971"/>
                </a:lnTo>
                <a:lnTo>
                  <a:pt x="655608" y="2117406"/>
                </a:lnTo>
                <a:lnTo>
                  <a:pt x="621604" y="2088018"/>
                </a:lnTo>
                <a:lnTo>
                  <a:pt x="588331" y="2057823"/>
                </a:lnTo>
                <a:lnTo>
                  <a:pt x="555805" y="2026835"/>
                </a:lnTo>
                <a:lnTo>
                  <a:pt x="524041" y="1995071"/>
                </a:lnTo>
                <a:lnTo>
                  <a:pt x="493053" y="1962545"/>
                </a:lnTo>
                <a:lnTo>
                  <a:pt x="462858" y="1929272"/>
                </a:lnTo>
                <a:lnTo>
                  <a:pt x="433470" y="1895267"/>
                </a:lnTo>
                <a:lnTo>
                  <a:pt x="404904" y="1860547"/>
                </a:lnTo>
                <a:lnTo>
                  <a:pt x="377177" y="1825125"/>
                </a:lnTo>
                <a:lnTo>
                  <a:pt x="350302" y="1789017"/>
                </a:lnTo>
                <a:lnTo>
                  <a:pt x="324295" y="1752239"/>
                </a:lnTo>
                <a:lnTo>
                  <a:pt x="299171" y="1714805"/>
                </a:lnTo>
                <a:lnTo>
                  <a:pt x="274946" y="1676731"/>
                </a:lnTo>
                <a:lnTo>
                  <a:pt x="251634" y="1638031"/>
                </a:lnTo>
                <a:lnTo>
                  <a:pt x="229251" y="1598722"/>
                </a:lnTo>
                <a:lnTo>
                  <a:pt x="207812" y="1558817"/>
                </a:lnTo>
                <a:lnTo>
                  <a:pt x="187332" y="1518333"/>
                </a:lnTo>
                <a:lnTo>
                  <a:pt x="167827" y="1477284"/>
                </a:lnTo>
                <a:lnTo>
                  <a:pt x="149311" y="1435686"/>
                </a:lnTo>
                <a:lnTo>
                  <a:pt x="131799" y="1393554"/>
                </a:lnTo>
                <a:lnTo>
                  <a:pt x="115307" y="1350903"/>
                </a:lnTo>
                <a:lnTo>
                  <a:pt x="99850" y="1307748"/>
                </a:lnTo>
                <a:lnTo>
                  <a:pt x="85444" y="1264104"/>
                </a:lnTo>
                <a:lnTo>
                  <a:pt x="72102" y="1219987"/>
                </a:lnTo>
                <a:lnTo>
                  <a:pt x="59841" y="1175411"/>
                </a:lnTo>
                <a:lnTo>
                  <a:pt x="48676" y="1130393"/>
                </a:lnTo>
                <a:lnTo>
                  <a:pt x="38622" y="1084946"/>
                </a:lnTo>
                <a:lnTo>
                  <a:pt x="29693" y="1039087"/>
                </a:lnTo>
                <a:lnTo>
                  <a:pt x="21906" y="992830"/>
                </a:lnTo>
                <a:lnTo>
                  <a:pt x="15276" y="946191"/>
                </a:lnTo>
                <a:lnTo>
                  <a:pt x="9816" y="899184"/>
                </a:lnTo>
                <a:lnTo>
                  <a:pt x="5544" y="851826"/>
                </a:lnTo>
                <a:lnTo>
                  <a:pt x="2474" y="804131"/>
                </a:lnTo>
                <a:lnTo>
                  <a:pt x="620" y="756113"/>
                </a:lnTo>
                <a:lnTo>
                  <a:pt x="0" y="707742"/>
                </a:lnTo>
                <a:lnTo>
                  <a:pt x="620" y="659466"/>
                </a:lnTo>
                <a:lnTo>
                  <a:pt x="2474" y="611449"/>
                </a:lnTo>
                <a:lnTo>
                  <a:pt x="5544" y="563754"/>
                </a:lnTo>
                <a:lnTo>
                  <a:pt x="9816" y="516395"/>
                </a:lnTo>
                <a:lnTo>
                  <a:pt x="15276" y="469389"/>
                </a:lnTo>
                <a:lnTo>
                  <a:pt x="21906" y="422749"/>
                </a:lnTo>
                <a:lnTo>
                  <a:pt x="29693" y="376492"/>
                </a:lnTo>
                <a:lnTo>
                  <a:pt x="38622" y="330633"/>
                </a:lnTo>
                <a:lnTo>
                  <a:pt x="48676" y="285187"/>
                </a:lnTo>
                <a:lnTo>
                  <a:pt x="59841" y="240168"/>
                </a:lnTo>
                <a:lnTo>
                  <a:pt x="72102" y="195593"/>
                </a:lnTo>
                <a:lnTo>
                  <a:pt x="85444" y="151476"/>
                </a:lnTo>
                <a:lnTo>
                  <a:pt x="99850" y="107832"/>
                </a:lnTo>
                <a:lnTo>
                  <a:pt x="115307" y="64677"/>
                </a:lnTo>
                <a:lnTo>
                  <a:pt x="131799" y="22026"/>
                </a:lnTo>
                <a:lnTo>
                  <a:pt x="140954" y="0"/>
                </a:lnTo>
                <a:lnTo>
                  <a:pt x="3545219" y="0"/>
                </a:lnTo>
                <a:lnTo>
                  <a:pt x="3570865" y="64677"/>
                </a:lnTo>
                <a:lnTo>
                  <a:pt x="3586322" y="107832"/>
                </a:lnTo>
                <a:lnTo>
                  <a:pt x="3600729" y="151476"/>
                </a:lnTo>
                <a:lnTo>
                  <a:pt x="3614070" y="195593"/>
                </a:lnTo>
                <a:lnTo>
                  <a:pt x="3626331" y="240168"/>
                </a:lnTo>
                <a:lnTo>
                  <a:pt x="3637496" y="285187"/>
                </a:lnTo>
                <a:lnTo>
                  <a:pt x="3647551" y="330633"/>
                </a:lnTo>
                <a:lnTo>
                  <a:pt x="3656479" y="376492"/>
                </a:lnTo>
                <a:lnTo>
                  <a:pt x="3664266" y="422749"/>
                </a:lnTo>
                <a:lnTo>
                  <a:pt x="3670897" y="469389"/>
                </a:lnTo>
                <a:lnTo>
                  <a:pt x="3676356" y="516395"/>
                </a:lnTo>
                <a:lnTo>
                  <a:pt x="3680628" y="563754"/>
                </a:lnTo>
                <a:lnTo>
                  <a:pt x="3683699" y="611449"/>
                </a:lnTo>
                <a:lnTo>
                  <a:pt x="3685552" y="659466"/>
                </a:lnTo>
                <a:lnTo>
                  <a:pt x="3686173" y="707790"/>
                </a:lnTo>
                <a:lnTo>
                  <a:pt x="3685552" y="756113"/>
                </a:lnTo>
                <a:lnTo>
                  <a:pt x="3683699" y="804131"/>
                </a:lnTo>
                <a:lnTo>
                  <a:pt x="3680628" y="851826"/>
                </a:lnTo>
                <a:lnTo>
                  <a:pt x="3676356" y="899184"/>
                </a:lnTo>
                <a:lnTo>
                  <a:pt x="3670897" y="946191"/>
                </a:lnTo>
                <a:lnTo>
                  <a:pt x="3664266" y="992830"/>
                </a:lnTo>
                <a:lnTo>
                  <a:pt x="3656479" y="1039087"/>
                </a:lnTo>
                <a:lnTo>
                  <a:pt x="3647551" y="1084946"/>
                </a:lnTo>
                <a:lnTo>
                  <a:pt x="3637496" y="1130393"/>
                </a:lnTo>
                <a:lnTo>
                  <a:pt x="3626331" y="1175411"/>
                </a:lnTo>
                <a:lnTo>
                  <a:pt x="3614070" y="1219987"/>
                </a:lnTo>
                <a:lnTo>
                  <a:pt x="3600729" y="1264104"/>
                </a:lnTo>
                <a:lnTo>
                  <a:pt x="3586322" y="1307748"/>
                </a:lnTo>
                <a:lnTo>
                  <a:pt x="3570865" y="1350903"/>
                </a:lnTo>
                <a:lnTo>
                  <a:pt x="3554373" y="1393554"/>
                </a:lnTo>
                <a:lnTo>
                  <a:pt x="3536862" y="1435686"/>
                </a:lnTo>
                <a:lnTo>
                  <a:pt x="3518346" y="1477284"/>
                </a:lnTo>
                <a:lnTo>
                  <a:pt x="3498840" y="1518333"/>
                </a:lnTo>
                <a:lnTo>
                  <a:pt x="3478360" y="1558817"/>
                </a:lnTo>
                <a:lnTo>
                  <a:pt x="3456921" y="1598722"/>
                </a:lnTo>
                <a:lnTo>
                  <a:pt x="3434538" y="1638031"/>
                </a:lnTo>
                <a:lnTo>
                  <a:pt x="3411226" y="1676731"/>
                </a:lnTo>
                <a:lnTo>
                  <a:pt x="3387001" y="1714805"/>
                </a:lnTo>
                <a:lnTo>
                  <a:pt x="3361877" y="1752239"/>
                </a:lnTo>
                <a:lnTo>
                  <a:pt x="3335871" y="1789017"/>
                </a:lnTo>
                <a:lnTo>
                  <a:pt x="3308996" y="1825125"/>
                </a:lnTo>
                <a:lnTo>
                  <a:pt x="3281268" y="1860547"/>
                </a:lnTo>
                <a:lnTo>
                  <a:pt x="3252702" y="1895267"/>
                </a:lnTo>
                <a:lnTo>
                  <a:pt x="3223314" y="1929272"/>
                </a:lnTo>
                <a:lnTo>
                  <a:pt x="3193119" y="1962545"/>
                </a:lnTo>
                <a:lnTo>
                  <a:pt x="3162132" y="1995071"/>
                </a:lnTo>
                <a:lnTo>
                  <a:pt x="3130367" y="2026835"/>
                </a:lnTo>
                <a:lnTo>
                  <a:pt x="3097841" y="2057823"/>
                </a:lnTo>
                <a:lnTo>
                  <a:pt x="3064568" y="2088018"/>
                </a:lnTo>
                <a:lnTo>
                  <a:pt x="3030564" y="2117406"/>
                </a:lnTo>
                <a:lnTo>
                  <a:pt x="2995843" y="2145971"/>
                </a:lnTo>
                <a:lnTo>
                  <a:pt x="2960422" y="2173699"/>
                </a:lnTo>
                <a:lnTo>
                  <a:pt x="2924314" y="2200574"/>
                </a:lnTo>
                <a:lnTo>
                  <a:pt x="2887536" y="2226581"/>
                </a:lnTo>
                <a:lnTo>
                  <a:pt x="2850102" y="2251705"/>
                </a:lnTo>
                <a:lnTo>
                  <a:pt x="2812027" y="2275930"/>
                </a:lnTo>
                <a:lnTo>
                  <a:pt x="2773328" y="2299242"/>
                </a:lnTo>
                <a:lnTo>
                  <a:pt x="2734018" y="2321625"/>
                </a:lnTo>
                <a:lnTo>
                  <a:pt x="2694113" y="2343064"/>
                </a:lnTo>
                <a:lnTo>
                  <a:pt x="2653629" y="2363544"/>
                </a:lnTo>
                <a:lnTo>
                  <a:pt x="2612581" y="2383049"/>
                </a:lnTo>
                <a:lnTo>
                  <a:pt x="2570982" y="2401565"/>
                </a:lnTo>
                <a:lnTo>
                  <a:pt x="2528850" y="2419077"/>
                </a:lnTo>
                <a:lnTo>
                  <a:pt x="2486199" y="2435569"/>
                </a:lnTo>
                <a:lnTo>
                  <a:pt x="2443044" y="2451026"/>
                </a:lnTo>
                <a:lnTo>
                  <a:pt x="2399400" y="2465432"/>
                </a:lnTo>
                <a:lnTo>
                  <a:pt x="2355283" y="2478774"/>
                </a:lnTo>
                <a:lnTo>
                  <a:pt x="2310708" y="2491035"/>
                </a:lnTo>
                <a:lnTo>
                  <a:pt x="2265689" y="2502200"/>
                </a:lnTo>
                <a:lnTo>
                  <a:pt x="2220243" y="2512254"/>
                </a:lnTo>
                <a:lnTo>
                  <a:pt x="2174383" y="2521182"/>
                </a:lnTo>
                <a:lnTo>
                  <a:pt x="2128127" y="2528970"/>
                </a:lnTo>
                <a:lnTo>
                  <a:pt x="2081487" y="2535600"/>
                </a:lnTo>
                <a:lnTo>
                  <a:pt x="2034481" y="2541059"/>
                </a:lnTo>
                <a:lnTo>
                  <a:pt x="1987122" y="2545332"/>
                </a:lnTo>
                <a:lnTo>
                  <a:pt x="1939427" y="2548402"/>
                </a:lnTo>
                <a:lnTo>
                  <a:pt x="1891410" y="2550256"/>
                </a:lnTo>
                <a:lnTo>
                  <a:pt x="1843082" y="2550877"/>
                </a:lnTo>
                <a:close/>
              </a:path>
            </a:pathLst>
          </a:custGeom>
          <a:solidFill>
            <a:srgbClr val="242424"/>
          </a:solidFill>
        </p:spPr>
        <p:txBody>
          <a:bodyPr wrap="square" lIns="0" tIns="0" rIns="0" bIns="0" rtlCol="0"/>
          <a:lstStyle/>
          <a:p>
            <a:endParaRPr/>
          </a:p>
        </p:txBody>
      </p:sp>
      <p:sp>
        <p:nvSpPr>
          <p:cNvPr id="11" name="object 45">
            <a:extLst>
              <a:ext uri="{FF2B5EF4-FFF2-40B4-BE49-F238E27FC236}">
                <a16:creationId xmlns:a16="http://schemas.microsoft.com/office/drawing/2014/main" id="{8FD0679B-8E60-3FF5-F91B-4E879ABFF9B9}"/>
              </a:ext>
            </a:extLst>
          </p:cNvPr>
          <p:cNvSpPr txBox="1"/>
          <p:nvPr/>
        </p:nvSpPr>
        <p:spPr>
          <a:xfrm>
            <a:off x="4148137" y="2546318"/>
            <a:ext cx="10363200" cy="1482072"/>
          </a:xfrm>
          <a:prstGeom prst="rect">
            <a:avLst/>
          </a:prstGeom>
        </p:spPr>
        <p:txBody>
          <a:bodyPr vert="horz" wrap="square" lIns="0" tIns="12700" rIns="0" bIns="0" rtlCol="0">
            <a:spAutoFit/>
          </a:bodyPr>
          <a:lstStyle/>
          <a:p>
            <a:pPr marL="12700" marR="5080">
              <a:lnSpc>
                <a:spcPct val="114100"/>
              </a:lnSpc>
              <a:spcBef>
                <a:spcPts val="100"/>
              </a:spcBef>
            </a:pPr>
            <a:r>
              <a:rPr lang="en-US" sz="2800" spc="-5" dirty="0">
                <a:latin typeface="Noto Sans"/>
                <a:cs typeface="Noto Sans"/>
              </a:rPr>
              <a:t>Attrition at 16%, 140 Employees left the company</a:t>
            </a:r>
          </a:p>
          <a:p>
            <a:pPr marL="12700" marR="5080">
              <a:lnSpc>
                <a:spcPct val="114100"/>
              </a:lnSpc>
              <a:spcBef>
                <a:spcPts val="100"/>
              </a:spcBef>
            </a:pPr>
            <a:r>
              <a:rPr lang="en-US" sz="2800" spc="-5" dirty="0">
                <a:latin typeface="Noto Sans"/>
                <a:cs typeface="Noto Sans"/>
              </a:rPr>
              <a:t>No Attrition at 84%, 730 Employees stayed in the company</a:t>
            </a:r>
          </a:p>
          <a:p>
            <a:pPr marL="12700" marR="5080">
              <a:lnSpc>
                <a:spcPct val="114100"/>
              </a:lnSpc>
              <a:spcBef>
                <a:spcPts val="100"/>
              </a:spcBef>
            </a:pPr>
            <a:endParaRPr lang="en-US" sz="2800" spc="-5" dirty="0">
              <a:latin typeface="Noto Sans"/>
              <a:cs typeface="No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46"/>
          <p:cNvSpPr txBox="1">
            <a:spLocks noGrp="1"/>
          </p:cNvSpPr>
          <p:nvPr>
            <p:ph type="title"/>
          </p:nvPr>
        </p:nvSpPr>
        <p:spPr>
          <a:xfrm>
            <a:off x="748108" y="667194"/>
            <a:ext cx="9538892" cy="1038746"/>
          </a:xfrm>
          <a:prstGeom prst="rect">
            <a:avLst/>
          </a:prstGeom>
        </p:spPr>
        <p:txBody>
          <a:bodyPr vert="horz" wrap="square" lIns="0" tIns="76200" rIns="0" bIns="0" rtlCol="0">
            <a:spAutoFit/>
          </a:bodyPr>
          <a:lstStyle/>
          <a:p>
            <a:pPr marL="12700" marR="5080">
              <a:lnSpc>
                <a:spcPts val="7500"/>
              </a:lnSpc>
              <a:spcBef>
                <a:spcPts val="600"/>
              </a:spcBef>
            </a:pPr>
            <a:r>
              <a:rPr lang="en-US" sz="6500" spc="35" dirty="0"/>
              <a:t>Over Time and Attrition</a:t>
            </a:r>
            <a:endParaRPr sz="6500" dirty="0"/>
          </a:p>
        </p:txBody>
      </p:sp>
      <p:sp>
        <p:nvSpPr>
          <p:cNvPr id="48" name="object 45">
            <a:extLst>
              <a:ext uri="{FF2B5EF4-FFF2-40B4-BE49-F238E27FC236}">
                <a16:creationId xmlns:a16="http://schemas.microsoft.com/office/drawing/2014/main" id="{34348DA6-B6DA-BF75-E1E8-E4CB05F1D3DA}"/>
              </a:ext>
            </a:extLst>
          </p:cNvPr>
          <p:cNvSpPr txBox="1"/>
          <p:nvPr/>
        </p:nvSpPr>
        <p:spPr>
          <a:xfrm>
            <a:off x="748108" y="2129535"/>
            <a:ext cx="7405292" cy="3511089"/>
          </a:xfrm>
          <a:prstGeom prst="rect">
            <a:avLst/>
          </a:prstGeom>
        </p:spPr>
        <p:txBody>
          <a:bodyPr vert="horz" wrap="square" lIns="0" tIns="12700" rIns="0" bIns="0" rtlCol="0">
            <a:spAutoFit/>
          </a:bodyPr>
          <a:lstStyle/>
          <a:p>
            <a:pPr marL="12700" marR="5080">
              <a:lnSpc>
                <a:spcPct val="114100"/>
              </a:lnSpc>
              <a:spcBef>
                <a:spcPts val="100"/>
              </a:spcBef>
              <a:spcAft>
                <a:spcPts val="600"/>
              </a:spcAft>
            </a:pPr>
            <a:r>
              <a:rPr lang="en-US" sz="2800" spc="-5" dirty="0">
                <a:latin typeface="Noto Sans"/>
                <a:cs typeface="Noto Sans"/>
              </a:rPr>
              <a:t>•	252 Employees worked overtime and 	80 employees that worked overtime 	left the company which resulted at	an attrition rate of 31.75% </a:t>
            </a:r>
          </a:p>
          <a:p>
            <a:pPr marL="469900" marR="5080" indent="-457200">
              <a:lnSpc>
                <a:spcPct val="114100"/>
              </a:lnSpc>
              <a:spcBef>
                <a:spcPts val="100"/>
              </a:spcBef>
              <a:spcAft>
                <a:spcPts val="600"/>
              </a:spcAft>
              <a:buFont typeface="Arial" panose="020B0604020202020204" pitchFamily="34" charset="0"/>
              <a:buChar char="•"/>
            </a:pPr>
            <a:r>
              <a:rPr lang="en-US" sz="2800" spc="-5" dirty="0">
                <a:latin typeface="Noto Sans"/>
                <a:cs typeface="Noto Sans"/>
              </a:rPr>
              <a:t>     618 employees did not work overtime 	with an attrition rate of 9.70% and 60 	employees leaving the company.</a:t>
            </a:r>
          </a:p>
        </p:txBody>
      </p:sp>
      <p:sp>
        <p:nvSpPr>
          <p:cNvPr id="3" name="object 42">
            <a:extLst>
              <a:ext uri="{FF2B5EF4-FFF2-40B4-BE49-F238E27FC236}">
                <a16:creationId xmlns:a16="http://schemas.microsoft.com/office/drawing/2014/main" id="{2F0D41E1-3E30-3E5F-AB1F-65AE4DEF0224}"/>
              </a:ext>
            </a:extLst>
          </p:cNvPr>
          <p:cNvSpPr/>
          <p:nvPr/>
        </p:nvSpPr>
        <p:spPr>
          <a:xfrm rot="16200000">
            <a:off x="13629640" y="5628639"/>
            <a:ext cx="5600701" cy="3716020"/>
          </a:xfrm>
          <a:custGeom>
            <a:avLst/>
            <a:gdLst/>
            <a:ahLst/>
            <a:cxnLst/>
            <a:rect l="l" t="t" r="r" b="b"/>
            <a:pathLst>
              <a:path w="5560695" h="3716020">
                <a:moveTo>
                  <a:pt x="5560590" y="3715770"/>
                </a:moveTo>
                <a:lnTo>
                  <a:pt x="0" y="3715770"/>
                </a:lnTo>
                <a:lnTo>
                  <a:pt x="0" y="34070"/>
                </a:lnTo>
                <a:lnTo>
                  <a:pt x="117771" y="21853"/>
                </a:lnTo>
                <a:lnTo>
                  <a:pt x="212580" y="14027"/>
                </a:lnTo>
                <a:lnTo>
                  <a:pt x="307864" y="7913"/>
                </a:lnTo>
                <a:lnTo>
                  <a:pt x="403609" y="3527"/>
                </a:lnTo>
                <a:lnTo>
                  <a:pt x="499798" y="884"/>
                </a:lnTo>
                <a:lnTo>
                  <a:pt x="596461" y="0"/>
                </a:lnTo>
                <a:lnTo>
                  <a:pt x="644780" y="221"/>
                </a:lnTo>
                <a:lnTo>
                  <a:pt x="693037" y="884"/>
                </a:lnTo>
                <a:lnTo>
                  <a:pt x="741186" y="1986"/>
                </a:lnTo>
                <a:lnTo>
                  <a:pt x="789227" y="3527"/>
                </a:lnTo>
                <a:lnTo>
                  <a:pt x="837156" y="5503"/>
                </a:lnTo>
                <a:lnTo>
                  <a:pt x="884971" y="7913"/>
                </a:lnTo>
                <a:lnTo>
                  <a:pt x="980256" y="14027"/>
                </a:lnTo>
                <a:lnTo>
                  <a:pt x="1075064" y="21853"/>
                </a:lnTo>
                <a:lnTo>
                  <a:pt x="1169381" y="31377"/>
                </a:lnTo>
                <a:lnTo>
                  <a:pt x="1263192" y="42582"/>
                </a:lnTo>
                <a:lnTo>
                  <a:pt x="1356481" y="55453"/>
                </a:lnTo>
                <a:lnTo>
                  <a:pt x="1449233" y="69976"/>
                </a:lnTo>
                <a:lnTo>
                  <a:pt x="1541432" y="86134"/>
                </a:lnTo>
                <a:lnTo>
                  <a:pt x="1633063" y="103913"/>
                </a:lnTo>
                <a:lnTo>
                  <a:pt x="1724111" y="123296"/>
                </a:lnTo>
                <a:lnTo>
                  <a:pt x="1814560" y="144269"/>
                </a:lnTo>
                <a:lnTo>
                  <a:pt x="1904396" y="166817"/>
                </a:lnTo>
                <a:lnTo>
                  <a:pt x="1993602" y="190923"/>
                </a:lnTo>
                <a:lnTo>
                  <a:pt x="2082163" y="216572"/>
                </a:lnTo>
                <a:lnTo>
                  <a:pt x="2170064" y="243750"/>
                </a:lnTo>
                <a:lnTo>
                  <a:pt x="2257289" y="272440"/>
                </a:lnTo>
                <a:lnTo>
                  <a:pt x="2300644" y="287348"/>
                </a:lnTo>
                <a:lnTo>
                  <a:pt x="2343824" y="302628"/>
                </a:lnTo>
                <a:lnTo>
                  <a:pt x="2386827" y="318279"/>
                </a:lnTo>
                <a:lnTo>
                  <a:pt x="2429652" y="334298"/>
                </a:lnTo>
                <a:lnTo>
                  <a:pt x="2472297" y="350684"/>
                </a:lnTo>
                <a:lnTo>
                  <a:pt x="2514759" y="367434"/>
                </a:lnTo>
                <a:lnTo>
                  <a:pt x="2557037" y="384548"/>
                </a:lnTo>
                <a:lnTo>
                  <a:pt x="2599129" y="402022"/>
                </a:lnTo>
                <a:lnTo>
                  <a:pt x="2641033" y="419855"/>
                </a:lnTo>
                <a:lnTo>
                  <a:pt x="2682746" y="438046"/>
                </a:lnTo>
                <a:lnTo>
                  <a:pt x="2724268" y="456591"/>
                </a:lnTo>
                <a:lnTo>
                  <a:pt x="2765596" y="475490"/>
                </a:lnTo>
                <a:lnTo>
                  <a:pt x="2806729" y="494740"/>
                </a:lnTo>
                <a:lnTo>
                  <a:pt x="2847663" y="514339"/>
                </a:lnTo>
                <a:lnTo>
                  <a:pt x="2888398" y="534286"/>
                </a:lnTo>
                <a:lnTo>
                  <a:pt x="2928932" y="554578"/>
                </a:lnTo>
                <a:lnTo>
                  <a:pt x="2969262" y="575214"/>
                </a:lnTo>
                <a:lnTo>
                  <a:pt x="3009387" y="596192"/>
                </a:lnTo>
                <a:lnTo>
                  <a:pt x="3049304" y="617510"/>
                </a:lnTo>
                <a:lnTo>
                  <a:pt x="3089012" y="639165"/>
                </a:lnTo>
                <a:lnTo>
                  <a:pt x="3128510" y="661156"/>
                </a:lnTo>
                <a:lnTo>
                  <a:pt x="3167794" y="683482"/>
                </a:lnTo>
                <a:lnTo>
                  <a:pt x="3206863" y="706139"/>
                </a:lnTo>
                <a:lnTo>
                  <a:pt x="3245715" y="729127"/>
                </a:lnTo>
                <a:lnTo>
                  <a:pt x="3284348" y="752443"/>
                </a:lnTo>
                <a:lnTo>
                  <a:pt x="3322761" y="776085"/>
                </a:lnTo>
                <a:lnTo>
                  <a:pt x="3360951" y="800051"/>
                </a:lnTo>
                <a:lnTo>
                  <a:pt x="3398917" y="824341"/>
                </a:lnTo>
                <a:lnTo>
                  <a:pt x="3436656" y="848950"/>
                </a:lnTo>
                <a:lnTo>
                  <a:pt x="3474167" y="873879"/>
                </a:lnTo>
                <a:lnTo>
                  <a:pt x="3511447" y="899124"/>
                </a:lnTo>
                <a:lnTo>
                  <a:pt x="3548495" y="924684"/>
                </a:lnTo>
                <a:lnTo>
                  <a:pt x="3585309" y="950556"/>
                </a:lnTo>
                <a:lnTo>
                  <a:pt x="3621887" y="976740"/>
                </a:lnTo>
                <a:lnTo>
                  <a:pt x="3658227" y="1003233"/>
                </a:lnTo>
                <a:lnTo>
                  <a:pt x="3694327" y="1030033"/>
                </a:lnTo>
                <a:lnTo>
                  <a:pt x="3730185" y="1057138"/>
                </a:lnTo>
                <a:lnTo>
                  <a:pt x="3765799" y="1084547"/>
                </a:lnTo>
                <a:lnTo>
                  <a:pt x="3801168" y="1112256"/>
                </a:lnTo>
                <a:lnTo>
                  <a:pt x="3836289" y="1140266"/>
                </a:lnTo>
                <a:lnTo>
                  <a:pt x="3871160" y="1168572"/>
                </a:lnTo>
                <a:lnTo>
                  <a:pt x="3905780" y="1197175"/>
                </a:lnTo>
                <a:lnTo>
                  <a:pt x="3940147" y="1226071"/>
                </a:lnTo>
                <a:lnTo>
                  <a:pt x="3974258" y="1255259"/>
                </a:lnTo>
                <a:lnTo>
                  <a:pt x="4008113" y="1284737"/>
                </a:lnTo>
                <a:lnTo>
                  <a:pt x="4041708" y="1314502"/>
                </a:lnTo>
                <a:lnTo>
                  <a:pt x="4075042" y="1344554"/>
                </a:lnTo>
                <a:lnTo>
                  <a:pt x="4108113" y="1374890"/>
                </a:lnTo>
                <a:lnTo>
                  <a:pt x="4140919" y="1405508"/>
                </a:lnTo>
                <a:lnTo>
                  <a:pt x="4173458" y="1436406"/>
                </a:lnTo>
                <a:lnTo>
                  <a:pt x="4205729" y="1467583"/>
                </a:lnTo>
                <a:lnTo>
                  <a:pt x="4237729" y="1499035"/>
                </a:lnTo>
                <a:lnTo>
                  <a:pt x="4269456" y="1530763"/>
                </a:lnTo>
                <a:lnTo>
                  <a:pt x="4300909" y="1562763"/>
                </a:lnTo>
                <a:lnTo>
                  <a:pt x="4332086" y="1595034"/>
                </a:lnTo>
                <a:lnTo>
                  <a:pt x="4362984" y="1627573"/>
                </a:lnTo>
                <a:lnTo>
                  <a:pt x="4393602" y="1660379"/>
                </a:lnTo>
                <a:lnTo>
                  <a:pt x="4423938" y="1693450"/>
                </a:lnTo>
                <a:lnTo>
                  <a:pt x="4453989" y="1726784"/>
                </a:lnTo>
                <a:lnTo>
                  <a:pt x="4483755" y="1760379"/>
                </a:lnTo>
                <a:lnTo>
                  <a:pt x="4513233" y="1794233"/>
                </a:lnTo>
                <a:lnTo>
                  <a:pt x="4542421" y="1828345"/>
                </a:lnTo>
                <a:lnTo>
                  <a:pt x="4571317" y="1862712"/>
                </a:lnTo>
                <a:lnTo>
                  <a:pt x="4599919" y="1897332"/>
                </a:lnTo>
                <a:lnTo>
                  <a:pt x="4628226" y="1932203"/>
                </a:lnTo>
                <a:lnTo>
                  <a:pt x="4656235" y="1967324"/>
                </a:lnTo>
                <a:lnTo>
                  <a:pt x="4683945" y="2002693"/>
                </a:lnTo>
                <a:lnTo>
                  <a:pt x="4711354" y="2038307"/>
                </a:lnTo>
                <a:lnTo>
                  <a:pt x="4738459" y="2074165"/>
                </a:lnTo>
                <a:lnTo>
                  <a:pt x="4765259" y="2110265"/>
                </a:lnTo>
                <a:lnTo>
                  <a:pt x="4791752" y="2146605"/>
                </a:lnTo>
                <a:lnTo>
                  <a:pt x="4817935" y="2183183"/>
                </a:lnTo>
                <a:lnTo>
                  <a:pt x="4843808" y="2219997"/>
                </a:lnTo>
                <a:lnTo>
                  <a:pt x="4869368" y="2257045"/>
                </a:lnTo>
                <a:lnTo>
                  <a:pt x="4894613" y="2294325"/>
                </a:lnTo>
                <a:lnTo>
                  <a:pt x="4919542" y="2331836"/>
                </a:lnTo>
                <a:lnTo>
                  <a:pt x="4944151" y="2369575"/>
                </a:lnTo>
                <a:lnTo>
                  <a:pt x="4968440" y="2407540"/>
                </a:lnTo>
                <a:lnTo>
                  <a:pt x="4992407" y="2445731"/>
                </a:lnTo>
                <a:lnTo>
                  <a:pt x="5016049" y="2484143"/>
                </a:lnTo>
                <a:lnTo>
                  <a:pt x="5039365" y="2522777"/>
                </a:lnTo>
                <a:lnTo>
                  <a:pt x="5062353" y="2561629"/>
                </a:lnTo>
                <a:lnTo>
                  <a:pt x="5085010" y="2600698"/>
                </a:lnTo>
                <a:lnTo>
                  <a:pt x="5107335" y="2639982"/>
                </a:lnTo>
                <a:lnTo>
                  <a:pt x="5129327" y="2679479"/>
                </a:lnTo>
                <a:lnTo>
                  <a:pt x="5150982" y="2719188"/>
                </a:lnTo>
                <a:lnTo>
                  <a:pt x="5172300" y="2759105"/>
                </a:lnTo>
                <a:lnTo>
                  <a:pt x="5193277" y="2799230"/>
                </a:lnTo>
                <a:lnTo>
                  <a:pt x="5213913" y="2839560"/>
                </a:lnTo>
                <a:lnTo>
                  <a:pt x="5234206" y="2880093"/>
                </a:lnTo>
                <a:lnTo>
                  <a:pt x="5254153" y="2920828"/>
                </a:lnTo>
                <a:lnTo>
                  <a:pt x="5273752" y="2961763"/>
                </a:lnTo>
                <a:lnTo>
                  <a:pt x="5293002" y="3002895"/>
                </a:lnTo>
                <a:lnTo>
                  <a:pt x="5311901" y="3044223"/>
                </a:lnTo>
                <a:lnTo>
                  <a:pt x="5330446" y="3085745"/>
                </a:lnTo>
                <a:lnTo>
                  <a:pt x="5348637" y="3127459"/>
                </a:lnTo>
                <a:lnTo>
                  <a:pt x="5366470" y="3169363"/>
                </a:lnTo>
                <a:lnTo>
                  <a:pt x="5383944" y="3211455"/>
                </a:lnTo>
                <a:lnTo>
                  <a:pt x="5401058" y="3253733"/>
                </a:lnTo>
                <a:lnTo>
                  <a:pt x="5417808" y="3296195"/>
                </a:lnTo>
                <a:lnTo>
                  <a:pt x="5434194" y="3338840"/>
                </a:lnTo>
                <a:lnTo>
                  <a:pt x="5450213" y="3381665"/>
                </a:lnTo>
                <a:lnTo>
                  <a:pt x="5465864" y="3424668"/>
                </a:lnTo>
                <a:lnTo>
                  <a:pt x="5481144" y="3467848"/>
                </a:lnTo>
                <a:lnTo>
                  <a:pt x="5496052" y="3511203"/>
                </a:lnTo>
                <a:lnTo>
                  <a:pt x="5510585" y="3554730"/>
                </a:lnTo>
                <a:lnTo>
                  <a:pt x="5524742" y="3598428"/>
                </a:lnTo>
                <a:lnTo>
                  <a:pt x="5538521" y="3642295"/>
                </a:lnTo>
                <a:lnTo>
                  <a:pt x="5551920" y="3686329"/>
                </a:lnTo>
                <a:lnTo>
                  <a:pt x="5560590" y="3715770"/>
                </a:lnTo>
                <a:close/>
              </a:path>
            </a:pathLst>
          </a:custGeom>
          <a:solidFill>
            <a:srgbClr val="C39503"/>
          </a:solidFill>
        </p:spPr>
        <p:txBody>
          <a:bodyPr wrap="square" lIns="0" tIns="0" rIns="0" bIns="0" rtlCol="0"/>
          <a:lstStyle/>
          <a:p>
            <a:endParaRPr/>
          </a:p>
        </p:txBody>
      </p:sp>
      <p:pic>
        <p:nvPicPr>
          <p:cNvPr id="4" name="Picture 3">
            <a:extLst>
              <a:ext uri="{FF2B5EF4-FFF2-40B4-BE49-F238E27FC236}">
                <a16:creationId xmlns:a16="http://schemas.microsoft.com/office/drawing/2014/main" id="{F7F4C953-E17C-514B-6BD0-081C76DAA574}"/>
              </a:ext>
            </a:extLst>
          </p:cNvPr>
          <p:cNvPicPr>
            <a:picLocks noChangeAspect="1"/>
          </p:cNvPicPr>
          <p:nvPr/>
        </p:nvPicPr>
        <p:blipFill>
          <a:blip r:embed="rId2"/>
          <a:stretch>
            <a:fillRect/>
          </a:stretch>
        </p:blipFill>
        <p:spPr>
          <a:xfrm>
            <a:off x="9677400" y="1772435"/>
            <a:ext cx="7571212" cy="4653765"/>
          </a:xfrm>
          <a:prstGeom prst="rect">
            <a:avLst/>
          </a:prstGeom>
        </p:spPr>
      </p:pic>
      <p:pic>
        <p:nvPicPr>
          <p:cNvPr id="7" name="Picture 6">
            <a:extLst>
              <a:ext uri="{FF2B5EF4-FFF2-40B4-BE49-F238E27FC236}">
                <a16:creationId xmlns:a16="http://schemas.microsoft.com/office/drawing/2014/main" id="{902E0CD4-0C19-4855-ACE6-C1F6A8968848}"/>
              </a:ext>
            </a:extLst>
          </p:cNvPr>
          <p:cNvPicPr>
            <a:picLocks noChangeAspect="1"/>
          </p:cNvPicPr>
          <p:nvPr/>
        </p:nvPicPr>
        <p:blipFill>
          <a:blip r:embed="rId3"/>
          <a:stretch>
            <a:fillRect/>
          </a:stretch>
        </p:blipFill>
        <p:spPr>
          <a:xfrm>
            <a:off x="9677400" y="6877049"/>
            <a:ext cx="7599333" cy="1219200"/>
          </a:xfrm>
          <a:prstGeom prst="rect">
            <a:avLst/>
          </a:prstGeom>
        </p:spPr>
      </p:pic>
    </p:spTree>
    <p:extLst>
      <p:ext uri="{BB962C8B-B14F-4D97-AF65-F5344CB8AC3E}">
        <p14:creationId xmlns:p14="http://schemas.microsoft.com/office/powerpoint/2010/main" val="346716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42"/>
          <p:cNvSpPr/>
          <p:nvPr/>
        </p:nvSpPr>
        <p:spPr>
          <a:xfrm>
            <a:off x="0" y="6571229"/>
            <a:ext cx="5560695" cy="3716020"/>
          </a:xfrm>
          <a:custGeom>
            <a:avLst/>
            <a:gdLst/>
            <a:ahLst/>
            <a:cxnLst/>
            <a:rect l="l" t="t" r="r" b="b"/>
            <a:pathLst>
              <a:path w="5560695" h="3716020">
                <a:moveTo>
                  <a:pt x="5560590" y="3715770"/>
                </a:moveTo>
                <a:lnTo>
                  <a:pt x="0" y="3715770"/>
                </a:lnTo>
                <a:lnTo>
                  <a:pt x="0" y="34070"/>
                </a:lnTo>
                <a:lnTo>
                  <a:pt x="117771" y="21853"/>
                </a:lnTo>
                <a:lnTo>
                  <a:pt x="212580" y="14027"/>
                </a:lnTo>
                <a:lnTo>
                  <a:pt x="307864" y="7913"/>
                </a:lnTo>
                <a:lnTo>
                  <a:pt x="403609" y="3527"/>
                </a:lnTo>
                <a:lnTo>
                  <a:pt x="499798" y="884"/>
                </a:lnTo>
                <a:lnTo>
                  <a:pt x="596461" y="0"/>
                </a:lnTo>
                <a:lnTo>
                  <a:pt x="644780" y="221"/>
                </a:lnTo>
                <a:lnTo>
                  <a:pt x="693037" y="884"/>
                </a:lnTo>
                <a:lnTo>
                  <a:pt x="741186" y="1986"/>
                </a:lnTo>
                <a:lnTo>
                  <a:pt x="789227" y="3527"/>
                </a:lnTo>
                <a:lnTo>
                  <a:pt x="837156" y="5503"/>
                </a:lnTo>
                <a:lnTo>
                  <a:pt x="884971" y="7913"/>
                </a:lnTo>
                <a:lnTo>
                  <a:pt x="980256" y="14027"/>
                </a:lnTo>
                <a:lnTo>
                  <a:pt x="1075064" y="21853"/>
                </a:lnTo>
                <a:lnTo>
                  <a:pt x="1169381" y="31377"/>
                </a:lnTo>
                <a:lnTo>
                  <a:pt x="1263192" y="42582"/>
                </a:lnTo>
                <a:lnTo>
                  <a:pt x="1356481" y="55453"/>
                </a:lnTo>
                <a:lnTo>
                  <a:pt x="1449233" y="69976"/>
                </a:lnTo>
                <a:lnTo>
                  <a:pt x="1541432" y="86134"/>
                </a:lnTo>
                <a:lnTo>
                  <a:pt x="1633063" y="103913"/>
                </a:lnTo>
                <a:lnTo>
                  <a:pt x="1724111" y="123296"/>
                </a:lnTo>
                <a:lnTo>
                  <a:pt x="1814560" y="144269"/>
                </a:lnTo>
                <a:lnTo>
                  <a:pt x="1904396" y="166817"/>
                </a:lnTo>
                <a:lnTo>
                  <a:pt x="1993602" y="190923"/>
                </a:lnTo>
                <a:lnTo>
                  <a:pt x="2082163" y="216572"/>
                </a:lnTo>
                <a:lnTo>
                  <a:pt x="2170064" y="243750"/>
                </a:lnTo>
                <a:lnTo>
                  <a:pt x="2257289" y="272440"/>
                </a:lnTo>
                <a:lnTo>
                  <a:pt x="2300644" y="287348"/>
                </a:lnTo>
                <a:lnTo>
                  <a:pt x="2343824" y="302628"/>
                </a:lnTo>
                <a:lnTo>
                  <a:pt x="2386827" y="318279"/>
                </a:lnTo>
                <a:lnTo>
                  <a:pt x="2429652" y="334298"/>
                </a:lnTo>
                <a:lnTo>
                  <a:pt x="2472297" y="350684"/>
                </a:lnTo>
                <a:lnTo>
                  <a:pt x="2514759" y="367434"/>
                </a:lnTo>
                <a:lnTo>
                  <a:pt x="2557037" y="384548"/>
                </a:lnTo>
                <a:lnTo>
                  <a:pt x="2599129" y="402022"/>
                </a:lnTo>
                <a:lnTo>
                  <a:pt x="2641033" y="419855"/>
                </a:lnTo>
                <a:lnTo>
                  <a:pt x="2682746" y="438046"/>
                </a:lnTo>
                <a:lnTo>
                  <a:pt x="2724268" y="456591"/>
                </a:lnTo>
                <a:lnTo>
                  <a:pt x="2765596" y="475490"/>
                </a:lnTo>
                <a:lnTo>
                  <a:pt x="2806729" y="494740"/>
                </a:lnTo>
                <a:lnTo>
                  <a:pt x="2847663" y="514339"/>
                </a:lnTo>
                <a:lnTo>
                  <a:pt x="2888398" y="534286"/>
                </a:lnTo>
                <a:lnTo>
                  <a:pt x="2928932" y="554578"/>
                </a:lnTo>
                <a:lnTo>
                  <a:pt x="2969262" y="575214"/>
                </a:lnTo>
                <a:lnTo>
                  <a:pt x="3009387" y="596192"/>
                </a:lnTo>
                <a:lnTo>
                  <a:pt x="3049304" y="617510"/>
                </a:lnTo>
                <a:lnTo>
                  <a:pt x="3089012" y="639165"/>
                </a:lnTo>
                <a:lnTo>
                  <a:pt x="3128510" y="661156"/>
                </a:lnTo>
                <a:lnTo>
                  <a:pt x="3167794" y="683482"/>
                </a:lnTo>
                <a:lnTo>
                  <a:pt x="3206863" y="706139"/>
                </a:lnTo>
                <a:lnTo>
                  <a:pt x="3245715" y="729127"/>
                </a:lnTo>
                <a:lnTo>
                  <a:pt x="3284348" y="752443"/>
                </a:lnTo>
                <a:lnTo>
                  <a:pt x="3322761" y="776085"/>
                </a:lnTo>
                <a:lnTo>
                  <a:pt x="3360951" y="800051"/>
                </a:lnTo>
                <a:lnTo>
                  <a:pt x="3398917" y="824341"/>
                </a:lnTo>
                <a:lnTo>
                  <a:pt x="3436656" y="848950"/>
                </a:lnTo>
                <a:lnTo>
                  <a:pt x="3474167" y="873879"/>
                </a:lnTo>
                <a:lnTo>
                  <a:pt x="3511447" y="899124"/>
                </a:lnTo>
                <a:lnTo>
                  <a:pt x="3548495" y="924684"/>
                </a:lnTo>
                <a:lnTo>
                  <a:pt x="3585309" y="950556"/>
                </a:lnTo>
                <a:lnTo>
                  <a:pt x="3621887" y="976740"/>
                </a:lnTo>
                <a:lnTo>
                  <a:pt x="3658227" y="1003233"/>
                </a:lnTo>
                <a:lnTo>
                  <a:pt x="3694327" y="1030033"/>
                </a:lnTo>
                <a:lnTo>
                  <a:pt x="3730185" y="1057138"/>
                </a:lnTo>
                <a:lnTo>
                  <a:pt x="3765799" y="1084547"/>
                </a:lnTo>
                <a:lnTo>
                  <a:pt x="3801168" y="1112256"/>
                </a:lnTo>
                <a:lnTo>
                  <a:pt x="3836289" y="1140266"/>
                </a:lnTo>
                <a:lnTo>
                  <a:pt x="3871160" y="1168572"/>
                </a:lnTo>
                <a:lnTo>
                  <a:pt x="3905780" y="1197175"/>
                </a:lnTo>
                <a:lnTo>
                  <a:pt x="3940147" y="1226071"/>
                </a:lnTo>
                <a:lnTo>
                  <a:pt x="3974258" y="1255259"/>
                </a:lnTo>
                <a:lnTo>
                  <a:pt x="4008113" y="1284737"/>
                </a:lnTo>
                <a:lnTo>
                  <a:pt x="4041708" y="1314502"/>
                </a:lnTo>
                <a:lnTo>
                  <a:pt x="4075042" y="1344554"/>
                </a:lnTo>
                <a:lnTo>
                  <a:pt x="4108113" y="1374890"/>
                </a:lnTo>
                <a:lnTo>
                  <a:pt x="4140919" y="1405508"/>
                </a:lnTo>
                <a:lnTo>
                  <a:pt x="4173458" y="1436406"/>
                </a:lnTo>
                <a:lnTo>
                  <a:pt x="4205729" y="1467583"/>
                </a:lnTo>
                <a:lnTo>
                  <a:pt x="4237729" y="1499035"/>
                </a:lnTo>
                <a:lnTo>
                  <a:pt x="4269456" y="1530763"/>
                </a:lnTo>
                <a:lnTo>
                  <a:pt x="4300909" y="1562763"/>
                </a:lnTo>
                <a:lnTo>
                  <a:pt x="4332086" y="1595034"/>
                </a:lnTo>
                <a:lnTo>
                  <a:pt x="4362984" y="1627573"/>
                </a:lnTo>
                <a:lnTo>
                  <a:pt x="4393602" y="1660379"/>
                </a:lnTo>
                <a:lnTo>
                  <a:pt x="4423938" y="1693450"/>
                </a:lnTo>
                <a:lnTo>
                  <a:pt x="4453989" y="1726784"/>
                </a:lnTo>
                <a:lnTo>
                  <a:pt x="4483755" y="1760379"/>
                </a:lnTo>
                <a:lnTo>
                  <a:pt x="4513233" y="1794233"/>
                </a:lnTo>
                <a:lnTo>
                  <a:pt x="4542421" y="1828345"/>
                </a:lnTo>
                <a:lnTo>
                  <a:pt x="4571317" y="1862712"/>
                </a:lnTo>
                <a:lnTo>
                  <a:pt x="4599919" y="1897332"/>
                </a:lnTo>
                <a:lnTo>
                  <a:pt x="4628226" y="1932203"/>
                </a:lnTo>
                <a:lnTo>
                  <a:pt x="4656235" y="1967324"/>
                </a:lnTo>
                <a:lnTo>
                  <a:pt x="4683945" y="2002693"/>
                </a:lnTo>
                <a:lnTo>
                  <a:pt x="4711354" y="2038307"/>
                </a:lnTo>
                <a:lnTo>
                  <a:pt x="4738459" y="2074165"/>
                </a:lnTo>
                <a:lnTo>
                  <a:pt x="4765259" y="2110265"/>
                </a:lnTo>
                <a:lnTo>
                  <a:pt x="4791752" y="2146605"/>
                </a:lnTo>
                <a:lnTo>
                  <a:pt x="4817935" y="2183183"/>
                </a:lnTo>
                <a:lnTo>
                  <a:pt x="4843808" y="2219997"/>
                </a:lnTo>
                <a:lnTo>
                  <a:pt x="4869368" y="2257045"/>
                </a:lnTo>
                <a:lnTo>
                  <a:pt x="4894613" y="2294325"/>
                </a:lnTo>
                <a:lnTo>
                  <a:pt x="4919542" y="2331836"/>
                </a:lnTo>
                <a:lnTo>
                  <a:pt x="4944151" y="2369575"/>
                </a:lnTo>
                <a:lnTo>
                  <a:pt x="4968440" y="2407540"/>
                </a:lnTo>
                <a:lnTo>
                  <a:pt x="4992407" y="2445731"/>
                </a:lnTo>
                <a:lnTo>
                  <a:pt x="5016049" y="2484143"/>
                </a:lnTo>
                <a:lnTo>
                  <a:pt x="5039365" y="2522777"/>
                </a:lnTo>
                <a:lnTo>
                  <a:pt x="5062353" y="2561629"/>
                </a:lnTo>
                <a:lnTo>
                  <a:pt x="5085010" y="2600698"/>
                </a:lnTo>
                <a:lnTo>
                  <a:pt x="5107335" y="2639982"/>
                </a:lnTo>
                <a:lnTo>
                  <a:pt x="5129327" y="2679479"/>
                </a:lnTo>
                <a:lnTo>
                  <a:pt x="5150982" y="2719188"/>
                </a:lnTo>
                <a:lnTo>
                  <a:pt x="5172300" y="2759105"/>
                </a:lnTo>
                <a:lnTo>
                  <a:pt x="5193277" y="2799230"/>
                </a:lnTo>
                <a:lnTo>
                  <a:pt x="5213913" y="2839560"/>
                </a:lnTo>
                <a:lnTo>
                  <a:pt x="5234206" y="2880093"/>
                </a:lnTo>
                <a:lnTo>
                  <a:pt x="5254153" y="2920828"/>
                </a:lnTo>
                <a:lnTo>
                  <a:pt x="5273752" y="2961763"/>
                </a:lnTo>
                <a:lnTo>
                  <a:pt x="5293002" y="3002895"/>
                </a:lnTo>
                <a:lnTo>
                  <a:pt x="5311901" y="3044223"/>
                </a:lnTo>
                <a:lnTo>
                  <a:pt x="5330446" y="3085745"/>
                </a:lnTo>
                <a:lnTo>
                  <a:pt x="5348637" y="3127459"/>
                </a:lnTo>
                <a:lnTo>
                  <a:pt x="5366470" y="3169363"/>
                </a:lnTo>
                <a:lnTo>
                  <a:pt x="5383944" y="3211455"/>
                </a:lnTo>
                <a:lnTo>
                  <a:pt x="5401058" y="3253733"/>
                </a:lnTo>
                <a:lnTo>
                  <a:pt x="5417808" y="3296195"/>
                </a:lnTo>
                <a:lnTo>
                  <a:pt x="5434194" y="3338840"/>
                </a:lnTo>
                <a:lnTo>
                  <a:pt x="5450213" y="3381665"/>
                </a:lnTo>
                <a:lnTo>
                  <a:pt x="5465864" y="3424668"/>
                </a:lnTo>
                <a:lnTo>
                  <a:pt x="5481144" y="3467848"/>
                </a:lnTo>
                <a:lnTo>
                  <a:pt x="5496052" y="3511203"/>
                </a:lnTo>
                <a:lnTo>
                  <a:pt x="5510585" y="3554730"/>
                </a:lnTo>
                <a:lnTo>
                  <a:pt x="5524742" y="3598428"/>
                </a:lnTo>
                <a:lnTo>
                  <a:pt x="5538521" y="3642295"/>
                </a:lnTo>
                <a:lnTo>
                  <a:pt x="5551920" y="3686329"/>
                </a:lnTo>
                <a:lnTo>
                  <a:pt x="5560590" y="3715770"/>
                </a:lnTo>
                <a:close/>
              </a:path>
            </a:pathLst>
          </a:custGeom>
          <a:solidFill>
            <a:srgbClr val="C39503"/>
          </a:solidFill>
        </p:spPr>
        <p:txBody>
          <a:bodyPr wrap="square" lIns="0" tIns="0" rIns="0" bIns="0" rtlCol="0"/>
          <a:lstStyle/>
          <a:p>
            <a:endParaRPr/>
          </a:p>
        </p:txBody>
      </p:sp>
      <p:sp>
        <p:nvSpPr>
          <p:cNvPr id="46" name="object 46"/>
          <p:cNvSpPr txBox="1">
            <a:spLocks noGrp="1"/>
          </p:cNvSpPr>
          <p:nvPr>
            <p:ph type="title"/>
          </p:nvPr>
        </p:nvSpPr>
        <p:spPr>
          <a:xfrm>
            <a:off x="748108" y="667194"/>
            <a:ext cx="9538892" cy="1038746"/>
          </a:xfrm>
          <a:prstGeom prst="rect">
            <a:avLst/>
          </a:prstGeom>
        </p:spPr>
        <p:txBody>
          <a:bodyPr vert="horz" wrap="square" lIns="0" tIns="76200" rIns="0" bIns="0" rtlCol="0">
            <a:spAutoFit/>
          </a:bodyPr>
          <a:lstStyle/>
          <a:p>
            <a:pPr marL="12700" marR="5080">
              <a:lnSpc>
                <a:spcPts val="7500"/>
              </a:lnSpc>
              <a:spcBef>
                <a:spcPts val="600"/>
              </a:spcBef>
            </a:pPr>
            <a:r>
              <a:rPr lang="en-US" sz="6500" spc="35" dirty="0"/>
              <a:t>Over Time by Job Role</a:t>
            </a:r>
            <a:endParaRPr sz="6500" dirty="0"/>
          </a:p>
        </p:txBody>
      </p:sp>
      <p:sp>
        <p:nvSpPr>
          <p:cNvPr id="48" name="object 45">
            <a:extLst>
              <a:ext uri="{FF2B5EF4-FFF2-40B4-BE49-F238E27FC236}">
                <a16:creationId xmlns:a16="http://schemas.microsoft.com/office/drawing/2014/main" id="{34348DA6-B6DA-BF75-E1E8-E4CB05F1D3DA}"/>
              </a:ext>
            </a:extLst>
          </p:cNvPr>
          <p:cNvSpPr txBox="1"/>
          <p:nvPr/>
        </p:nvSpPr>
        <p:spPr>
          <a:xfrm>
            <a:off x="748108" y="2129535"/>
            <a:ext cx="7405292" cy="3019866"/>
          </a:xfrm>
          <a:prstGeom prst="rect">
            <a:avLst/>
          </a:prstGeom>
        </p:spPr>
        <p:txBody>
          <a:bodyPr vert="horz" wrap="square" lIns="0" tIns="12700" rIns="0" bIns="0" rtlCol="0">
            <a:spAutoFit/>
          </a:bodyPr>
          <a:lstStyle/>
          <a:p>
            <a:pPr marL="12700" marR="5080">
              <a:lnSpc>
                <a:spcPct val="114100"/>
              </a:lnSpc>
              <a:spcBef>
                <a:spcPts val="100"/>
              </a:spcBef>
              <a:spcAft>
                <a:spcPts val="600"/>
              </a:spcAft>
            </a:pPr>
            <a:r>
              <a:rPr lang="en-US" sz="2800" spc="-5" dirty="0">
                <a:latin typeface="Noto Sans"/>
                <a:cs typeface="Noto Sans"/>
              </a:rPr>
              <a:t>•	Managers worked the least over 	time 	at 19.60% and the Research Scientist 	worked the most over time	at 37.79%.</a:t>
            </a:r>
          </a:p>
          <a:p>
            <a:pPr marL="469900" marR="5080" indent="-457200">
              <a:lnSpc>
                <a:spcPct val="114100"/>
              </a:lnSpc>
              <a:spcBef>
                <a:spcPts val="100"/>
              </a:spcBef>
              <a:buFont typeface="Arial" panose="020B0604020202020204" pitchFamily="34" charset="0"/>
              <a:buChar char="•"/>
            </a:pPr>
            <a:r>
              <a:rPr lang="en-US" sz="2800" spc="-5" dirty="0">
                <a:latin typeface="Noto Sans"/>
                <a:cs typeface="Noto Sans"/>
              </a:rPr>
              <a:t>     Employees that worked a lot of 	overtime are more likely to result in 	attrition.</a:t>
            </a:r>
          </a:p>
        </p:txBody>
      </p:sp>
      <p:sp>
        <p:nvSpPr>
          <p:cNvPr id="3" name="object 42">
            <a:extLst>
              <a:ext uri="{FF2B5EF4-FFF2-40B4-BE49-F238E27FC236}">
                <a16:creationId xmlns:a16="http://schemas.microsoft.com/office/drawing/2014/main" id="{2F0D41E1-3E30-3E5F-AB1F-65AE4DEF0224}"/>
              </a:ext>
            </a:extLst>
          </p:cNvPr>
          <p:cNvSpPr/>
          <p:nvPr/>
        </p:nvSpPr>
        <p:spPr>
          <a:xfrm rot="16200000">
            <a:off x="13629640" y="5628641"/>
            <a:ext cx="5600701" cy="3716020"/>
          </a:xfrm>
          <a:custGeom>
            <a:avLst/>
            <a:gdLst/>
            <a:ahLst/>
            <a:cxnLst/>
            <a:rect l="l" t="t" r="r" b="b"/>
            <a:pathLst>
              <a:path w="5560695" h="3716020">
                <a:moveTo>
                  <a:pt x="5560590" y="3715770"/>
                </a:moveTo>
                <a:lnTo>
                  <a:pt x="0" y="3715770"/>
                </a:lnTo>
                <a:lnTo>
                  <a:pt x="0" y="34070"/>
                </a:lnTo>
                <a:lnTo>
                  <a:pt x="117771" y="21853"/>
                </a:lnTo>
                <a:lnTo>
                  <a:pt x="212580" y="14027"/>
                </a:lnTo>
                <a:lnTo>
                  <a:pt x="307864" y="7913"/>
                </a:lnTo>
                <a:lnTo>
                  <a:pt x="403609" y="3527"/>
                </a:lnTo>
                <a:lnTo>
                  <a:pt x="499798" y="884"/>
                </a:lnTo>
                <a:lnTo>
                  <a:pt x="596461" y="0"/>
                </a:lnTo>
                <a:lnTo>
                  <a:pt x="644780" y="221"/>
                </a:lnTo>
                <a:lnTo>
                  <a:pt x="693037" y="884"/>
                </a:lnTo>
                <a:lnTo>
                  <a:pt x="741186" y="1986"/>
                </a:lnTo>
                <a:lnTo>
                  <a:pt x="789227" y="3527"/>
                </a:lnTo>
                <a:lnTo>
                  <a:pt x="837156" y="5503"/>
                </a:lnTo>
                <a:lnTo>
                  <a:pt x="884971" y="7913"/>
                </a:lnTo>
                <a:lnTo>
                  <a:pt x="980256" y="14027"/>
                </a:lnTo>
                <a:lnTo>
                  <a:pt x="1075064" y="21853"/>
                </a:lnTo>
                <a:lnTo>
                  <a:pt x="1169381" y="31377"/>
                </a:lnTo>
                <a:lnTo>
                  <a:pt x="1263192" y="42582"/>
                </a:lnTo>
                <a:lnTo>
                  <a:pt x="1356481" y="55453"/>
                </a:lnTo>
                <a:lnTo>
                  <a:pt x="1449233" y="69976"/>
                </a:lnTo>
                <a:lnTo>
                  <a:pt x="1541432" y="86134"/>
                </a:lnTo>
                <a:lnTo>
                  <a:pt x="1633063" y="103913"/>
                </a:lnTo>
                <a:lnTo>
                  <a:pt x="1724111" y="123296"/>
                </a:lnTo>
                <a:lnTo>
                  <a:pt x="1814560" y="144269"/>
                </a:lnTo>
                <a:lnTo>
                  <a:pt x="1904396" y="166817"/>
                </a:lnTo>
                <a:lnTo>
                  <a:pt x="1993602" y="190923"/>
                </a:lnTo>
                <a:lnTo>
                  <a:pt x="2082163" y="216572"/>
                </a:lnTo>
                <a:lnTo>
                  <a:pt x="2170064" y="243750"/>
                </a:lnTo>
                <a:lnTo>
                  <a:pt x="2257289" y="272440"/>
                </a:lnTo>
                <a:lnTo>
                  <a:pt x="2300644" y="287348"/>
                </a:lnTo>
                <a:lnTo>
                  <a:pt x="2343824" y="302628"/>
                </a:lnTo>
                <a:lnTo>
                  <a:pt x="2386827" y="318279"/>
                </a:lnTo>
                <a:lnTo>
                  <a:pt x="2429652" y="334298"/>
                </a:lnTo>
                <a:lnTo>
                  <a:pt x="2472297" y="350684"/>
                </a:lnTo>
                <a:lnTo>
                  <a:pt x="2514759" y="367434"/>
                </a:lnTo>
                <a:lnTo>
                  <a:pt x="2557037" y="384548"/>
                </a:lnTo>
                <a:lnTo>
                  <a:pt x="2599129" y="402022"/>
                </a:lnTo>
                <a:lnTo>
                  <a:pt x="2641033" y="419855"/>
                </a:lnTo>
                <a:lnTo>
                  <a:pt x="2682746" y="438046"/>
                </a:lnTo>
                <a:lnTo>
                  <a:pt x="2724268" y="456591"/>
                </a:lnTo>
                <a:lnTo>
                  <a:pt x="2765596" y="475490"/>
                </a:lnTo>
                <a:lnTo>
                  <a:pt x="2806729" y="494740"/>
                </a:lnTo>
                <a:lnTo>
                  <a:pt x="2847663" y="514339"/>
                </a:lnTo>
                <a:lnTo>
                  <a:pt x="2888398" y="534286"/>
                </a:lnTo>
                <a:lnTo>
                  <a:pt x="2928932" y="554578"/>
                </a:lnTo>
                <a:lnTo>
                  <a:pt x="2969262" y="575214"/>
                </a:lnTo>
                <a:lnTo>
                  <a:pt x="3009387" y="596192"/>
                </a:lnTo>
                <a:lnTo>
                  <a:pt x="3049304" y="617510"/>
                </a:lnTo>
                <a:lnTo>
                  <a:pt x="3089012" y="639165"/>
                </a:lnTo>
                <a:lnTo>
                  <a:pt x="3128510" y="661156"/>
                </a:lnTo>
                <a:lnTo>
                  <a:pt x="3167794" y="683482"/>
                </a:lnTo>
                <a:lnTo>
                  <a:pt x="3206863" y="706139"/>
                </a:lnTo>
                <a:lnTo>
                  <a:pt x="3245715" y="729127"/>
                </a:lnTo>
                <a:lnTo>
                  <a:pt x="3284348" y="752443"/>
                </a:lnTo>
                <a:lnTo>
                  <a:pt x="3322761" y="776085"/>
                </a:lnTo>
                <a:lnTo>
                  <a:pt x="3360951" y="800051"/>
                </a:lnTo>
                <a:lnTo>
                  <a:pt x="3398917" y="824341"/>
                </a:lnTo>
                <a:lnTo>
                  <a:pt x="3436656" y="848950"/>
                </a:lnTo>
                <a:lnTo>
                  <a:pt x="3474167" y="873879"/>
                </a:lnTo>
                <a:lnTo>
                  <a:pt x="3511447" y="899124"/>
                </a:lnTo>
                <a:lnTo>
                  <a:pt x="3548495" y="924684"/>
                </a:lnTo>
                <a:lnTo>
                  <a:pt x="3585309" y="950556"/>
                </a:lnTo>
                <a:lnTo>
                  <a:pt x="3621887" y="976740"/>
                </a:lnTo>
                <a:lnTo>
                  <a:pt x="3658227" y="1003233"/>
                </a:lnTo>
                <a:lnTo>
                  <a:pt x="3694327" y="1030033"/>
                </a:lnTo>
                <a:lnTo>
                  <a:pt x="3730185" y="1057138"/>
                </a:lnTo>
                <a:lnTo>
                  <a:pt x="3765799" y="1084547"/>
                </a:lnTo>
                <a:lnTo>
                  <a:pt x="3801168" y="1112256"/>
                </a:lnTo>
                <a:lnTo>
                  <a:pt x="3836289" y="1140266"/>
                </a:lnTo>
                <a:lnTo>
                  <a:pt x="3871160" y="1168572"/>
                </a:lnTo>
                <a:lnTo>
                  <a:pt x="3905780" y="1197175"/>
                </a:lnTo>
                <a:lnTo>
                  <a:pt x="3940147" y="1226071"/>
                </a:lnTo>
                <a:lnTo>
                  <a:pt x="3974258" y="1255259"/>
                </a:lnTo>
                <a:lnTo>
                  <a:pt x="4008113" y="1284737"/>
                </a:lnTo>
                <a:lnTo>
                  <a:pt x="4041708" y="1314502"/>
                </a:lnTo>
                <a:lnTo>
                  <a:pt x="4075042" y="1344554"/>
                </a:lnTo>
                <a:lnTo>
                  <a:pt x="4108113" y="1374890"/>
                </a:lnTo>
                <a:lnTo>
                  <a:pt x="4140919" y="1405508"/>
                </a:lnTo>
                <a:lnTo>
                  <a:pt x="4173458" y="1436406"/>
                </a:lnTo>
                <a:lnTo>
                  <a:pt x="4205729" y="1467583"/>
                </a:lnTo>
                <a:lnTo>
                  <a:pt x="4237729" y="1499035"/>
                </a:lnTo>
                <a:lnTo>
                  <a:pt x="4269456" y="1530763"/>
                </a:lnTo>
                <a:lnTo>
                  <a:pt x="4300909" y="1562763"/>
                </a:lnTo>
                <a:lnTo>
                  <a:pt x="4332086" y="1595034"/>
                </a:lnTo>
                <a:lnTo>
                  <a:pt x="4362984" y="1627573"/>
                </a:lnTo>
                <a:lnTo>
                  <a:pt x="4393602" y="1660379"/>
                </a:lnTo>
                <a:lnTo>
                  <a:pt x="4423938" y="1693450"/>
                </a:lnTo>
                <a:lnTo>
                  <a:pt x="4453989" y="1726784"/>
                </a:lnTo>
                <a:lnTo>
                  <a:pt x="4483755" y="1760379"/>
                </a:lnTo>
                <a:lnTo>
                  <a:pt x="4513233" y="1794233"/>
                </a:lnTo>
                <a:lnTo>
                  <a:pt x="4542421" y="1828345"/>
                </a:lnTo>
                <a:lnTo>
                  <a:pt x="4571317" y="1862712"/>
                </a:lnTo>
                <a:lnTo>
                  <a:pt x="4599919" y="1897332"/>
                </a:lnTo>
                <a:lnTo>
                  <a:pt x="4628226" y="1932203"/>
                </a:lnTo>
                <a:lnTo>
                  <a:pt x="4656235" y="1967324"/>
                </a:lnTo>
                <a:lnTo>
                  <a:pt x="4683945" y="2002693"/>
                </a:lnTo>
                <a:lnTo>
                  <a:pt x="4711354" y="2038307"/>
                </a:lnTo>
                <a:lnTo>
                  <a:pt x="4738459" y="2074165"/>
                </a:lnTo>
                <a:lnTo>
                  <a:pt x="4765259" y="2110265"/>
                </a:lnTo>
                <a:lnTo>
                  <a:pt x="4791752" y="2146605"/>
                </a:lnTo>
                <a:lnTo>
                  <a:pt x="4817935" y="2183183"/>
                </a:lnTo>
                <a:lnTo>
                  <a:pt x="4843808" y="2219997"/>
                </a:lnTo>
                <a:lnTo>
                  <a:pt x="4869368" y="2257045"/>
                </a:lnTo>
                <a:lnTo>
                  <a:pt x="4894613" y="2294325"/>
                </a:lnTo>
                <a:lnTo>
                  <a:pt x="4919542" y="2331836"/>
                </a:lnTo>
                <a:lnTo>
                  <a:pt x="4944151" y="2369575"/>
                </a:lnTo>
                <a:lnTo>
                  <a:pt x="4968440" y="2407540"/>
                </a:lnTo>
                <a:lnTo>
                  <a:pt x="4992407" y="2445731"/>
                </a:lnTo>
                <a:lnTo>
                  <a:pt x="5016049" y="2484143"/>
                </a:lnTo>
                <a:lnTo>
                  <a:pt x="5039365" y="2522777"/>
                </a:lnTo>
                <a:lnTo>
                  <a:pt x="5062353" y="2561629"/>
                </a:lnTo>
                <a:lnTo>
                  <a:pt x="5085010" y="2600698"/>
                </a:lnTo>
                <a:lnTo>
                  <a:pt x="5107335" y="2639982"/>
                </a:lnTo>
                <a:lnTo>
                  <a:pt x="5129327" y="2679479"/>
                </a:lnTo>
                <a:lnTo>
                  <a:pt x="5150982" y="2719188"/>
                </a:lnTo>
                <a:lnTo>
                  <a:pt x="5172300" y="2759105"/>
                </a:lnTo>
                <a:lnTo>
                  <a:pt x="5193277" y="2799230"/>
                </a:lnTo>
                <a:lnTo>
                  <a:pt x="5213913" y="2839560"/>
                </a:lnTo>
                <a:lnTo>
                  <a:pt x="5234206" y="2880093"/>
                </a:lnTo>
                <a:lnTo>
                  <a:pt x="5254153" y="2920828"/>
                </a:lnTo>
                <a:lnTo>
                  <a:pt x="5273752" y="2961763"/>
                </a:lnTo>
                <a:lnTo>
                  <a:pt x="5293002" y="3002895"/>
                </a:lnTo>
                <a:lnTo>
                  <a:pt x="5311901" y="3044223"/>
                </a:lnTo>
                <a:lnTo>
                  <a:pt x="5330446" y="3085745"/>
                </a:lnTo>
                <a:lnTo>
                  <a:pt x="5348637" y="3127459"/>
                </a:lnTo>
                <a:lnTo>
                  <a:pt x="5366470" y="3169363"/>
                </a:lnTo>
                <a:lnTo>
                  <a:pt x="5383944" y="3211455"/>
                </a:lnTo>
                <a:lnTo>
                  <a:pt x="5401058" y="3253733"/>
                </a:lnTo>
                <a:lnTo>
                  <a:pt x="5417808" y="3296195"/>
                </a:lnTo>
                <a:lnTo>
                  <a:pt x="5434194" y="3338840"/>
                </a:lnTo>
                <a:lnTo>
                  <a:pt x="5450213" y="3381665"/>
                </a:lnTo>
                <a:lnTo>
                  <a:pt x="5465864" y="3424668"/>
                </a:lnTo>
                <a:lnTo>
                  <a:pt x="5481144" y="3467848"/>
                </a:lnTo>
                <a:lnTo>
                  <a:pt x="5496052" y="3511203"/>
                </a:lnTo>
                <a:lnTo>
                  <a:pt x="5510585" y="3554730"/>
                </a:lnTo>
                <a:lnTo>
                  <a:pt x="5524742" y="3598428"/>
                </a:lnTo>
                <a:lnTo>
                  <a:pt x="5538521" y="3642295"/>
                </a:lnTo>
                <a:lnTo>
                  <a:pt x="5551920" y="3686329"/>
                </a:lnTo>
                <a:lnTo>
                  <a:pt x="5560590" y="3715770"/>
                </a:lnTo>
                <a:close/>
              </a:path>
            </a:pathLst>
          </a:custGeom>
          <a:solidFill>
            <a:srgbClr val="C39503"/>
          </a:solidFill>
        </p:spPr>
        <p:txBody>
          <a:bodyPr wrap="square" lIns="0" tIns="0" rIns="0" bIns="0" rtlCol="0"/>
          <a:lstStyle/>
          <a:p>
            <a:endParaRPr/>
          </a:p>
        </p:txBody>
      </p:sp>
      <p:pic>
        <p:nvPicPr>
          <p:cNvPr id="6" name="Picture 5">
            <a:extLst>
              <a:ext uri="{FF2B5EF4-FFF2-40B4-BE49-F238E27FC236}">
                <a16:creationId xmlns:a16="http://schemas.microsoft.com/office/drawing/2014/main" id="{13D44C2A-2F00-A21E-F489-8061751C94D6}"/>
              </a:ext>
            </a:extLst>
          </p:cNvPr>
          <p:cNvPicPr>
            <a:picLocks noChangeAspect="1"/>
          </p:cNvPicPr>
          <p:nvPr/>
        </p:nvPicPr>
        <p:blipFill>
          <a:blip r:embed="rId2"/>
          <a:stretch>
            <a:fillRect/>
          </a:stretch>
        </p:blipFill>
        <p:spPr>
          <a:xfrm>
            <a:off x="8534400" y="1752102"/>
            <a:ext cx="8382000" cy="5120335"/>
          </a:xfrm>
          <a:prstGeom prst="rect">
            <a:avLst/>
          </a:prstGeom>
        </p:spPr>
      </p:pic>
      <p:pic>
        <p:nvPicPr>
          <p:cNvPr id="8" name="Picture 7">
            <a:extLst>
              <a:ext uri="{FF2B5EF4-FFF2-40B4-BE49-F238E27FC236}">
                <a16:creationId xmlns:a16="http://schemas.microsoft.com/office/drawing/2014/main" id="{139D7E77-3B45-46AC-9FCD-3BF918CB1FBA}"/>
              </a:ext>
            </a:extLst>
          </p:cNvPr>
          <p:cNvPicPr>
            <a:picLocks noChangeAspect="1"/>
          </p:cNvPicPr>
          <p:nvPr/>
        </p:nvPicPr>
        <p:blipFill>
          <a:blip r:embed="rId3"/>
          <a:stretch>
            <a:fillRect/>
          </a:stretch>
        </p:blipFill>
        <p:spPr>
          <a:xfrm>
            <a:off x="8534400" y="7124700"/>
            <a:ext cx="7045158" cy="2458392"/>
          </a:xfrm>
          <a:prstGeom prst="rect">
            <a:avLst/>
          </a:prstGeom>
        </p:spPr>
      </p:pic>
    </p:spTree>
    <p:extLst>
      <p:ext uri="{BB962C8B-B14F-4D97-AF65-F5344CB8AC3E}">
        <p14:creationId xmlns:p14="http://schemas.microsoft.com/office/powerpoint/2010/main" val="113943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46"/>
          <p:cNvSpPr txBox="1">
            <a:spLocks noGrp="1"/>
          </p:cNvSpPr>
          <p:nvPr>
            <p:ph type="title"/>
          </p:nvPr>
        </p:nvSpPr>
        <p:spPr>
          <a:xfrm>
            <a:off x="748108" y="667194"/>
            <a:ext cx="8776892" cy="1038746"/>
          </a:xfrm>
          <a:prstGeom prst="rect">
            <a:avLst/>
          </a:prstGeom>
        </p:spPr>
        <p:txBody>
          <a:bodyPr vert="horz" wrap="square" lIns="0" tIns="76200" rIns="0" bIns="0" rtlCol="0">
            <a:spAutoFit/>
          </a:bodyPr>
          <a:lstStyle/>
          <a:p>
            <a:pPr marL="12700" marR="5080">
              <a:lnSpc>
                <a:spcPts val="7500"/>
              </a:lnSpc>
              <a:spcBef>
                <a:spcPts val="600"/>
              </a:spcBef>
            </a:pPr>
            <a:r>
              <a:rPr lang="en-US" sz="6500" spc="35" dirty="0"/>
              <a:t>Job Role and Attrition</a:t>
            </a:r>
            <a:endParaRPr sz="6500" dirty="0"/>
          </a:p>
        </p:txBody>
      </p:sp>
      <p:sp>
        <p:nvSpPr>
          <p:cNvPr id="48" name="object 45">
            <a:extLst>
              <a:ext uri="{FF2B5EF4-FFF2-40B4-BE49-F238E27FC236}">
                <a16:creationId xmlns:a16="http://schemas.microsoft.com/office/drawing/2014/main" id="{34348DA6-B6DA-BF75-E1E8-E4CB05F1D3DA}"/>
              </a:ext>
            </a:extLst>
          </p:cNvPr>
          <p:cNvSpPr txBox="1"/>
          <p:nvPr/>
        </p:nvSpPr>
        <p:spPr>
          <a:xfrm>
            <a:off x="748108" y="2129535"/>
            <a:ext cx="8395892" cy="1947649"/>
          </a:xfrm>
          <a:prstGeom prst="rect">
            <a:avLst/>
          </a:prstGeom>
        </p:spPr>
        <p:txBody>
          <a:bodyPr vert="horz" wrap="square" lIns="0" tIns="12700" rIns="0" bIns="0" rtlCol="0">
            <a:spAutoFit/>
          </a:bodyPr>
          <a:lstStyle/>
          <a:p>
            <a:pPr marL="12700" marR="5080">
              <a:lnSpc>
                <a:spcPct val="114100"/>
              </a:lnSpc>
              <a:spcBef>
                <a:spcPts val="100"/>
              </a:spcBef>
              <a:spcAft>
                <a:spcPts val="600"/>
              </a:spcAft>
            </a:pPr>
            <a:r>
              <a:rPr lang="en-US" sz="2800" spc="-5" dirty="0">
                <a:latin typeface="Noto Sans"/>
                <a:cs typeface="Noto Sans"/>
              </a:rPr>
              <a:t>•	The attrition rate of Sales Representatives 	was the highest of all 	job roles at 45.28% 	and the lowest was the Research Directors 	at 1.96%.</a:t>
            </a:r>
            <a:r>
              <a:rPr lang="en-US" sz="2800" spc="-5" dirty="0">
                <a:solidFill>
                  <a:srgbClr val="FF0000"/>
                </a:solidFill>
                <a:latin typeface="Noto Sans"/>
                <a:cs typeface="Noto Sans"/>
              </a:rPr>
              <a:t>	</a:t>
            </a:r>
          </a:p>
        </p:txBody>
      </p:sp>
      <p:sp>
        <p:nvSpPr>
          <p:cNvPr id="3" name="object 42">
            <a:extLst>
              <a:ext uri="{FF2B5EF4-FFF2-40B4-BE49-F238E27FC236}">
                <a16:creationId xmlns:a16="http://schemas.microsoft.com/office/drawing/2014/main" id="{2F0D41E1-3E30-3E5F-AB1F-65AE4DEF0224}"/>
              </a:ext>
            </a:extLst>
          </p:cNvPr>
          <p:cNvSpPr/>
          <p:nvPr/>
        </p:nvSpPr>
        <p:spPr>
          <a:xfrm rot="16200000">
            <a:off x="13629640" y="5628639"/>
            <a:ext cx="5600701" cy="3716020"/>
          </a:xfrm>
          <a:custGeom>
            <a:avLst/>
            <a:gdLst/>
            <a:ahLst/>
            <a:cxnLst/>
            <a:rect l="l" t="t" r="r" b="b"/>
            <a:pathLst>
              <a:path w="5560695" h="3716020">
                <a:moveTo>
                  <a:pt x="5560590" y="3715770"/>
                </a:moveTo>
                <a:lnTo>
                  <a:pt x="0" y="3715770"/>
                </a:lnTo>
                <a:lnTo>
                  <a:pt x="0" y="34070"/>
                </a:lnTo>
                <a:lnTo>
                  <a:pt x="117771" y="21853"/>
                </a:lnTo>
                <a:lnTo>
                  <a:pt x="212580" y="14027"/>
                </a:lnTo>
                <a:lnTo>
                  <a:pt x="307864" y="7913"/>
                </a:lnTo>
                <a:lnTo>
                  <a:pt x="403609" y="3527"/>
                </a:lnTo>
                <a:lnTo>
                  <a:pt x="499798" y="884"/>
                </a:lnTo>
                <a:lnTo>
                  <a:pt x="596461" y="0"/>
                </a:lnTo>
                <a:lnTo>
                  <a:pt x="644780" y="221"/>
                </a:lnTo>
                <a:lnTo>
                  <a:pt x="693037" y="884"/>
                </a:lnTo>
                <a:lnTo>
                  <a:pt x="741186" y="1986"/>
                </a:lnTo>
                <a:lnTo>
                  <a:pt x="789227" y="3527"/>
                </a:lnTo>
                <a:lnTo>
                  <a:pt x="837156" y="5503"/>
                </a:lnTo>
                <a:lnTo>
                  <a:pt x="884971" y="7913"/>
                </a:lnTo>
                <a:lnTo>
                  <a:pt x="980256" y="14027"/>
                </a:lnTo>
                <a:lnTo>
                  <a:pt x="1075064" y="21853"/>
                </a:lnTo>
                <a:lnTo>
                  <a:pt x="1169381" y="31377"/>
                </a:lnTo>
                <a:lnTo>
                  <a:pt x="1263192" y="42582"/>
                </a:lnTo>
                <a:lnTo>
                  <a:pt x="1356481" y="55453"/>
                </a:lnTo>
                <a:lnTo>
                  <a:pt x="1449233" y="69976"/>
                </a:lnTo>
                <a:lnTo>
                  <a:pt x="1541432" y="86134"/>
                </a:lnTo>
                <a:lnTo>
                  <a:pt x="1633063" y="103913"/>
                </a:lnTo>
                <a:lnTo>
                  <a:pt x="1724111" y="123296"/>
                </a:lnTo>
                <a:lnTo>
                  <a:pt x="1814560" y="144269"/>
                </a:lnTo>
                <a:lnTo>
                  <a:pt x="1904396" y="166817"/>
                </a:lnTo>
                <a:lnTo>
                  <a:pt x="1993602" y="190923"/>
                </a:lnTo>
                <a:lnTo>
                  <a:pt x="2082163" y="216572"/>
                </a:lnTo>
                <a:lnTo>
                  <a:pt x="2170064" y="243750"/>
                </a:lnTo>
                <a:lnTo>
                  <a:pt x="2257289" y="272440"/>
                </a:lnTo>
                <a:lnTo>
                  <a:pt x="2300644" y="287348"/>
                </a:lnTo>
                <a:lnTo>
                  <a:pt x="2343824" y="302628"/>
                </a:lnTo>
                <a:lnTo>
                  <a:pt x="2386827" y="318279"/>
                </a:lnTo>
                <a:lnTo>
                  <a:pt x="2429652" y="334298"/>
                </a:lnTo>
                <a:lnTo>
                  <a:pt x="2472297" y="350684"/>
                </a:lnTo>
                <a:lnTo>
                  <a:pt x="2514759" y="367434"/>
                </a:lnTo>
                <a:lnTo>
                  <a:pt x="2557037" y="384548"/>
                </a:lnTo>
                <a:lnTo>
                  <a:pt x="2599129" y="402022"/>
                </a:lnTo>
                <a:lnTo>
                  <a:pt x="2641033" y="419855"/>
                </a:lnTo>
                <a:lnTo>
                  <a:pt x="2682746" y="438046"/>
                </a:lnTo>
                <a:lnTo>
                  <a:pt x="2724268" y="456591"/>
                </a:lnTo>
                <a:lnTo>
                  <a:pt x="2765596" y="475490"/>
                </a:lnTo>
                <a:lnTo>
                  <a:pt x="2806729" y="494740"/>
                </a:lnTo>
                <a:lnTo>
                  <a:pt x="2847663" y="514339"/>
                </a:lnTo>
                <a:lnTo>
                  <a:pt x="2888398" y="534286"/>
                </a:lnTo>
                <a:lnTo>
                  <a:pt x="2928932" y="554578"/>
                </a:lnTo>
                <a:lnTo>
                  <a:pt x="2969262" y="575214"/>
                </a:lnTo>
                <a:lnTo>
                  <a:pt x="3009387" y="596192"/>
                </a:lnTo>
                <a:lnTo>
                  <a:pt x="3049304" y="617510"/>
                </a:lnTo>
                <a:lnTo>
                  <a:pt x="3089012" y="639165"/>
                </a:lnTo>
                <a:lnTo>
                  <a:pt x="3128510" y="661156"/>
                </a:lnTo>
                <a:lnTo>
                  <a:pt x="3167794" y="683482"/>
                </a:lnTo>
                <a:lnTo>
                  <a:pt x="3206863" y="706139"/>
                </a:lnTo>
                <a:lnTo>
                  <a:pt x="3245715" y="729127"/>
                </a:lnTo>
                <a:lnTo>
                  <a:pt x="3284348" y="752443"/>
                </a:lnTo>
                <a:lnTo>
                  <a:pt x="3322761" y="776085"/>
                </a:lnTo>
                <a:lnTo>
                  <a:pt x="3360951" y="800051"/>
                </a:lnTo>
                <a:lnTo>
                  <a:pt x="3398917" y="824341"/>
                </a:lnTo>
                <a:lnTo>
                  <a:pt x="3436656" y="848950"/>
                </a:lnTo>
                <a:lnTo>
                  <a:pt x="3474167" y="873879"/>
                </a:lnTo>
                <a:lnTo>
                  <a:pt x="3511447" y="899124"/>
                </a:lnTo>
                <a:lnTo>
                  <a:pt x="3548495" y="924684"/>
                </a:lnTo>
                <a:lnTo>
                  <a:pt x="3585309" y="950556"/>
                </a:lnTo>
                <a:lnTo>
                  <a:pt x="3621887" y="976740"/>
                </a:lnTo>
                <a:lnTo>
                  <a:pt x="3658227" y="1003233"/>
                </a:lnTo>
                <a:lnTo>
                  <a:pt x="3694327" y="1030033"/>
                </a:lnTo>
                <a:lnTo>
                  <a:pt x="3730185" y="1057138"/>
                </a:lnTo>
                <a:lnTo>
                  <a:pt x="3765799" y="1084547"/>
                </a:lnTo>
                <a:lnTo>
                  <a:pt x="3801168" y="1112256"/>
                </a:lnTo>
                <a:lnTo>
                  <a:pt x="3836289" y="1140266"/>
                </a:lnTo>
                <a:lnTo>
                  <a:pt x="3871160" y="1168572"/>
                </a:lnTo>
                <a:lnTo>
                  <a:pt x="3905780" y="1197175"/>
                </a:lnTo>
                <a:lnTo>
                  <a:pt x="3940147" y="1226071"/>
                </a:lnTo>
                <a:lnTo>
                  <a:pt x="3974258" y="1255259"/>
                </a:lnTo>
                <a:lnTo>
                  <a:pt x="4008113" y="1284737"/>
                </a:lnTo>
                <a:lnTo>
                  <a:pt x="4041708" y="1314502"/>
                </a:lnTo>
                <a:lnTo>
                  <a:pt x="4075042" y="1344554"/>
                </a:lnTo>
                <a:lnTo>
                  <a:pt x="4108113" y="1374890"/>
                </a:lnTo>
                <a:lnTo>
                  <a:pt x="4140919" y="1405508"/>
                </a:lnTo>
                <a:lnTo>
                  <a:pt x="4173458" y="1436406"/>
                </a:lnTo>
                <a:lnTo>
                  <a:pt x="4205729" y="1467583"/>
                </a:lnTo>
                <a:lnTo>
                  <a:pt x="4237729" y="1499035"/>
                </a:lnTo>
                <a:lnTo>
                  <a:pt x="4269456" y="1530763"/>
                </a:lnTo>
                <a:lnTo>
                  <a:pt x="4300909" y="1562763"/>
                </a:lnTo>
                <a:lnTo>
                  <a:pt x="4332086" y="1595034"/>
                </a:lnTo>
                <a:lnTo>
                  <a:pt x="4362984" y="1627573"/>
                </a:lnTo>
                <a:lnTo>
                  <a:pt x="4393602" y="1660379"/>
                </a:lnTo>
                <a:lnTo>
                  <a:pt x="4423938" y="1693450"/>
                </a:lnTo>
                <a:lnTo>
                  <a:pt x="4453989" y="1726784"/>
                </a:lnTo>
                <a:lnTo>
                  <a:pt x="4483755" y="1760379"/>
                </a:lnTo>
                <a:lnTo>
                  <a:pt x="4513233" y="1794233"/>
                </a:lnTo>
                <a:lnTo>
                  <a:pt x="4542421" y="1828345"/>
                </a:lnTo>
                <a:lnTo>
                  <a:pt x="4571317" y="1862712"/>
                </a:lnTo>
                <a:lnTo>
                  <a:pt x="4599919" y="1897332"/>
                </a:lnTo>
                <a:lnTo>
                  <a:pt x="4628226" y="1932203"/>
                </a:lnTo>
                <a:lnTo>
                  <a:pt x="4656235" y="1967324"/>
                </a:lnTo>
                <a:lnTo>
                  <a:pt x="4683945" y="2002693"/>
                </a:lnTo>
                <a:lnTo>
                  <a:pt x="4711354" y="2038307"/>
                </a:lnTo>
                <a:lnTo>
                  <a:pt x="4738459" y="2074165"/>
                </a:lnTo>
                <a:lnTo>
                  <a:pt x="4765259" y="2110265"/>
                </a:lnTo>
                <a:lnTo>
                  <a:pt x="4791752" y="2146605"/>
                </a:lnTo>
                <a:lnTo>
                  <a:pt x="4817935" y="2183183"/>
                </a:lnTo>
                <a:lnTo>
                  <a:pt x="4843808" y="2219997"/>
                </a:lnTo>
                <a:lnTo>
                  <a:pt x="4869368" y="2257045"/>
                </a:lnTo>
                <a:lnTo>
                  <a:pt x="4894613" y="2294325"/>
                </a:lnTo>
                <a:lnTo>
                  <a:pt x="4919542" y="2331836"/>
                </a:lnTo>
                <a:lnTo>
                  <a:pt x="4944151" y="2369575"/>
                </a:lnTo>
                <a:lnTo>
                  <a:pt x="4968440" y="2407540"/>
                </a:lnTo>
                <a:lnTo>
                  <a:pt x="4992407" y="2445731"/>
                </a:lnTo>
                <a:lnTo>
                  <a:pt x="5016049" y="2484143"/>
                </a:lnTo>
                <a:lnTo>
                  <a:pt x="5039365" y="2522777"/>
                </a:lnTo>
                <a:lnTo>
                  <a:pt x="5062353" y="2561629"/>
                </a:lnTo>
                <a:lnTo>
                  <a:pt x="5085010" y="2600698"/>
                </a:lnTo>
                <a:lnTo>
                  <a:pt x="5107335" y="2639982"/>
                </a:lnTo>
                <a:lnTo>
                  <a:pt x="5129327" y="2679479"/>
                </a:lnTo>
                <a:lnTo>
                  <a:pt x="5150982" y="2719188"/>
                </a:lnTo>
                <a:lnTo>
                  <a:pt x="5172300" y="2759105"/>
                </a:lnTo>
                <a:lnTo>
                  <a:pt x="5193277" y="2799230"/>
                </a:lnTo>
                <a:lnTo>
                  <a:pt x="5213913" y="2839560"/>
                </a:lnTo>
                <a:lnTo>
                  <a:pt x="5234206" y="2880093"/>
                </a:lnTo>
                <a:lnTo>
                  <a:pt x="5254153" y="2920828"/>
                </a:lnTo>
                <a:lnTo>
                  <a:pt x="5273752" y="2961763"/>
                </a:lnTo>
                <a:lnTo>
                  <a:pt x="5293002" y="3002895"/>
                </a:lnTo>
                <a:lnTo>
                  <a:pt x="5311901" y="3044223"/>
                </a:lnTo>
                <a:lnTo>
                  <a:pt x="5330446" y="3085745"/>
                </a:lnTo>
                <a:lnTo>
                  <a:pt x="5348637" y="3127459"/>
                </a:lnTo>
                <a:lnTo>
                  <a:pt x="5366470" y="3169363"/>
                </a:lnTo>
                <a:lnTo>
                  <a:pt x="5383944" y="3211455"/>
                </a:lnTo>
                <a:lnTo>
                  <a:pt x="5401058" y="3253733"/>
                </a:lnTo>
                <a:lnTo>
                  <a:pt x="5417808" y="3296195"/>
                </a:lnTo>
                <a:lnTo>
                  <a:pt x="5434194" y="3338840"/>
                </a:lnTo>
                <a:lnTo>
                  <a:pt x="5450213" y="3381665"/>
                </a:lnTo>
                <a:lnTo>
                  <a:pt x="5465864" y="3424668"/>
                </a:lnTo>
                <a:lnTo>
                  <a:pt x="5481144" y="3467848"/>
                </a:lnTo>
                <a:lnTo>
                  <a:pt x="5496052" y="3511203"/>
                </a:lnTo>
                <a:lnTo>
                  <a:pt x="5510585" y="3554730"/>
                </a:lnTo>
                <a:lnTo>
                  <a:pt x="5524742" y="3598428"/>
                </a:lnTo>
                <a:lnTo>
                  <a:pt x="5538521" y="3642295"/>
                </a:lnTo>
                <a:lnTo>
                  <a:pt x="5551920" y="3686329"/>
                </a:lnTo>
                <a:lnTo>
                  <a:pt x="5560590" y="3715770"/>
                </a:lnTo>
                <a:close/>
              </a:path>
            </a:pathLst>
          </a:custGeom>
          <a:solidFill>
            <a:srgbClr val="C39503"/>
          </a:solidFill>
        </p:spPr>
        <p:txBody>
          <a:bodyPr wrap="square" lIns="0" tIns="0" rIns="0" bIns="0" rtlCol="0"/>
          <a:lstStyle/>
          <a:p>
            <a:endParaRPr/>
          </a:p>
        </p:txBody>
      </p:sp>
      <p:pic>
        <p:nvPicPr>
          <p:cNvPr id="8" name="Picture 7">
            <a:extLst>
              <a:ext uri="{FF2B5EF4-FFF2-40B4-BE49-F238E27FC236}">
                <a16:creationId xmlns:a16="http://schemas.microsoft.com/office/drawing/2014/main" id="{BFD1CE28-0361-6BE4-F5C1-010CE8470B26}"/>
              </a:ext>
            </a:extLst>
          </p:cNvPr>
          <p:cNvPicPr>
            <a:picLocks noChangeAspect="1"/>
          </p:cNvPicPr>
          <p:nvPr/>
        </p:nvPicPr>
        <p:blipFill>
          <a:blip r:embed="rId2"/>
          <a:stretch>
            <a:fillRect/>
          </a:stretch>
        </p:blipFill>
        <p:spPr>
          <a:xfrm>
            <a:off x="9906000" y="1737690"/>
            <a:ext cx="7560326" cy="4648322"/>
          </a:xfrm>
          <a:prstGeom prst="rect">
            <a:avLst/>
          </a:prstGeom>
        </p:spPr>
      </p:pic>
      <p:pic>
        <p:nvPicPr>
          <p:cNvPr id="10" name="Picture 9">
            <a:extLst>
              <a:ext uri="{FF2B5EF4-FFF2-40B4-BE49-F238E27FC236}">
                <a16:creationId xmlns:a16="http://schemas.microsoft.com/office/drawing/2014/main" id="{E50777ED-736B-AACC-7FB8-3E0163E8B411}"/>
              </a:ext>
            </a:extLst>
          </p:cNvPr>
          <p:cNvPicPr>
            <a:picLocks noChangeAspect="1"/>
          </p:cNvPicPr>
          <p:nvPr/>
        </p:nvPicPr>
        <p:blipFill>
          <a:blip r:embed="rId3"/>
          <a:stretch>
            <a:fillRect/>
          </a:stretch>
        </p:blipFill>
        <p:spPr>
          <a:xfrm>
            <a:off x="13286102" y="6667500"/>
            <a:ext cx="4180224" cy="2770487"/>
          </a:xfrm>
          <a:prstGeom prst="rect">
            <a:avLst/>
          </a:prstGeom>
        </p:spPr>
      </p:pic>
      <p:pic>
        <p:nvPicPr>
          <p:cNvPr id="12" name="Picture 11">
            <a:extLst>
              <a:ext uri="{FF2B5EF4-FFF2-40B4-BE49-F238E27FC236}">
                <a16:creationId xmlns:a16="http://schemas.microsoft.com/office/drawing/2014/main" id="{128DDA49-FC07-5462-D326-8AEFA7C39BC3}"/>
              </a:ext>
            </a:extLst>
          </p:cNvPr>
          <p:cNvPicPr>
            <a:picLocks noChangeAspect="1"/>
          </p:cNvPicPr>
          <p:nvPr/>
        </p:nvPicPr>
        <p:blipFill>
          <a:blip r:embed="rId4"/>
          <a:stretch>
            <a:fillRect/>
          </a:stretch>
        </p:blipFill>
        <p:spPr>
          <a:xfrm>
            <a:off x="7086600" y="6678385"/>
            <a:ext cx="6074387" cy="2748715"/>
          </a:xfrm>
          <a:prstGeom prst="rect">
            <a:avLst/>
          </a:prstGeom>
        </p:spPr>
      </p:pic>
    </p:spTree>
    <p:extLst>
      <p:ext uri="{BB962C8B-B14F-4D97-AF65-F5344CB8AC3E}">
        <p14:creationId xmlns:p14="http://schemas.microsoft.com/office/powerpoint/2010/main" val="1828593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42"/>
          <p:cNvSpPr/>
          <p:nvPr/>
        </p:nvSpPr>
        <p:spPr>
          <a:xfrm>
            <a:off x="0" y="6571229"/>
            <a:ext cx="5560695" cy="3716020"/>
          </a:xfrm>
          <a:custGeom>
            <a:avLst/>
            <a:gdLst/>
            <a:ahLst/>
            <a:cxnLst/>
            <a:rect l="l" t="t" r="r" b="b"/>
            <a:pathLst>
              <a:path w="5560695" h="3716020">
                <a:moveTo>
                  <a:pt x="5560590" y="3715770"/>
                </a:moveTo>
                <a:lnTo>
                  <a:pt x="0" y="3715770"/>
                </a:lnTo>
                <a:lnTo>
                  <a:pt x="0" y="34070"/>
                </a:lnTo>
                <a:lnTo>
                  <a:pt x="117771" y="21853"/>
                </a:lnTo>
                <a:lnTo>
                  <a:pt x="212580" y="14027"/>
                </a:lnTo>
                <a:lnTo>
                  <a:pt x="307864" y="7913"/>
                </a:lnTo>
                <a:lnTo>
                  <a:pt x="403609" y="3527"/>
                </a:lnTo>
                <a:lnTo>
                  <a:pt x="499798" y="884"/>
                </a:lnTo>
                <a:lnTo>
                  <a:pt x="596461" y="0"/>
                </a:lnTo>
                <a:lnTo>
                  <a:pt x="644780" y="221"/>
                </a:lnTo>
                <a:lnTo>
                  <a:pt x="693037" y="884"/>
                </a:lnTo>
                <a:lnTo>
                  <a:pt x="741186" y="1986"/>
                </a:lnTo>
                <a:lnTo>
                  <a:pt x="789227" y="3527"/>
                </a:lnTo>
                <a:lnTo>
                  <a:pt x="837156" y="5503"/>
                </a:lnTo>
                <a:lnTo>
                  <a:pt x="884971" y="7913"/>
                </a:lnTo>
                <a:lnTo>
                  <a:pt x="980256" y="14027"/>
                </a:lnTo>
                <a:lnTo>
                  <a:pt x="1075064" y="21853"/>
                </a:lnTo>
                <a:lnTo>
                  <a:pt x="1169381" y="31377"/>
                </a:lnTo>
                <a:lnTo>
                  <a:pt x="1263192" y="42582"/>
                </a:lnTo>
                <a:lnTo>
                  <a:pt x="1356481" y="55453"/>
                </a:lnTo>
                <a:lnTo>
                  <a:pt x="1449233" y="69976"/>
                </a:lnTo>
                <a:lnTo>
                  <a:pt x="1541432" y="86134"/>
                </a:lnTo>
                <a:lnTo>
                  <a:pt x="1633063" y="103913"/>
                </a:lnTo>
                <a:lnTo>
                  <a:pt x="1724111" y="123296"/>
                </a:lnTo>
                <a:lnTo>
                  <a:pt x="1814560" y="144269"/>
                </a:lnTo>
                <a:lnTo>
                  <a:pt x="1904396" y="166817"/>
                </a:lnTo>
                <a:lnTo>
                  <a:pt x="1993602" y="190923"/>
                </a:lnTo>
                <a:lnTo>
                  <a:pt x="2082163" y="216572"/>
                </a:lnTo>
                <a:lnTo>
                  <a:pt x="2170064" y="243750"/>
                </a:lnTo>
                <a:lnTo>
                  <a:pt x="2257289" y="272440"/>
                </a:lnTo>
                <a:lnTo>
                  <a:pt x="2300644" y="287348"/>
                </a:lnTo>
                <a:lnTo>
                  <a:pt x="2343824" y="302628"/>
                </a:lnTo>
                <a:lnTo>
                  <a:pt x="2386827" y="318279"/>
                </a:lnTo>
                <a:lnTo>
                  <a:pt x="2429652" y="334298"/>
                </a:lnTo>
                <a:lnTo>
                  <a:pt x="2472297" y="350684"/>
                </a:lnTo>
                <a:lnTo>
                  <a:pt x="2514759" y="367434"/>
                </a:lnTo>
                <a:lnTo>
                  <a:pt x="2557037" y="384548"/>
                </a:lnTo>
                <a:lnTo>
                  <a:pt x="2599129" y="402022"/>
                </a:lnTo>
                <a:lnTo>
                  <a:pt x="2641033" y="419855"/>
                </a:lnTo>
                <a:lnTo>
                  <a:pt x="2682746" y="438046"/>
                </a:lnTo>
                <a:lnTo>
                  <a:pt x="2724268" y="456591"/>
                </a:lnTo>
                <a:lnTo>
                  <a:pt x="2765596" y="475490"/>
                </a:lnTo>
                <a:lnTo>
                  <a:pt x="2806729" y="494740"/>
                </a:lnTo>
                <a:lnTo>
                  <a:pt x="2847663" y="514339"/>
                </a:lnTo>
                <a:lnTo>
                  <a:pt x="2888398" y="534286"/>
                </a:lnTo>
                <a:lnTo>
                  <a:pt x="2928932" y="554578"/>
                </a:lnTo>
                <a:lnTo>
                  <a:pt x="2969262" y="575214"/>
                </a:lnTo>
                <a:lnTo>
                  <a:pt x="3009387" y="596192"/>
                </a:lnTo>
                <a:lnTo>
                  <a:pt x="3049304" y="617510"/>
                </a:lnTo>
                <a:lnTo>
                  <a:pt x="3089012" y="639165"/>
                </a:lnTo>
                <a:lnTo>
                  <a:pt x="3128510" y="661156"/>
                </a:lnTo>
                <a:lnTo>
                  <a:pt x="3167794" y="683482"/>
                </a:lnTo>
                <a:lnTo>
                  <a:pt x="3206863" y="706139"/>
                </a:lnTo>
                <a:lnTo>
                  <a:pt x="3245715" y="729127"/>
                </a:lnTo>
                <a:lnTo>
                  <a:pt x="3284348" y="752443"/>
                </a:lnTo>
                <a:lnTo>
                  <a:pt x="3322761" y="776085"/>
                </a:lnTo>
                <a:lnTo>
                  <a:pt x="3360951" y="800051"/>
                </a:lnTo>
                <a:lnTo>
                  <a:pt x="3398917" y="824341"/>
                </a:lnTo>
                <a:lnTo>
                  <a:pt x="3436656" y="848950"/>
                </a:lnTo>
                <a:lnTo>
                  <a:pt x="3474167" y="873879"/>
                </a:lnTo>
                <a:lnTo>
                  <a:pt x="3511447" y="899124"/>
                </a:lnTo>
                <a:lnTo>
                  <a:pt x="3548495" y="924684"/>
                </a:lnTo>
                <a:lnTo>
                  <a:pt x="3585309" y="950556"/>
                </a:lnTo>
                <a:lnTo>
                  <a:pt x="3621887" y="976740"/>
                </a:lnTo>
                <a:lnTo>
                  <a:pt x="3658227" y="1003233"/>
                </a:lnTo>
                <a:lnTo>
                  <a:pt x="3694327" y="1030033"/>
                </a:lnTo>
                <a:lnTo>
                  <a:pt x="3730185" y="1057138"/>
                </a:lnTo>
                <a:lnTo>
                  <a:pt x="3765799" y="1084547"/>
                </a:lnTo>
                <a:lnTo>
                  <a:pt x="3801168" y="1112256"/>
                </a:lnTo>
                <a:lnTo>
                  <a:pt x="3836289" y="1140266"/>
                </a:lnTo>
                <a:lnTo>
                  <a:pt x="3871160" y="1168572"/>
                </a:lnTo>
                <a:lnTo>
                  <a:pt x="3905780" y="1197175"/>
                </a:lnTo>
                <a:lnTo>
                  <a:pt x="3940147" y="1226071"/>
                </a:lnTo>
                <a:lnTo>
                  <a:pt x="3974258" y="1255259"/>
                </a:lnTo>
                <a:lnTo>
                  <a:pt x="4008113" y="1284737"/>
                </a:lnTo>
                <a:lnTo>
                  <a:pt x="4041708" y="1314502"/>
                </a:lnTo>
                <a:lnTo>
                  <a:pt x="4075042" y="1344554"/>
                </a:lnTo>
                <a:lnTo>
                  <a:pt x="4108113" y="1374890"/>
                </a:lnTo>
                <a:lnTo>
                  <a:pt x="4140919" y="1405508"/>
                </a:lnTo>
                <a:lnTo>
                  <a:pt x="4173458" y="1436406"/>
                </a:lnTo>
                <a:lnTo>
                  <a:pt x="4205729" y="1467583"/>
                </a:lnTo>
                <a:lnTo>
                  <a:pt x="4237729" y="1499035"/>
                </a:lnTo>
                <a:lnTo>
                  <a:pt x="4269456" y="1530763"/>
                </a:lnTo>
                <a:lnTo>
                  <a:pt x="4300909" y="1562763"/>
                </a:lnTo>
                <a:lnTo>
                  <a:pt x="4332086" y="1595034"/>
                </a:lnTo>
                <a:lnTo>
                  <a:pt x="4362984" y="1627573"/>
                </a:lnTo>
                <a:lnTo>
                  <a:pt x="4393602" y="1660379"/>
                </a:lnTo>
                <a:lnTo>
                  <a:pt x="4423938" y="1693450"/>
                </a:lnTo>
                <a:lnTo>
                  <a:pt x="4453989" y="1726784"/>
                </a:lnTo>
                <a:lnTo>
                  <a:pt x="4483755" y="1760379"/>
                </a:lnTo>
                <a:lnTo>
                  <a:pt x="4513233" y="1794233"/>
                </a:lnTo>
                <a:lnTo>
                  <a:pt x="4542421" y="1828345"/>
                </a:lnTo>
                <a:lnTo>
                  <a:pt x="4571317" y="1862712"/>
                </a:lnTo>
                <a:lnTo>
                  <a:pt x="4599919" y="1897332"/>
                </a:lnTo>
                <a:lnTo>
                  <a:pt x="4628226" y="1932203"/>
                </a:lnTo>
                <a:lnTo>
                  <a:pt x="4656235" y="1967324"/>
                </a:lnTo>
                <a:lnTo>
                  <a:pt x="4683945" y="2002693"/>
                </a:lnTo>
                <a:lnTo>
                  <a:pt x="4711354" y="2038307"/>
                </a:lnTo>
                <a:lnTo>
                  <a:pt x="4738459" y="2074165"/>
                </a:lnTo>
                <a:lnTo>
                  <a:pt x="4765259" y="2110265"/>
                </a:lnTo>
                <a:lnTo>
                  <a:pt x="4791752" y="2146605"/>
                </a:lnTo>
                <a:lnTo>
                  <a:pt x="4817935" y="2183183"/>
                </a:lnTo>
                <a:lnTo>
                  <a:pt x="4843808" y="2219997"/>
                </a:lnTo>
                <a:lnTo>
                  <a:pt x="4869368" y="2257045"/>
                </a:lnTo>
                <a:lnTo>
                  <a:pt x="4894613" y="2294325"/>
                </a:lnTo>
                <a:lnTo>
                  <a:pt x="4919542" y="2331836"/>
                </a:lnTo>
                <a:lnTo>
                  <a:pt x="4944151" y="2369575"/>
                </a:lnTo>
                <a:lnTo>
                  <a:pt x="4968440" y="2407540"/>
                </a:lnTo>
                <a:lnTo>
                  <a:pt x="4992407" y="2445731"/>
                </a:lnTo>
                <a:lnTo>
                  <a:pt x="5016049" y="2484143"/>
                </a:lnTo>
                <a:lnTo>
                  <a:pt x="5039365" y="2522777"/>
                </a:lnTo>
                <a:lnTo>
                  <a:pt x="5062353" y="2561629"/>
                </a:lnTo>
                <a:lnTo>
                  <a:pt x="5085010" y="2600698"/>
                </a:lnTo>
                <a:lnTo>
                  <a:pt x="5107335" y="2639982"/>
                </a:lnTo>
                <a:lnTo>
                  <a:pt x="5129327" y="2679479"/>
                </a:lnTo>
                <a:lnTo>
                  <a:pt x="5150982" y="2719188"/>
                </a:lnTo>
                <a:lnTo>
                  <a:pt x="5172300" y="2759105"/>
                </a:lnTo>
                <a:lnTo>
                  <a:pt x="5193277" y="2799230"/>
                </a:lnTo>
                <a:lnTo>
                  <a:pt x="5213913" y="2839560"/>
                </a:lnTo>
                <a:lnTo>
                  <a:pt x="5234206" y="2880093"/>
                </a:lnTo>
                <a:lnTo>
                  <a:pt x="5254153" y="2920828"/>
                </a:lnTo>
                <a:lnTo>
                  <a:pt x="5273752" y="2961763"/>
                </a:lnTo>
                <a:lnTo>
                  <a:pt x="5293002" y="3002895"/>
                </a:lnTo>
                <a:lnTo>
                  <a:pt x="5311901" y="3044223"/>
                </a:lnTo>
                <a:lnTo>
                  <a:pt x="5330446" y="3085745"/>
                </a:lnTo>
                <a:lnTo>
                  <a:pt x="5348637" y="3127459"/>
                </a:lnTo>
                <a:lnTo>
                  <a:pt x="5366470" y="3169363"/>
                </a:lnTo>
                <a:lnTo>
                  <a:pt x="5383944" y="3211455"/>
                </a:lnTo>
                <a:lnTo>
                  <a:pt x="5401058" y="3253733"/>
                </a:lnTo>
                <a:lnTo>
                  <a:pt x="5417808" y="3296195"/>
                </a:lnTo>
                <a:lnTo>
                  <a:pt x="5434194" y="3338840"/>
                </a:lnTo>
                <a:lnTo>
                  <a:pt x="5450213" y="3381665"/>
                </a:lnTo>
                <a:lnTo>
                  <a:pt x="5465864" y="3424668"/>
                </a:lnTo>
                <a:lnTo>
                  <a:pt x="5481144" y="3467848"/>
                </a:lnTo>
                <a:lnTo>
                  <a:pt x="5496052" y="3511203"/>
                </a:lnTo>
                <a:lnTo>
                  <a:pt x="5510585" y="3554730"/>
                </a:lnTo>
                <a:lnTo>
                  <a:pt x="5524742" y="3598428"/>
                </a:lnTo>
                <a:lnTo>
                  <a:pt x="5538521" y="3642295"/>
                </a:lnTo>
                <a:lnTo>
                  <a:pt x="5551920" y="3686329"/>
                </a:lnTo>
                <a:lnTo>
                  <a:pt x="5560590" y="3715770"/>
                </a:lnTo>
                <a:close/>
              </a:path>
            </a:pathLst>
          </a:custGeom>
          <a:solidFill>
            <a:srgbClr val="C39503"/>
          </a:solidFill>
        </p:spPr>
        <p:txBody>
          <a:bodyPr wrap="square" lIns="0" tIns="0" rIns="0" bIns="0" rtlCol="0"/>
          <a:lstStyle/>
          <a:p>
            <a:endParaRPr/>
          </a:p>
        </p:txBody>
      </p:sp>
      <p:sp>
        <p:nvSpPr>
          <p:cNvPr id="46" name="object 46"/>
          <p:cNvSpPr txBox="1">
            <a:spLocks noGrp="1"/>
          </p:cNvSpPr>
          <p:nvPr>
            <p:ph type="title"/>
          </p:nvPr>
        </p:nvSpPr>
        <p:spPr>
          <a:xfrm>
            <a:off x="748108" y="667194"/>
            <a:ext cx="11520092" cy="1038746"/>
          </a:xfrm>
          <a:prstGeom prst="rect">
            <a:avLst/>
          </a:prstGeom>
        </p:spPr>
        <p:txBody>
          <a:bodyPr vert="horz" wrap="square" lIns="0" tIns="76200" rIns="0" bIns="0" rtlCol="0">
            <a:spAutoFit/>
          </a:bodyPr>
          <a:lstStyle/>
          <a:p>
            <a:pPr marL="12700" marR="5080">
              <a:lnSpc>
                <a:spcPts val="7500"/>
              </a:lnSpc>
              <a:spcBef>
                <a:spcPts val="600"/>
              </a:spcBef>
            </a:pPr>
            <a:r>
              <a:rPr lang="en-US" sz="6500" spc="35" dirty="0"/>
              <a:t>Monthly Income and Attrition</a:t>
            </a:r>
            <a:endParaRPr sz="6500" dirty="0"/>
          </a:p>
        </p:txBody>
      </p:sp>
      <p:sp>
        <p:nvSpPr>
          <p:cNvPr id="48" name="object 45">
            <a:extLst>
              <a:ext uri="{FF2B5EF4-FFF2-40B4-BE49-F238E27FC236}">
                <a16:creationId xmlns:a16="http://schemas.microsoft.com/office/drawing/2014/main" id="{34348DA6-B6DA-BF75-E1E8-E4CB05F1D3DA}"/>
              </a:ext>
            </a:extLst>
          </p:cNvPr>
          <p:cNvSpPr txBox="1"/>
          <p:nvPr/>
        </p:nvSpPr>
        <p:spPr>
          <a:xfrm>
            <a:off x="748108" y="2129535"/>
            <a:ext cx="8014892" cy="3511089"/>
          </a:xfrm>
          <a:prstGeom prst="rect">
            <a:avLst/>
          </a:prstGeom>
        </p:spPr>
        <p:txBody>
          <a:bodyPr vert="horz" wrap="square" lIns="0" tIns="12700" rIns="0" bIns="0" rtlCol="0">
            <a:spAutoFit/>
          </a:bodyPr>
          <a:lstStyle/>
          <a:p>
            <a:pPr marL="12700" marR="5080">
              <a:lnSpc>
                <a:spcPct val="114100"/>
              </a:lnSpc>
              <a:spcBef>
                <a:spcPts val="100"/>
              </a:spcBef>
              <a:spcAft>
                <a:spcPts val="600"/>
              </a:spcAft>
            </a:pPr>
            <a:r>
              <a:rPr lang="en-US" sz="2800" spc="-5" dirty="0">
                <a:latin typeface="Noto Sans"/>
                <a:cs typeface="Noto Sans"/>
              </a:rPr>
              <a:t>•	Employees that earn $1080 to $2510 in 	monthly income left the company with 	a high attrition rate of 33.79%, while 	Employees who earn $10,400 to $20,000 	had the least attrition rate of 6.90%</a:t>
            </a:r>
          </a:p>
          <a:p>
            <a:pPr marL="469900" marR="5080" indent="-457200">
              <a:lnSpc>
                <a:spcPct val="114100"/>
              </a:lnSpc>
              <a:spcBef>
                <a:spcPts val="100"/>
              </a:spcBef>
              <a:spcAft>
                <a:spcPts val="600"/>
              </a:spcAft>
              <a:buFont typeface="Arial" panose="020B0604020202020204" pitchFamily="34" charset="0"/>
              <a:buChar char="•"/>
            </a:pPr>
            <a:r>
              <a:rPr lang="en-US" sz="2800" spc="-5" dirty="0">
                <a:latin typeface="Noto Sans"/>
                <a:cs typeface="Noto Sans"/>
              </a:rPr>
              <a:t>     Employees with a higher salary are less          	likely to leave the company.</a:t>
            </a:r>
          </a:p>
        </p:txBody>
      </p:sp>
      <p:pic>
        <p:nvPicPr>
          <p:cNvPr id="5" name="Picture 4">
            <a:extLst>
              <a:ext uri="{FF2B5EF4-FFF2-40B4-BE49-F238E27FC236}">
                <a16:creationId xmlns:a16="http://schemas.microsoft.com/office/drawing/2014/main" id="{B80EFE12-C179-7F91-DCB3-251857B7C13C}"/>
              </a:ext>
            </a:extLst>
          </p:cNvPr>
          <p:cNvPicPr>
            <a:picLocks noChangeAspect="1"/>
          </p:cNvPicPr>
          <p:nvPr/>
        </p:nvPicPr>
        <p:blipFill>
          <a:blip r:embed="rId3"/>
          <a:stretch>
            <a:fillRect/>
          </a:stretch>
        </p:blipFill>
        <p:spPr>
          <a:xfrm>
            <a:off x="9995895" y="1885714"/>
            <a:ext cx="7543997" cy="4653765"/>
          </a:xfrm>
          <a:prstGeom prst="rect">
            <a:avLst/>
          </a:prstGeom>
        </p:spPr>
      </p:pic>
      <p:pic>
        <p:nvPicPr>
          <p:cNvPr id="8" name="Picture 7">
            <a:extLst>
              <a:ext uri="{FF2B5EF4-FFF2-40B4-BE49-F238E27FC236}">
                <a16:creationId xmlns:a16="http://schemas.microsoft.com/office/drawing/2014/main" id="{630C6790-F640-85F2-2720-23FF92610771}"/>
              </a:ext>
            </a:extLst>
          </p:cNvPr>
          <p:cNvPicPr>
            <a:picLocks noChangeAspect="1"/>
          </p:cNvPicPr>
          <p:nvPr/>
        </p:nvPicPr>
        <p:blipFill>
          <a:blip r:embed="rId4"/>
          <a:stretch>
            <a:fillRect/>
          </a:stretch>
        </p:blipFill>
        <p:spPr>
          <a:xfrm>
            <a:off x="9995895" y="6819900"/>
            <a:ext cx="7543997" cy="2002199"/>
          </a:xfrm>
          <a:prstGeom prst="rect">
            <a:avLst/>
          </a:prstGeom>
        </p:spPr>
      </p:pic>
    </p:spTree>
    <p:extLst>
      <p:ext uri="{BB962C8B-B14F-4D97-AF65-F5344CB8AC3E}">
        <p14:creationId xmlns:p14="http://schemas.microsoft.com/office/powerpoint/2010/main" val="2520781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42"/>
          <p:cNvSpPr/>
          <p:nvPr/>
        </p:nvSpPr>
        <p:spPr>
          <a:xfrm>
            <a:off x="0" y="6571229"/>
            <a:ext cx="5560695" cy="3716020"/>
          </a:xfrm>
          <a:custGeom>
            <a:avLst/>
            <a:gdLst/>
            <a:ahLst/>
            <a:cxnLst/>
            <a:rect l="l" t="t" r="r" b="b"/>
            <a:pathLst>
              <a:path w="5560695" h="3716020">
                <a:moveTo>
                  <a:pt x="5560590" y="3715770"/>
                </a:moveTo>
                <a:lnTo>
                  <a:pt x="0" y="3715770"/>
                </a:lnTo>
                <a:lnTo>
                  <a:pt x="0" y="34070"/>
                </a:lnTo>
                <a:lnTo>
                  <a:pt x="117771" y="21853"/>
                </a:lnTo>
                <a:lnTo>
                  <a:pt x="212580" y="14027"/>
                </a:lnTo>
                <a:lnTo>
                  <a:pt x="307864" y="7913"/>
                </a:lnTo>
                <a:lnTo>
                  <a:pt x="403609" y="3527"/>
                </a:lnTo>
                <a:lnTo>
                  <a:pt x="499798" y="884"/>
                </a:lnTo>
                <a:lnTo>
                  <a:pt x="596461" y="0"/>
                </a:lnTo>
                <a:lnTo>
                  <a:pt x="644780" y="221"/>
                </a:lnTo>
                <a:lnTo>
                  <a:pt x="693037" y="884"/>
                </a:lnTo>
                <a:lnTo>
                  <a:pt x="741186" y="1986"/>
                </a:lnTo>
                <a:lnTo>
                  <a:pt x="789227" y="3527"/>
                </a:lnTo>
                <a:lnTo>
                  <a:pt x="837156" y="5503"/>
                </a:lnTo>
                <a:lnTo>
                  <a:pt x="884971" y="7913"/>
                </a:lnTo>
                <a:lnTo>
                  <a:pt x="980256" y="14027"/>
                </a:lnTo>
                <a:lnTo>
                  <a:pt x="1075064" y="21853"/>
                </a:lnTo>
                <a:lnTo>
                  <a:pt x="1169381" y="31377"/>
                </a:lnTo>
                <a:lnTo>
                  <a:pt x="1263192" y="42582"/>
                </a:lnTo>
                <a:lnTo>
                  <a:pt x="1356481" y="55453"/>
                </a:lnTo>
                <a:lnTo>
                  <a:pt x="1449233" y="69976"/>
                </a:lnTo>
                <a:lnTo>
                  <a:pt x="1541432" y="86134"/>
                </a:lnTo>
                <a:lnTo>
                  <a:pt x="1633063" y="103913"/>
                </a:lnTo>
                <a:lnTo>
                  <a:pt x="1724111" y="123296"/>
                </a:lnTo>
                <a:lnTo>
                  <a:pt x="1814560" y="144269"/>
                </a:lnTo>
                <a:lnTo>
                  <a:pt x="1904396" y="166817"/>
                </a:lnTo>
                <a:lnTo>
                  <a:pt x="1993602" y="190923"/>
                </a:lnTo>
                <a:lnTo>
                  <a:pt x="2082163" y="216572"/>
                </a:lnTo>
                <a:lnTo>
                  <a:pt x="2170064" y="243750"/>
                </a:lnTo>
                <a:lnTo>
                  <a:pt x="2257289" y="272440"/>
                </a:lnTo>
                <a:lnTo>
                  <a:pt x="2300644" y="287348"/>
                </a:lnTo>
                <a:lnTo>
                  <a:pt x="2343824" y="302628"/>
                </a:lnTo>
                <a:lnTo>
                  <a:pt x="2386827" y="318279"/>
                </a:lnTo>
                <a:lnTo>
                  <a:pt x="2429652" y="334298"/>
                </a:lnTo>
                <a:lnTo>
                  <a:pt x="2472297" y="350684"/>
                </a:lnTo>
                <a:lnTo>
                  <a:pt x="2514759" y="367434"/>
                </a:lnTo>
                <a:lnTo>
                  <a:pt x="2557037" y="384548"/>
                </a:lnTo>
                <a:lnTo>
                  <a:pt x="2599129" y="402022"/>
                </a:lnTo>
                <a:lnTo>
                  <a:pt x="2641033" y="419855"/>
                </a:lnTo>
                <a:lnTo>
                  <a:pt x="2682746" y="438046"/>
                </a:lnTo>
                <a:lnTo>
                  <a:pt x="2724268" y="456591"/>
                </a:lnTo>
                <a:lnTo>
                  <a:pt x="2765596" y="475490"/>
                </a:lnTo>
                <a:lnTo>
                  <a:pt x="2806729" y="494740"/>
                </a:lnTo>
                <a:lnTo>
                  <a:pt x="2847663" y="514339"/>
                </a:lnTo>
                <a:lnTo>
                  <a:pt x="2888398" y="534286"/>
                </a:lnTo>
                <a:lnTo>
                  <a:pt x="2928932" y="554578"/>
                </a:lnTo>
                <a:lnTo>
                  <a:pt x="2969262" y="575214"/>
                </a:lnTo>
                <a:lnTo>
                  <a:pt x="3009387" y="596192"/>
                </a:lnTo>
                <a:lnTo>
                  <a:pt x="3049304" y="617510"/>
                </a:lnTo>
                <a:lnTo>
                  <a:pt x="3089012" y="639165"/>
                </a:lnTo>
                <a:lnTo>
                  <a:pt x="3128510" y="661156"/>
                </a:lnTo>
                <a:lnTo>
                  <a:pt x="3167794" y="683482"/>
                </a:lnTo>
                <a:lnTo>
                  <a:pt x="3206863" y="706139"/>
                </a:lnTo>
                <a:lnTo>
                  <a:pt x="3245715" y="729127"/>
                </a:lnTo>
                <a:lnTo>
                  <a:pt x="3284348" y="752443"/>
                </a:lnTo>
                <a:lnTo>
                  <a:pt x="3322761" y="776085"/>
                </a:lnTo>
                <a:lnTo>
                  <a:pt x="3360951" y="800051"/>
                </a:lnTo>
                <a:lnTo>
                  <a:pt x="3398917" y="824341"/>
                </a:lnTo>
                <a:lnTo>
                  <a:pt x="3436656" y="848950"/>
                </a:lnTo>
                <a:lnTo>
                  <a:pt x="3474167" y="873879"/>
                </a:lnTo>
                <a:lnTo>
                  <a:pt x="3511447" y="899124"/>
                </a:lnTo>
                <a:lnTo>
                  <a:pt x="3548495" y="924684"/>
                </a:lnTo>
                <a:lnTo>
                  <a:pt x="3585309" y="950556"/>
                </a:lnTo>
                <a:lnTo>
                  <a:pt x="3621887" y="976740"/>
                </a:lnTo>
                <a:lnTo>
                  <a:pt x="3658227" y="1003233"/>
                </a:lnTo>
                <a:lnTo>
                  <a:pt x="3694327" y="1030033"/>
                </a:lnTo>
                <a:lnTo>
                  <a:pt x="3730185" y="1057138"/>
                </a:lnTo>
                <a:lnTo>
                  <a:pt x="3765799" y="1084547"/>
                </a:lnTo>
                <a:lnTo>
                  <a:pt x="3801168" y="1112256"/>
                </a:lnTo>
                <a:lnTo>
                  <a:pt x="3836289" y="1140266"/>
                </a:lnTo>
                <a:lnTo>
                  <a:pt x="3871160" y="1168572"/>
                </a:lnTo>
                <a:lnTo>
                  <a:pt x="3905780" y="1197175"/>
                </a:lnTo>
                <a:lnTo>
                  <a:pt x="3940147" y="1226071"/>
                </a:lnTo>
                <a:lnTo>
                  <a:pt x="3974258" y="1255259"/>
                </a:lnTo>
                <a:lnTo>
                  <a:pt x="4008113" y="1284737"/>
                </a:lnTo>
                <a:lnTo>
                  <a:pt x="4041708" y="1314502"/>
                </a:lnTo>
                <a:lnTo>
                  <a:pt x="4075042" y="1344554"/>
                </a:lnTo>
                <a:lnTo>
                  <a:pt x="4108113" y="1374890"/>
                </a:lnTo>
                <a:lnTo>
                  <a:pt x="4140919" y="1405508"/>
                </a:lnTo>
                <a:lnTo>
                  <a:pt x="4173458" y="1436406"/>
                </a:lnTo>
                <a:lnTo>
                  <a:pt x="4205729" y="1467583"/>
                </a:lnTo>
                <a:lnTo>
                  <a:pt x="4237729" y="1499035"/>
                </a:lnTo>
                <a:lnTo>
                  <a:pt x="4269456" y="1530763"/>
                </a:lnTo>
                <a:lnTo>
                  <a:pt x="4300909" y="1562763"/>
                </a:lnTo>
                <a:lnTo>
                  <a:pt x="4332086" y="1595034"/>
                </a:lnTo>
                <a:lnTo>
                  <a:pt x="4362984" y="1627573"/>
                </a:lnTo>
                <a:lnTo>
                  <a:pt x="4393602" y="1660379"/>
                </a:lnTo>
                <a:lnTo>
                  <a:pt x="4423938" y="1693450"/>
                </a:lnTo>
                <a:lnTo>
                  <a:pt x="4453989" y="1726784"/>
                </a:lnTo>
                <a:lnTo>
                  <a:pt x="4483755" y="1760379"/>
                </a:lnTo>
                <a:lnTo>
                  <a:pt x="4513233" y="1794233"/>
                </a:lnTo>
                <a:lnTo>
                  <a:pt x="4542421" y="1828345"/>
                </a:lnTo>
                <a:lnTo>
                  <a:pt x="4571317" y="1862712"/>
                </a:lnTo>
                <a:lnTo>
                  <a:pt x="4599919" y="1897332"/>
                </a:lnTo>
                <a:lnTo>
                  <a:pt x="4628226" y="1932203"/>
                </a:lnTo>
                <a:lnTo>
                  <a:pt x="4656235" y="1967324"/>
                </a:lnTo>
                <a:lnTo>
                  <a:pt x="4683945" y="2002693"/>
                </a:lnTo>
                <a:lnTo>
                  <a:pt x="4711354" y="2038307"/>
                </a:lnTo>
                <a:lnTo>
                  <a:pt x="4738459" y="2074165"/>
                </a:lnTo>
                <a:lnTo>
                  <a:pt x="4765259" y="2110265"/>
                </a:lnTo>
                <a:lnTo>
                  <a:pt x="4791752" y="2146605"/>
                </a:lnTo>
                <a:lnTo>
                  <a:pt x="4817935" y="2183183"/>
                </a:lnTo>
                <a:lnTo>
                  <a:pt x="4843808" y="2219997"/>
                </a:lnTo>
                <a:lnTo>
                  <a:pt x="4869368" y="2257045"/>
                </a:lnTo>
                <a:lnTo>
                  <a:pt x="4894613" y="2294325"/>
                </a:lnTo>
                <a:lnTo>
                  <a:pt x="4919542" y="2331836"/>
                </a:lnTo>
                <a:lnTo>
                  <a:pt x="4944151" y="2369575"/>
                </a:lnTo>
                <a:lnTo>
                  <a:pt x="4968440" y="2407540"/>
                </a:lnTo>
                <a:lnTo>
                  <a:pt x="4992407" y="2445731"/>
                </a:lnTo>
                <a:lnTo>
                  <a:pt x="5016049" y="2484143"/>
                </a:lnTo>
                <a:lnTo>
                  <a:pt x="5039365" y="2522777"/>
                </a:lnTo>
                <a:lnTo>
                  <a:pt x="5062353" y="2561629"/>
                </a:lnTo>
                <a:lnTo>
                  <a:pt x="5085010" y="2600698"/>
                </a:lnTo>
                <a:lnTo>
                  <a:pt x="5107335" y="2639982"/>
                </a:lnTo>
                <a:lnTo>
                  <a:pt x="5129327" y="2679479"/>
                </a:lnTo>
                <a:lnTo>
                  <a:pt x="5150982" y="2719188"/>
                </a:lnTo>
                <a:lnTo>
                  <a:pt x="5172300" y="2759105"/>
                </a:lnTo>
                <a:lnTo>
                  <a:pt x="5193277" y="2799230"/>
                </a:lnTo>
                <a:lnTo>
                  <a:pt x="5213913" y="2839560"/>
                </a:lnTo>
                <a:lnTo>
                  <a:pt x="5234206" y="2880093"/>
                </a:lnTo>
                <a:lnTo>
                  <a:pt x="5254153" y="2920828"/>
                </a:lnTo>
                <a:lnTo>
                  <a:pt x="5273752" y="2961763"/>
                </a:lnTo>
                <a:lnTo>
                  <a:pt x="5293002" y="3002895"/>
                </a:lnTo>
                <a:lnTo>
                  <a:pt x="5311901" y="3044223"/>
                </a:lnTo>
                <a:lnTo>
                  <a:pt x="5330446" y="3085745"/>
                </a:lnTo>
                <a:lnTo>
                  <a:pt x="5348637" y="3127459"/>
                </a:lnTo>
                <a:lnTo>
                  <a:pt x="5366470" y="3169363"/>
                </a:lnTo>
                <a:lnTo>
                  <a:pt x="5383944" y="3211455"/>
                </a:lnTo>
                <a:lnTo>
                  <a:pt x="5401058" y="3253733"/>
                </a:lnTo>
                <a:lnTo>
                  <a:pt x="5417808" y="3296195"/>
                </a:lnTo>
                <a:lnTo>
                  <a:pt x="5434194" y="3338840"/>
                </a:lnTo>
                <a:lnTo>
                  <a:pt x="5450213" y="3381665"/>
                </a:lnTo>
                <a:lnTo>
                  <a:pt x="5465864" y="3424668"/>
                </a:lnTo>
                <a:lnTo>
                  <a:pt x="5481144" y="3467848"/>
                </a:lnTo>
                <a:lnTo>
                  <a:pt x="5496052" y="3511203"/>
                </a:lnTo>
                <a:lnTo>
                  <a:pt x="5510585" y="3554730"/>
                </a:lnTo>
                <a:lnTo>
                  <a:pt x="5524742" y="3598428"/>
                </a:lnTo>
                <a:lnTo>
                  <a:pt x="5538521" y="3642295"/>
                </a:lnTo>
                <a:lnTo>
                  <a:pt x="5551920" y="3686329"/>
                </a:lnTo>
                <a:lnTo>
                  <a:pt x="5560590" y="3715770"/>
                </a:lnTo>
                <a:close/>
              </a:path>
            </a:pathLst>
          </a:custGeom>
          <a:solidFill>
            <a:srgbClr val="C39503"/>
          </a:solidFill>
        </p:spPr>
        <p:txBody>
          <a:bodyPr wrap="square" lIns="0" tIns="0" rIns="0" bIns="0" rtlCol="0"/>
          <a:lstStyle/>
          <a:p>
            <a:endParaRPr/>
          </a:p>
        </p:txBody>
      </p:sp>
      <p:sp>
        <p:nvSpPr>
          <p:cNvPr id="46" name="object 46"/>
          <p:cNvSpPr txBox="1">
            <a:spLocks noGrp="1"/>
          </p:cNvSpPr>
          <p:nvPr>
            <p:ph type="title"/>
          </p:nvPr>
        </p:nvSpPr>
        <p:spPr>
          <a:xfrm>
            <a:off x="748108" y="667194"/>
            <a:ext cx="15634892" cy="1038746"/>
          </a:xfrm>
          <a:prstGeom prst="rect">
            <a:avLst/>
          </a:prstGeom>
        </p:spPr>
        <p:txBody>
          <a:bodyPr vert="horz" wrap="square" lIns="0" tIns="76200" rIns="0" bIns="0" rtlCol="0">
            <a:spAutoFit/>
          </a:bodyPr>
          <a:lstStyle/>
          <a:p>
            <a:pPr marL="12700" marR="5080">
              <a:lnSpc>
                <a:spcPts val="7500"/>
              </a:lnSpc>
              <a:spcBef>
                <a:spcPts val="600"/>
              </a:spcBef>
            </a:pPr>
            <a:r>
              <a:rPr lang="en-US" sz="6500" spc="35" dirty="0"/>
              <a:t>Monthly Income by Job Role and Gender</a:t>
            </a:r>
            <a:endParaRPr sz="6500" dirty="0"/>
          </a:p>
        </p:txBody>
      </p:sp>
      <p:sp>
        <p:nvSpPr>
          <p:cNvPr id="48" name="object 45">
            <a:extLst>
              <a:ext uri="{FF2B5EF4-FFF2-40B4-BE49-F238E27FC236}">
                <a16:creationId xmlns:a16="http://schemas.microsoft.com/office/drawing/2014/main" id="{34348DA6-B6DA-BF75-E1E8-E4CB05F1D3DA}"/>
              </a:ext>
            </a:extLst>
          </p:cNvPr>
          <p:cNvSpPr txBox="1"/>
          <p:nvPr/>
        </p:nvSpPr>
        <p:spPr>
          <a:xfrm>
            <a:off x="748108" y="2129535"/>
            <a:ext cx="8167292" cy="2528641"/>
          </a:xfrm>
          <a:prstGeom prst="rect">
            <a:avLst/>
          </a:prstGeom>
        </p:spPr>
        <p:txBody>
          <a:bodyPr vert="horz" wrap="square" lIns="0" tIns="12700" rIns="0" bIns="0" rtlCol="0">
            <a:spAutoFit/>
          </a:bodyPr>
          <a:lstStyle/>
          <a:p>
            <a:pPr marL="12700" marR="5080">
              <a:lnSpc>
                <a:spcPct val="114100"/>
              </a:lnSpc>
              <a:spcBef>
                <a:spcPts val="100"/>
              </a:spcBef>
              <a:spcAft>
                <a:spcPts val="600"/>
              </a:spcAft>
            </a:pPr>
            <a:r>
              <a:rPr lang="en-US" sz="2800" spc="-5" dirty="0">
                <a:latin typeface="Noto Sans"/>
                <a:cs typeface="Noto Sans"/>
              </a:rPr>
              <a:t>•	There was not much disparity between 	gender, job role and monthly income.</a:t>
            </a:r>
          </a:p>
          <a:p>
            <a:pPr marL="469900" marR="5080" indent="-457200">
              <a:lnSpc>
                <a:spcPct val="114100"/>
              </a:lnSpc>
              <a:spcBef>
                <a:spcPts val="100"/>
              </a:spcBef>
              <a:buFont typeface="Arial" panose="020B0604020202020204" pitchFamily="34" charset="0"/>
              <a:buChar char="•"/>
            </a:pPr>
            <a:r>
              <a:rPr lang="en-US" sz="2800" spc="-5" dirty="0">
                <a:latin typeface="Noto Sans"/>
                <a:cs typeface="Noto Sans"/>
              </a:rPr>
              <a:t>     Male employees represent 59% of the total 	number of employees and 41% represent 	female employees.</a:t>
            </a:r>
          </a:p>
        </p:txBody>
      </p:sp>
      <p:pic>
        <p:nvPicPr>
          <p:cNvPr id="4" name="Picture 3">
            <a:extLst>
              <a:ext uri="{FF2B5EF4-FFF2-40B4-BE49-F238E27FC236}">
                <a16:creationId xmlns:a16="http://schemas.microsoft.com/office/drawing/2014/main" id="{9910A535-D79F-DDF8-5AD1-FD5392F67AD0}"/>
              </a:ext>
            </a:extLst>
          </p:cNvPr>
          <p:cNvPicPr>
            <a:picLocks noChangeAspect="1"/>
          </p:cNvPicPr>
          <p:nvPr/>
        </p:nvPicPr>
        <p:blipFill>
          <a:blip r:embed="rId2"/>
          <a:stretch>
            <a:fillRect/>
          </a:stretch>
        </p:blipFill>
        <p:spPr>
          <a:xfrm>
            <a:off x="9601200" y="2171700"/>
            <a:ext cx="7549440" cy="4626550"/>
          </a:xfrm>
          <a:prstGeom prst="rect">
            <a:avLst/>
          </a:prstGeom>
        </p:spPr>
      </p:pic>
      <p:pic>
        <p:nvPicPr>
          <p:cNvPr id="6" name="Picture 5">
            <a:extLst>
              <a:ext uri="{FF2B5EF4-FFF2-40B4-BE49-F238E27FC236}">
                <a16:creationId xmlns:a16="http://schemas.microsoft.com/office/drawing/2014/main" id="{3BF57CB1-F393-EC51-7AF6-AD5256F54E75}"/>
              </a:ext>
            </a:extLst>
          </p:cNvPr>
          <p:cNvPicPr>
            <a:picLocks noChangeAspect="1"/>
          </p:cNvPicPr>
          <p:nvPr/>
        </p:nvPicPr>
        <p:blipFill>
          <a:blip r:embed="rId3"/>
          <a:stretch>
            <a:fillRect/>
          </a:stretch>
        </p:blipFill>
        <p:spPr>
          <a:xfrm>
            <a:off x="1676400" y="4770985"/>
            <a:ext cx="5433786" cy="2514930"/>
          </a:xfrm>
          <a:prstGeom prst="rect">
            <a:avLst/>
          </a:prstGeom>
        </p:spPr>
      </p:pic>
      <p:pic>
        <p:nvPicPr>
          <p:cNvPr id="8" name="Picture 7">
            <a:extLst>
              <a:ext uri="{FF2B5EF4-FFF2-40B4-BE49-F238E27FC236}">
                <a16:creationId xmlns:a16="http://schemas.microsoft.com/office/drawing/2014/main" id="{F3CFF785-FE1C-2299-F2D8-833D1F41653A}"/>
              </a:ext>
            </a:extLst>
          </p:cNvPr>
          <p:cNvPicPr>
            <a:picLocks noChangeAspect="1"/>
          </p:cNvPicPr>
          <p:nvPr/>
        </p:nvPicPr>
        <p:blipFill>
          <a:blip r:embed="rId4"/>
          <a:stretch>
            <a:fillRect/>
          </a:stretch>
        </p:blipFill>
        <p:spPr>
          <a:xfrm>
            <a:off x="1676400" y="7426054"/>
            <a:ext cx="5410200" cy="2518046"/>
          </a:xfrm>
          <a:prstGeom prst="rect">
            <a:avLst/>
          </a:prstGeom>
        </p:spPr>
      </p:pic>
    </p:spTree>
    <p:extLst>
      <p:ext uri="{BB962C8B-B14F-4D97-AF65-F5344CB8AC3E}">
        <p14:creationId xmlns:p14="http://schemas.microsoft.com/office/powerpoint/2010/main" val="3688718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42424"/>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old and Grey Elevator pitch infographic -powerpoint" id="{6DC81F5A-7DE0-4849-B4FC-9C1C542E7DA2}" vid="{605EF35A-F80A-49D5-A18D-B71FFEBFDA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3552</TotalTime>
  <Words>909</Words>
  <Application>Microsoft Office PowerPoint</Application>
  <PresentationFormat>Custom</PresentationFormat>
  <Paragraphs>86</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Noto Sans</vt:lpstr>
      <vt:lpstr>Palatino Linotype</vt:lpstr>
      <vt:lpstr>Wingdings</vt:lpstr>
      <vt:lpstr>Office Theme</vt:lpstr>
      <vt:lpstr>PowerPoint Presentation</vt:lpstr>
      <vt:lpstr>Objective</vt:lpstr>
      <vt:lpstr>Attrition Dataset Preprocessing</vt:lpstr>
      <vt:lpstr>Top 3 Attrition Causes </vt:lpstr>
      <vt:lpstr>Over Time and Attrition</vt:lpstr>
      <vt:lpstr>Over Time by Job Role</vt:lpstr>
      <vt:lpstr>Job Role and Attrition</vt:lpstr>
      <vt:lpstr>Monthly Income and Attrition</vt:lpstr>
      <vt:lpstr>Monthly Income by Job Role and Gender</vt:lpstr>
      <vt:lpstr>Travel Frequency</vt:lpstr>
      <vt:lpstr>Age</vt:lpstr>
      <vt:lpstr>Marital Status and Attrition</vt:lpstr>
      <vt:lpstr>Attrition Prediction Model</vt:lpstr>
      <vt:lpstr>Conclusion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Gold and Grey Elevator pitch infographic</dc:title>
  <dc:creator>Eny N</dc:creator>
  <cp:keywords>DAFUSMfTPYk,BACrA2ZVxNQ</cp:keywords>
  <cp:lastModifiedBy>Eny Ntuk</cp:lastModifiedBy>
  <cp:revision>4</cp:revision>
  <dcterms:created xsi:type="dcterms:W3CDTF">2022-12-09T17:30:25Z</dcterms:created>
  <dcterms:modified xsi:type="dcterms:W3CDTF">2022-12-12T07:15:03Z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2022-12-09T00:00:00Z</vt:filetime>
  </property>
  <property fmtid="{D5CDD505-2E9C-101B-9397-08002B2CF9AE}" pid="3" name="Creator">
    <vt:lpwstr>Canva</vt:lpwstr>
  </property>
  <property fmtid="{D5CDD505-2E9C-101B-9397-08002B2CF9AE}" pid="4" name="LastSaved">
    <vt:filetime>2022-12-09T00:00:00Z</vt:filetime>
  </property>
</Properties>
</file>