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8"/>
  </p:notes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3" r:id="rId27"/>
  </p:sldIdLst>
  <p:sldSz cx="9144000" cy="5143500" type="screen16x9"/>
  <p:notesSz cx="6858000" cy="9144000"/>
  <p:embeddedFontLst>
    <p:embeddedFont>
      <p:font typeface="Anaheim" panose="020B0604020202020204" charset="0"/>
      <p:regular r:id="rId29"/>
      <p:bold r:id="rId30"/>
    </p:embeddedFont>
    <p:embeddedFont>
      <p:font typeface="Bitter" panose="020B0604020202020204" charset="0"/>
      <p:regular r:id="rId31"/>
      <p:bold r:id="rId32"/>
      <p:italic r:id="rId33"/>
      <p:boldItalic r:id="rId34"/>
    </p:embeddedFont>
    <p:embeddedFont>
      <p:font typeface="DM Sans" pitchFamily="2" charset="0"/>
      <p:regular r:id="rId35"/>
      <p:bold r:id="rId36"/>
      <p:italic r:id="rId37"/>
      <p:boldItalic r:id="rId38"/>
    </p:embeddedFont>
    <p:embeddedFont>
      <p:font typeface="Nunito Light" pitchFamily="2" charset="0"/>
      <p:regular r:id="rId39"/>
      <p:italic r:id="rId40"/>
    </p:embeddedFont>
    <p:embeddedFont>
      <p:font typeface="Poppins" panose="00000500000000000000" pitchFamily="2"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6" d="100"/>
          <a:sy n="96" d="100"/>
        </p:scale>
        <p:origin x="420"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font" Target="fonts/font14.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font" Target="fonts/font15.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5929f965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5929f965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31b1634f107_7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31b1634f107_7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g31b1634f107_7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8" name="Google Shape;1388;g31b1634f107_7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3"/>
        <p:cNvGrpSpPr/>
        <p:nvPr/>
      </p:nvGrpSpPr>
      <p:grpSpPr>
        <a:xfrm>
          <a:off x="0" y="0"/>
          <a:ext cx="0" cy="0"/>
          <a:chOff x="0" y="0"/>
          <a:chExt cx="0" cy="0"/>
        </a:xfrm>
      </p:grpSpPr>
      <p:sp>
        <p:nvSpPr>
          <p:cNvPr id="1434" name="Google Shape;1434;g259c7bd12a5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5" name="Google Shape;1435;g259c7bd12a5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g31b1634f107_7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2" name="Google Shape;1522;g31b1634f107_7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
        <p:cNvGrpSpPr/>
        <p:nvPr/>
      </p:nvGrpSpPr>
      <p:grpSpPr>
        <a:xfrm>
          <a:off x="0" y="0"/>
          <a:ext cx="0" cy="0"/>
          <a:chOff x="0" y="0"/>
          <a:chExt cx="0" cy="0"/>
        </a:xfrm>
      </p:grpSpPr>
      <p:sp>
        <p:nvSpPr>
          <p:cNvPr id="1567" name="Google Shape;1567;g31b1634f107_7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 name="Google Shape;1568;g31b1634f107_7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31aa961d26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31aa961d26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0"/>
        <p:cNvGrpSpPr/>
        <p:nvPr/>
      </p:nvGrpSpPr>
      <p:grpSpPr>
        <a:xfrm>
          <a:off x="0" y="0"/>
          <a:ext cx="0" cy="0"/>
          <a:chOff x="0" y="0"/>
          <a:chExt cx="0" cy="0"/>
        </a:xfrm>
      </p:grpSpPr>
      <p:sp>
        <p:nvSpPr>
          <p:cNvPr id="1701" name="Google Shape;1701;g31aa961d260_0_4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2" name="Google Shape;1702;g31aa961d260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000">
                <a:solidFill>
                  <a:srgbClr val="140755"/>
                </a:solidFill>
                <a:latin typeface="Poppins"/>
                <a:ea typeface="Poppins"/>
                <a:cs typeface="Poppins"/>
                <a:sym typeface="Poppins"/>
              </a:rPr>
              <a:t>We initially ran predictions using our individual base models. Subsequently, we combined these models using a voting classifier to create an ensemble model with soft voting. This approach yielded the following results.</a:t>
            </a:r>
            <a:endParaRPr sz="1000">
              <a:solidFill>
                <a:srgbClr val="140755"/>
              </a:solidFill>
              <a:latin typeface="Poppins"/>
              <a:ea typeface="Poppins"/>
              <a:cs typeface="Poppins"/>
              <a:sym typeface="Poppins"/>
            </a:endParaRPr>
          </a:p>
          <a:p>
            <a:pPr marL="0" lvl="0" indent="0" algn="l" rtl="0">
              <a:lnSpc>
                <a:spcPct val="115000"/>
              </a:lnSpc>
              <a:spcBef>
                <a:spcPts val="0"/>
              </a:spcBef>
              <a:spcAft>
                <a:spcPts val="0"/>
              </a:spcAft>
              <a:buNone/>
            </a:pPr>
            <a:endParaRPr sz="1000">
              <a:solidFill>
                <a:srgbClr val="140755"/>
              </a:solidFill>
              <a:latin typeface="Poppins"/>
              <a:ea typeface="Poppins"/>
              <a:cs typeface="Poppins"/>
              <a:sym typeface="Poppins"/>
            </a:endParaRPr>
          </a:p>
          <a:p>
            <a:pPr marL="0" lvl="0" indent="0" algn="ctr" rtl="0">
              <a:lnSpc>
                <a:spcPct val="115000"/>
              </a:lnSpc>
              <a:spcBef>
                <a:spcPts val="0"/>
              </a:spcBef>
              <a:spcAft>
                <a:spcPts val="0"/>
              </a:spcAft>
              <a:buNone/>
            </a:pPr>
            <a:endParaRPr sz="1000">
              <a:solidFill>
                <a:srgbClr val="140755"/>
              </a:solidFill>
              <a:latin typeface="Poppins"/>
              <a:ea typeface="Poppins"/>
              <a:cs typeface="Poppins"/>
              <a:sym typeface="Poppins"/>
            </a:endParaRPr>
          </a:p>
          <a:p>
            <a:pPr marL="0" lvl="0" indent="0" algn="ctr" rtl="0">
              <a:lnSpc>
                <a:spcPct val="115000"/>
              </a:lnSpc>
              <a:spcBef>
                <a:spcPts val="0"/>
              </a:spcBef>
              <a:spcAft>
                <a:spcPts val="0"/>
              </a:spcAft>
              <a:buNone/>
            </a:pPr>
            <a:endParaRPr sz="1000">
              <a:solidFill>
                <a:srgbClr val="140755"/>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endParaRPr sz="700"/>
          </a:p>
          <a:p>
            <a:pPr marL="0" lvl="0" indent="0" algn="l" rtl="0">
              <a:spcBef>
                <a:spcPts val="0"/>
              </a:spcBef>
              <a:spcAft>
                <a:spcPts val="0"/>
              </a:spcAft>
              <a:buClr>
                <a:schemeClr val="dk1"/>
              </a:buClr>
              <a:buSzPts val="1100"/>
              <a:buFont typeface="Arial"/>
              <a:buNone/>
            </a:pPr>
            <a:endParaRPr sz="700"/>
          </a:p>
          <a:p>
            <a:pPr marL="0" lvl="0" indent="0" algn="l" rtl="0">
              <a:spcBef>
                <a:spcPts val="0"/>
              </a:spcBef>
              <a:spcAft>
                <a:spcPts val="0"/>
              </a:spcAft>
              <a:buNone/>
            </a:pPr>
            <a:endParaRPr sz="7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7"/>
        <p:cNvGrpSpPr/>
        <p:nvPr/>
      </p:nvGrpSpPr>
      <p:grpSpPr>
        <a:xfrm>
          <a:off x="0" y="0"/>
          <a:ext cx="0" cy="0"/>
          <a:chOff x="0" y="0"/>
          <a:chExt cx="0" cy="0"/>
        </a:xfrm>
      </p:grpSpPr>
      <p:sp>
        <p:nvSpPr>
          <p:cNvPr id="1768" name="Google Shape;1768;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9" name="Google Shape;1769;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Applying these findings to the main, we see not much of a significant improvement but a slight improvement in the tuned voting classifier for the main models from the non-tuned voting classifier. This indicates that more hyperparameter tuning needs to be performed on the main algorithms for a better performance of the model.</a:t>
            </a:r>
            <a:endParaRPr sz="1200">
              <a:solidFill>
                <a:schemeClr val="dk1"/>
              </a:solidFill>
              <a:latin typeface="Times New Roman"/>
              <a:ea typeface="Times New Roman"/>
              <a:cs typeface="Times New Roman"/>
              <a:sym typeface="Times New Roman"/>
            </a:endParaRPr>
          </a:p>
          <a:p>
            <a:pPr marL="0" lvl="0" indent="0" algn="just" rtl="0">
              <a:lnSpc>
                <a:spcPct val="115000"/>
              </a:lnSpc>
              <a:spcBef>
                <a:spcPts val="1000"/>
              </a:spcBef>
              <a:spcAft>
                <a:spcPts val="10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In summary Our project successfully developed a robust predictive model for depression, with high accuracy and balanced performance.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4"/>
        <p:cNvGrpSpPr/>
        <p:nvPr/>
      </p:nvGrpSpPr>
      <p:grpSpPr>
        <a:xfrm>
          <a:off x="0" y="0"/>
          <a:ext cx="0" cy="0"/>
          <a:chOff x="0" y="0"/>
          <a:chExt cx="0" cy="0"/>
        </a:xfrm>
      </p:grpSpPr>
      <p:sp>
        <p:nvSpPr>
          <p:cNvPr id="1835" name="Google Shape;1835;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6" name="Google Shape;1836;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rgbClr val="140755"/>
                </a:solidFill>
                <a:latin typeface="Poppins"/>
                <a:ea typeface="Poppins"/>
                <a:cs typeface="Poppins"/>
                <a:sym typeface="Poppins"/>
              </a:rPr>
              <a:t>By focusing on enhancing recall through adjusted thresholds, better feature selection, and more extensive hyperparameter tuning, the model can become more balanced and effective in identifying individuals at risk of depression.</a:t>
            </a:r>
            <a:endParaRPr>
              <a:solidFill>
                <a:srgbClr val="140755"/>
              </a:solidFill>
              <a:latin typeface="Poppins"/>
              <a:ea typeface="Poppins"/>
              <a:cs typeface="Poppins"/>
              <a:sym typeface="Poppins"/>
            </a:endParaRPr>
          </a:p>
          <a:p>
            <a:pPr marL="0" lvl="0" indent="0" algn="l" rtl="0">
              <a:spcBef>
                <a:spcPts val="0"/>
              </a:spcBef>
              <a:spcAft>
                <a:spcPts val="0"/>
              </a:spcAft>
              <a:buNone/>
            </a:pPr>
            <a:endParaRPr sz="8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1"/>
        <p:cNvGrpSpPr/>
        <p:nvPr/>
      </p:nvGrpSpPr>
      <p:grpSpPr>
        <a:xfrm>
          <a:off x="0" y="0"/>
          <a:ext cx="0" cy="0"/>
          <a:chOff x="0" y="0"/>
          <a:chExt cx="0" cy="0"/>
        </a:xfrm>
      </p:grpSpPr>
      <p:sp>
        <p:nvSpPr>
          <p:cNvPr id="1842" name="Google Shape;1842;g31b1634f107_3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3" name="Google Shape;1843;g31b1634f107_3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7"/>
        <p:cNvGrpSpPr/>
        <p:nvPr/>
      </p:nvGrpSpPr>
      <p:grpSpPr>
        <a:xfrm>
          <a:off x="0" y="0"/>
          <a:ext cx="0" cy="0"/>
          <a:chOff x="0" y="0"/>
          <a:chExt cx="0" cy="0"/>
        </a:xfrm>
      </p:grpSpPr>
      <p:sp>
        <p:nvSpPr>
          <p:cNvPr id="1928" name="Google Shape;1928;g31b1634f107_3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9" name="Google Shape;1929;g31b1634f107_3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2"/>
        <p:cNvGrpSpPr/>
        <p:nvPr/>
      </p:nvGrpSpPr>
      <p:grpSpPr>
        <a:xfrm>
          <a:off x="0" y="0"/>
          <a:ext cx="0" cy="0"/>
          <a:chOff x="0" y="0"/>
          <a:chExt cx="0" cy="0"/>
        </a:xfrm>
      </p:grpSpPr>
      <p:sp>
        <p:nvSpPr>
          <p:cNvPr id="1933" name="Google Shape;1933;g31b1634f107_3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4" name="Google Shape;1934;g31b1634f107_3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1"/>
        <p:cNvGrpSpPr/>
        <p:nvPr/>
      </p:nvGrpSpPr>
      <p:grpSpPr>
        <a:xfrm>
          <a:off x="0" y="0"/>
          <a:ext cx="0" cy="0"/>
          <a:chOff x="0" y="0"/>
          <a:chExt cx="0" cy="0"/>
        </a:xfrm>
      </p:grpSpPr>
      <p:sp>
        <p:nvSpPr>
          <p:cNvPr id="1942" name="Google Shape;1942;g31b1634f107_6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3" name="Google Shape;1943;g31b1634f107_6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fact that </a:t>
            </a:r>
            <a:r>
              <a:rPr lang="en" b="1">
                <a:solidFill>
                  <a:schemeClr val="dk1"/>
                </a:solidFill>
              </a:rPr>
              <a:t>age</a:t>
            </a:r>
            <a:r>
              <a:rPr lang="en">
                <a:solidFill>
                  <a:schemeClr val="dk1"/>
                </a:solidFill>
              </a:rPr>
              <a:t>, </a:t>
            </a:r>
            <a:r>
              <a:rPr lang="en" b="1">
                <a:solidFill>
                  <a:schemeClr val="dk1"/>
                </a:solidFill>
              </a:rPr>
              <a:t>work/study hours and stress</a:t>
            </a:r>
            <a:r>
              <a:rPr lang="en">
                <a:solidFill>
                  <a:schemeClr val="dk1"/>
                </a:solidFill>
              </a:rPr>
              <a:t>, </a:t>
            </a:r>
            <a:r>
              <a:rPr lang="en" b="1">
                <a:solidFill>
                  <a:schemeClr val="dk1"/>
                </a:solidFill>
              </a:rPr>
              <a:t>financial stress</a:t>
            </a:r>
            <a:r>
              <a:rPr lang="en">
                <a:solidFill>
                  <a:schemeClr val="dk1"/>
                </a:solidFill>
              </a:rPr>
              <a:t>, and </a:t>
            </a:r>
            <a:r>
              <a:rPr lang="en" b="1">
                <a:solidFill>
                  <a:schemeClr val="dk1"/>
                </a:solidFill>
              </a:rPr>
              <a:t>suicidal thoughts</a:t>
            </a:r>
            <a:r>
              <a:rPr lang="en">
                <a:solidFill>
                  <a:schemeClr val="dk1"/>
                </a:solidFill>
              </a:rPr>
              <a:t> are consistently highlighted across all three models indicates that these features are universally significant in predicting depression. This consistency suggests that different ensemble methods agree on these key indicators of depression.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 feature importance analysis not only validates the significance of key predictors but also provides insights into how different models interpret these features. This understanding can guide the refinement of existing models, the development of new features, and the strategic selection of models based on specific needs and contexts. By leveraging these insights, future iterations of the models can be more targeted and effective in predicting depression.</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259c7bd12a5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259c7bd12a5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use a small amount of parameters for the hyperparameter tuning of the main model due to the complexity of these models and how large it takes to run. Because of this we could not optimize the tuning to get the model leading to not much of a significant increase in the tuned models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7"/>
        <p:cNvGrpSpPr/>
        <p:nvPr/>
      </p:nvGrpSpPr>
      <p:grpSpPr>
        <a:xfrm>
          <a:off x="0" y="0"/>
          <a:ext cx="0" cy="0"/>
          <a:chOff x="0" y="0"/>
          <a:chExt cx="0" cy="0"/>
        </a:xfrm>
      </p:grpSpPr>
      <p:sp>
        <p:nvSpPr>
          <p:cNvPr id="2018" name="Google Shape;2018;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9" name="Google Shape;2019;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1"/>
        <p:cNvGrpSpPr/>
        <p:nvPr/>
      </p:nvGrpSpPr>
      <p:grpSpPr>
        <a:xfrm>
          <a:off x="0" y="0"/>
          <a:ext cx="0" cy="0"/>
          <a:chOff x="0" y="0"/>
          <a:chExt cx="0" cy="0"/>
        </a:xfrm>
      </p:grpSpPr>
      <p:sp>
        <p:nvSpPr>
          <p:cNvPr id="2032" name="Google Shape;2032;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3" name="Google Shape;2033;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4"/>
        <p:cNvGrpSpPr/>
        <p:nvPr/>
      </p:nvGrpSpPr>
      <p:grpSpPr>
        <a:xfrm>
          <a:off x="0" y="0"/>
          <a:ext cx="0" cy="0"/>
          <a:chOff x="0" y="0"/>
          <a:chExt cx="0" cy="0"/>
        </a:xfrm>
      </p:grpSpPr>
      <p:sp>
        <p:nvSpPr>
          <p:cNvPr id="2125" name="Google Shape;2125;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6" name="Google Shape;2126;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259c7bd12a5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259c7bd12a5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259c7bd12a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259c7bd12a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0"/>
        <p:cNvGrpSpPr/>
        <p:nvPr/>
      </p:nvGrpSpPr>
      <p:grpSpPr>
        <a:xfrm>
          <a:off x="0" y="0"/>
          <a:ext cx="0" cy="0"/>
          <a:chOff x="0" y="0"/>
          <a:chExt cx="0" cy="0"/>
        </a:xfrm>
      </p:grpSpPr>
      <p:sp>
        <p:nvSpPr>
          <p:cNvPr id="931" name="Google Shape;931;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2" name="Google Shape;932;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3"/>
        <p:cNvGrpSpPr/>
        <p:nvPr/>
      </p:nvGrpSpPr>
      <p:grpSpPr>
        <a:xfrm>
          <a:off x="0" y="0"/>
          <a:ext cx="0" cy="0"/>
          <a:chOff x="0" y="0"/>
          <a:chExt cx="0" cy="0"/>
        </a:xfrm>
      </p:grpSpPr>
      <p:sp>
        <p:nvSpPr>
          <p:cNvPr id="984" name="Google Shape;984;g31b1634f107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5" name="Google Shape;985;g31b1634f107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7"/>
        <p:cNvGrpSpPr/>
        <p:nvPr/>
      </p:nvGrpSpPr>
      <p:grpSpPr>
        <a:xfrm>
          <a:off x="0" y="0"/>
          <a:ext cx="0" cy="0"/>
          <a:chOff x="0" y="0"/>
          <a:chExt cx="0" cy="0"/>
        </a:xfrm>
      </p:grpSpPr>
      <p:sp>
        <p:nvSpPr>
          <p:cNvPr id="1238" name="Google Shape;1238;g31b1634f107_6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9" name="Google Shape;1239;g31b1634f107_6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25329" y="992600"/>
            <a:ext cx="4860900" cy="24093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625249" y="3401900"/>
            <a:ext cx="4860900" cy="4758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0" y="-349287"/>
            <a:ext cx="9649237" cy="6143540"/>
            <a:chOff x="0" y="-349287"/>
            <a:chExt cx="9649237" cy="6143540"/>
          </a:xfrm>
        </p:grpSpPr>
        <p:sp>
          <p:nvSpPr>
            <p:cNvPr id="12" name="Google Shape;12;p2"/>
            <p:cNvSpPr/>
            <p:nvPr/>
          </p:nvSpPr>
          <p:spPr>
            <a:xfrm>
              <a:off x="0" y="43889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8360400"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40904"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8678520"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319607"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3"/>
        <p:cNvGrpSpPr/>
        <p:nvPr/>
      </p:nvGrpSpPr>
      <p:grpSpPr>
        <a:xfrm>
          <a:off x="0" y="0"/>
          <a:ext cx="0" cy="0"/>
          <a:chOff x="0" y="0"/>
          <a:chExt cx="0" cy="0"/>
        </a:xfrm>
      </p:grpSpPr>
      <p:sp>
        <p:nvSpPr>
          <p:cNvPr id="134" name="Google Shape;134;p11"/>
          <p:cNvSpPr txBox="1">
            <a:spLocks noGrp="1"/>
          </p:cNvSpPr>
          <p:nvPr>
            <p:ph type="title" hasCustomPrompt="1"/>
          </p:nvPr>
        </p:nvSpPr>
        <p:spPr>
          <a:xfrm>
            <a:off x="2000250" y="1491000"/>
            <a:ext cx="5143500" cy="1685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35" name="Google Shape;135;p11"/>
          <p:cNvSpPr txBox="1">
            <a:spLocks noGrp="1"/>
          </p:cNvSpPr>
          <p:nvPr>
            <p:ph type="subTitle" idx="1"/>
          </p:nvPr>
        </p:nvSpPr>
        <p:spPr>
          <a:xfrm>
            <a:off x="2000250" y="3177000"/>
            <a:ext cx="5143500" cy="475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36" name="Google Shape;136;p11"/>
          <p:cNvGrpSpPr/>
          <p:nvPr/>
        </p:nvGrpSpPr>
        <p:grpSpPr>
          <a:xfrm>
            <a:off x="0" y="-349287"/>
            <a:ext cx="9649237" cy="6143540"/>
            <a:chOff x="0" y="-349287"/>
            <a:chExt cx="9649237" cy="6143540"/>
          </a:xfrm>
        </p:grpSpPr>
        <p:sp>
          <p:nvSpPr>
            <p:cNvPr id="137" name="Google Shape;137;p11"/>
            <p:cNvSpPr/>
            <p:nvPr/>
          </p:nvSpPr>
          <p:spPr>
            <a:xfrm>
              <a:off x="0" y="43889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1"/>
            <p:cNvSpPr/>
            <p:nvPr/>
          </p:nvSpPr>
          <p:spPr>
            <a:xfrm>
              <a:off x="0"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1"/>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1"/>
            <p:cNvSpPr/>
            <p:nvPr/>
          </p:nvSpPr>
          <p:spPr>
            <a:xfrm rot="10800000" flipH="1">
              <a:off x="8360400"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1"/>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1"/>
            <p:cNvSpPr/>
            <p:nvPr/>
          </p:nvSpPr>
          <p:spPr>
            <a:xfrm rot="-5400000">
              <a:off x="640904"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1"/>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1"/>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rot="-5400000">
              <a:off x="8678520"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1"/>
            <p:cNvSpPr/>
            <p:nvPr/>
          </p:nvSpPr>
          <p:spPr>
            <a:xfrm rot="-5400000">
              <a:off x="319607"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720000" y="52125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2" name="Google Shape;152;p13"/>
          <p:cNvSpPr txBox="1">
            <a:spLocks noGrp="1"/>
          </p:cNvSpPr>
          <p:nvPr>
            <p:ph type="subTitle" idx="1"/>
          </p:nvPr>
        </p:nvSpPr>
        <p:spPr>
          <a:xfrm>
            <a:off x="1762850" y="2123381"/>
            <a:ext cx="254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3" name="Google Shape;153;p13"/>
          <p:cNvSpPr txBox="1">
            <a:spLocks noGrp="1"/>
          </p:cNvSpPr>
          <p:nvPr>
            <p:ph type="subTitle" idx="2"/>
          </p:nvPr>
        </p:nvSpPr>
        <p:spPr>
          <a:xfrm>
            <a:off x="5502493" y="2123406"/>
            <a:ext cx="254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13"/>
          <p:cNvSpPr txBox="1">
            <a:spLocks noGrp="1"/>
          </p:cNvSpPr>
          <p:nvPr>
            <p:ph type="subTitle" idx="3"/>
          </p:nvPr>
        </p:nvSpPr>
        <p:spPr>
          <a:xfrm>
            <a:off x="1762850" y="3522685"/>
            <a:ext cx="254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5" name="Google Shape;155;p13"/>
          <p:cNvSpPr txBox="1">
            <a:spLocks noGrp="1"/>
          </p:cNvSpPr>
          <p:nvPr>
            <p:ph type="subTitle" idx="4"/>
          </p:nvPr>
        </p:nvSpPr>
        <p:spPr>
          <a:xfrm>
            <a:off x="5502493" y="3522710"/>
            <a:ext cx="2548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13"/>
          <p:cNvSpPr txBox="1">
            <a:spLocks noGrp="1"/>
          </p:cNvSpPr>
          <p:nvPr>
            <p:ph type="title" idx="5" hasCustomPrompt="1"/>
          </p:nvPr>
        </p:nvSpPr>
        <p:spPr>
          <a:xfrm>
            <a:off x="1001750" y="1926825"/>
            <a:ext cx="710100" cy="703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7" name="Google Shape;157;p13"/>
          <p:cNvSpPr txBox="1">
            <a:spLocks noGrp="1"/>
          </p:cNvSpPr>
          <p:nvPr>
            <p:ph type="title" idx="6" hasCustomPrompt="1"/>
          </p:nvPr>
        </p:nvSpPr>
        <p:spPr>
          <a:xfrm>
            <a:off x="1001750" y="3324902"/>
            <a:ext cx="710100" cy="703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8" name="Google Shape;158;p13"/>
          <p:cNvSpPr txBox="1">
            <a:spLocks noGrp="1"/>
          </p:cNvSpPr>
          <p:nvPr>
            <p:ph type="title" idx="7" hasCustomPrompt="1"/>
          </p:nvPr>
        </p:nvSpPr>
        <p:spPr>
          <a:xfrm>
            <a:off x="4741400" y="1926825"/>
            <a:ext cx="710100" cy="697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9" name="Google Shape;159;p13"/>
          <p:cNvSpPr txBox="1">
            <a:spLocks noGrp="1"/>
          </p:cNvSpPr>
          <p:nvPr>
            <p:ph type="title" idx="8" hasCustomPrompt="1"/>
          </p:nvPr>
        </p:nvSpPr>
        <p:spPr>
          <a:xfrm>
            <a:off x="4741400" y="3327901"/>
            <a:ext cx="710100" cy="697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3"/>
          <p:cNvSpPr txBox="1">
            <a:spLocks noGrp="1"/>
          </p:cNvSpPr>
          <p:nvPr>
            <p:ph type="subTitle" idx="9"/>
          </p:nvPr>
        </p:nvSpPr>
        <p:spPr>
          <a:xfrm>
            <a:off x="1762850" y="1801116"/>
            <a:ext cx="254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1" name="Google Shape;161;p13"/>
          <p:cNvSpPr txBox="1">
            <a:spLocks noGrp="1"/>
          </p:cNvSpPr>
          <p:nvPr>
            <p:ph type="subTitle" idx="13"/>
          </p:nvPr>
        </p:nvSpPr>
        <p:spPr>
          <a:xfrm>
            <a:off x="5502493" y="1801141"/>
            <a:ext cx="254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2" name="Google Shape;162;p13"/>
          <p:cNvSpPr txBox="1">
            <a:spLocks noGrp="1"/>
          </p:cNvSpPr>
          <p:nvPr>
            <p:ph type="subTitle" idx="14"/>
          </p:nvPr>
        </p:nvSpPr>
        <p:spPr>
          <a:xfrm>
            <a:off x="1762850" y="3199901"/>
            <a:ext cx="254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3" name="Google Shape;163;p13"/>
          <p:cNvSpPr txBox="1">
            <a:spLocks noGrp="1"/>
          </p:cNvSpPr>
          <p:nvPr>
            <p:ph type="subTitle" idx="15"/>
          </p:nvPr>
        </p:nvSpPr>
        <p:spPr>
          <a:xfrm>
            <a:off x="5502493" y="3199926"/>
            <a:ext cx="25482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64" name="Google Shape;164;p13"/>
          <p:cNvGrpSpPr/>
          <p:nvPr/>
        </p:nvGrpSpPr>
        <p:grpSpPr>
          <a:xfrm>
            <a:off x="0" y="-349287"/>
            <a:ext cx="9649237" cy="6219740"/>
            <a:chOff x="0" y="-349287"/>
            <a:chExt cx="9649237" cy="6219740"/>
          </a:xfrm>
        </p:grpSpPr>
        <p:grpSp>
          <p:nvGrpSpPr>
            <p:cNvPr id="165" name="Google Shape;165;p13"/>
            <p:cNvGrpSpPr/>
            <p:nvPr/>
          </p:nvGrpSpPr>
          <p:grpSpPr>
            <a:xfrm>
              <a:off x="0" y="-349287"/>
              <a:ext cx="9649237" cy="5379338"/>
              <a:chOff x="0" y="-349287"/>
              <a:chExt cx="9649237" cy="5379338"/>
            </a:xfrm>
          </p:grpSpPr>
          <p:sp>
            <p:nvSpPr>
              <p:cNvPr id="166" name="Google Shape;166;p13"/>
              <p:cNvSpPr/>
              <p:nvPr/>
            </p:nvSpPr>
            <p:spPr>
              <a:xfrm rot="5400000" flipH="1">
                <a:off x="4671704" y="4731777"/>
                <a:ext cx="142718" cy="115951"/>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rot="5400000" flipH="1">
                <a:off x="4260585" y="4825593"/>
                <a:ext cx="225603" cy="183312"/>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0"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rot="10800000" flipH="1">
                <a:off x="8360400"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rot="-5400000">
                <a:off x="640904"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rot="-5400000">
                <a:off x="8678520"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rot="-5400000">
                <a:off x="319607"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13"/>
            <p:cNvSpPr/>
            <p:nvPr/>
          </p:nvSpPr>
          <p:spPr>
            <a:xfrm flipH="1">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CUSTOM_11">
    <p:spTree>
      <p:nvGrpSpPr>
        <p:cNvPr id="1" name="Shape 180"/>
        <p:cNvGrpSpPr/>
        <p:nvPr/>
      </p:nvGrpSpPr>
      <p:grpSpPr>
        <a:xfrm>
          <a:off x="0" y="0"/>
          <a:ext cx="0" cy="0"/>
          <a:chOff x="0" y="0"/>
          <a:chExt cx="0" cy="0"/>
        </a:xfrm>
      </p:grpSpPr>
      <p:sp>
        <p:nvSpPr>
          <p:cNvPr id="181" name="Google Shape;181;p14"/>
          <p:cNvSpPr txBox="1">
            <a:spLocks noGrp="1"/>
          </p:cNvSpPr>
          <p:nvPr>
            <p:ph type="title"/>
          </p:nvPr>
        </p:nvSpPr>
        <p:spPr>
          <a:xfrm>
            <a:off x="713213" y="2417250"/>
            <a:ext cx="4837200" cy="839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2" name="Google Shape;182;p14"/>
          <p:cNvSpPr txBox="1">
            <a:spLocks noGrp="1"/>
          </p:cNvSpPr>
          <p:nvPr>
            <p:ph type="title" idx="2" hasCustomPrompt="1"/>
          </p:nvPr>
        </p:nvSpPr>
        <p:spPr>
          <a:xfrm>
            <a:off x="713213" y="1371211"/>
            <a:ext cx="1005900" cy="10059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3" name="Google Shape;183;p14"/>
          <p:cNvSpPr txBox="1">
            <a:spLocks noGrp="1"/>
          </p:cNvSpPr>
          <p:nvPr>
            <p:ph type="subTitle" idx="1"/>
          </p:nvPr>
        </p:nvSpPr>
        <p:spPr>
          <a:xfrm>
            <a:off x="713230" y="3296800"/>
            <a:ext cx="4837200" cy="475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84" name="Google Shape;184;p14"/>
          <p:cNvGrpSpPr/>
          <p:nvPr/>
        </p:nvGrpSpPr>
        <p:grpSpPr>
          <a:xfrm>
            <a:off x="-505225" y="-349287"/>
            <a:ext cx="9649237" cy="6143540"/>
            <a:chOff x="-505225" y="-349287"/>
            <a:chExt cx="9649237" cy="6143540"/>
          </a:xfrm>
        </p:grpSpPr>
        <p:sp>
          <p:nvSpPr>
            <p:cNvPr id="185" name="Google Shape;185;p14"/>
            <p:cNvSpPr/>
            <p:nvPr/>
          </p:nvSpPr>
          <p:spPr>
            <a:xfrm flipH="1">
              <a:off x="316" y="43889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4"/>
            <p:cNvSpPr/>
            <p:nvPr/>
          </p:nvSpPr>
          <p:spPr>
            <a:xfrm flipH="1">
              <a:off x="6870262"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4"/>
            <p:cNvSpPr/>
            <p:nvPr/>
          </p:nvSpPr>
          <p:spPr>
            <a:xfrm flipH="1">
              <a:off x="8716112"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4"/>
            <p:cNvSpPr/>
            <p:nvPr/>
          </p:nvSpPr>
          <p:spPr>
            <a:xfrm rot="10800000">
              <a:off x="12"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4"/>
            <p:cNvSpPr/>
            <p:nvPr/>
          </p:nvSpPr>
          <p:spPr>
            <a:xfrm rot="9354502">
              <a:off x="-435605"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4"/>
            <p:cNvSpPr/>
            <p:nvPr/>
          </p:nvSpPr>
          <p:spPr>
            <a:xfrm rot="5400000" flipH="1">
              <a:off x="8434557"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4"/>
            <p:cNvSpPr/>
            <p:nvPr/>
          </p:nvSpPr>
          <p:spPr>
            <a:xfrm rot="5400000" flipH="1">
              <a:off x="209057"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4"/>
            <p:cNvSpPr/>
            <p:nvPr/>
          </p:nvSpPr>
          <p:spPr>
            <a:xfrm rot="5400000" flipH="1">
              <a:off x="8997132"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4"/>
            <p:cNvSpPr/>
            <p:nvPr/>
          </p:nvSpPr>
          <p:spPr>
            <a:xfrm rot="5400000" flipH="1">
              <a:off x="318142"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4"/>
            <p:cNvSpPr/>
            <p:nvPr/>
          </p:nvSpPr>
          <p:spPr>
            <a:xfrm rot="5400000" flipH="1">
              <a:off x="439055"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4"/>
            <p:cNvSpPr/>
            <p:nvPr/>
          </p:nvSpPr>
          <p:spPr>
            <a:xfrm rot="5400000" flipH="1">
              <a:off x="8925730"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4"/>
            <p:cNvSpPr/>
            <p:nvPr/>
          </p:nvSpPr>
          <p:spPr>
            <a:xfrm rot="5400000" flipH="1">
              <a:off x="8677055"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2">
  <p:cSld name="CUSTOM_11_1">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3898075" y="2417250"/>
            <a:ext cx="4532700" cy="845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9" name="Google Shape;199;p15"/>
          <p:cNvSpPr txBox="1">
            <a:spLocks noGrp="1"/>
          </p:cNvSpPr>
          <p:nvPr>
            <p:ph type="title" idx="2" hasCustomPrompt="1"/>
          </p:nvPr>
        </p:nvSpPr>
        <p:spPr>
          <a:xfrm>
            <a:off x="7424863" y="1376911"/>
            <a:ext cx="1005900" cy="10059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00" name="Google Shape;200;p15"/>
          <p:cNvSpPr txBox="1">
            <a:spLocks noGrp="1"/>
          </p:cNvSpPr>
          <p:nvPr>
            <p:ph type="subTitle" idx="1"/>
          </p:nvPr>
        </p:nvSpPr>
        <p:spPr>
          <a:xfrm>
            <a:off x="3898075" y="3296800"/>
            <a:ext cx="4532700" cy="475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1" name="Google Shape;201;p15"/>
          <p:cNvGrpSpPr/>
          <p:nvPr/>
        </p:nvGrpSpPr>
        <p:grpSpPr>
          <a:xfrm>
            <a:off x="0" y="-349287"/>
            <a:ext cx="9649237" cy="6143540"/>
            <a:chOff x="0" y="-349287"/>
            <a:chExt cx="9649237" cy="6143540"/>
          </a:xfrm>
        </p:grpSpPr>
        <p:sp>
          <p:nvSpPr>
            <p:cNvPr id="202" name="Google Shape;202;p15"/>
            <p:cNvSpPr/>
            <p:nvPr/>
          </p:nvSpPr>
          <p:spPr>
            <a:xfrm>
              <a:off x="0" y="43889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5"/>
            <p:cNvSpPr/>
            <p:nvPr/>
          </p:nvSpPr>
          <p:spPr>
            <a:xfrm>
              <a:off x="0"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5"/>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5"/>
            <p:cNvSpPr/>
            <p:nvPr/>
          </p:nvSpPr>
          <p:spPr>
            <a:xfrm rot="10800000" flipH="1">
              <a:off x="8360400"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5"/>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5"/>
            <p:cNvSpPr/>
            <p:nvPr/>
          </p:nvSpPr>
          <p:spPr>
            <a:xfrm rot="-5400000">
              <a:off x="640904"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5"/>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5"/>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5"/>
            <p:cNvSpPr/>
            <p:nvPr/>
          </p:nvSpPr>
          <p:spPr>
            <a:xfrm rot="-5400000">
              <a:off x="8678520"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5"/>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5"/>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rot="-5400000">
              <a:off x="319607"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30"/>
        <p:cNvGrpSpPr/>
        <p:nvPr/>
      </p:nvGrpSpPr>
      <p:grpSpPr>
        <a:xfrm>
          <a:off x="0" y="0"/>
          <a:ext cx="0" cy="0"/>
          <a:chOff x="0" y="0"/>
          <a:chExt cx="0" cy="0"/>
        </a:xfrm>
      </p:grpSpPr>
      <p:sp>
        <p:nvSpPr>
          <p:cNvPr id="231" name="Google Shape;231;p17"/>
          <p:cNvSpPr txBox="1">
            <a:spLocks noGrp="1"/>
          </p:cNvSpPr>
          <p:nvPr>
            <p:ph type="title"/>
          </p:nvPr>
        </p:nvSpPr>
        <p:spPr>
          <a:xfrm>
            <a:off x="1093695" y="865575"/>
            <a:ext cx="3543600" cy="2296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2" name="Google Shape;232;p17"/>
          <p:cNvSpPr txBox="1">
            <a:spLocks noGrp="1"/>
          </p:cNvSpPr>
          <p:nvPr>
            <p:ph type="subTitle" idx="1"/>
          </p:nvPr>
        </p:nvSpPr>
        <p:spPr>
          <a:xfrm>
            <a:off x="1093695" y="3161625"/>
            <a:ext cx="3543600" cy="1116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7"/>
          <p:cNvSpPr>
            <a:spLocks noGrp="1"/>
          </p:cNvSpPr>
          <p:nvPr>
            <p:ph type="pic" idx="2"/>
          </p:nvPr>
        </p:nvSpPr>
        <p:spPr>
          <a:xfrm>
            <a:off x="4889805" y="1022001"/>
            <a:ext cx="3160500" cy="3158400"/>
          </a:xfrm>
          <a:prstGeom prst="rect">
            <a:avLst/>
          </a:prstGeom>
          <a:noFill/>
          <a:ln w="19050" cap="flat" cmpd="sng">
            <a:solidFill>
              <a:schemeClr val="lt1"/>
            </a:solidFill>
            <a:prstDash val="solid"/>
            <a:round/>
            <a:headEnd type="none" w="sm" len="sm"/>
            <a:tailEnd type="none" w="sm" len="sm"/>
          </a:ln>
        </p:spPr>
      </p:sp>
      <p:grpSp>
        <p:nvGrpSpPr>
          <p:cNvPr id="234" name="Google Shape;234;p17"/>
          <p:cNvGrpSpPr/>
          <p:nvPr/>
        </p:nvGrpSpPr>
        <p:grpSpPr>
          <a:xfrm>
            <a:off x="0" y="-349287"/>
            <a:ext cx="9649237" cy="6143540"/>
            <a:chOff x="0" y="-349287"/>
            <a:chExt cx="9649237" cy="6143540"/>
          </a:xfrm>
        </p:grpSpPr>
        <p:sp>
          <p:nvSpPr>
            <p:cNvPr id="235" name="Google Shape;235;p17"/>
            <p:cNvSpPr/>
            <p:nvPr/>
          </p:nvSpPr>
          <p:spPr>
            <a:xfrm flipH="1">
              <a:off x="0" y="43889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7"/>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7"/>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7"/>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7"/>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7"/>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7"/>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259"/>
        <p:cNvGrpSpPr/>
        <p:nvPr/>
      </p:nvGrpSpPr>
      <p:grpSpPr>
        <a:xfrm>
          <a:off x="0" y="0"/>
          <a:ext cx="0" cy="0"/>
          <a:chOff x="0" y="0"/>
          <a:chExt cx="0" cy="0"/>
        </a:xfrm>
      </p:grpSpPr>
      <p:sp>
        <p:nvSpPr>
          <p:cNvPr id="260" name="Google Shape;260;p19"/>
          <p:cNvSpPr txBox="1">
            <a:spLocks noGrp="1"/>
          </p:cNvSpPr>
          <p:nvPr>
            <p:ph type="title"/>
          </p:nvPr>
        </p:nvSpPr>
        <p:spPr>
          <a:xfrm>
            <a:off x="5334025" y="1404975"/>
            <a:ext cx="3096600" cy="1214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1" name="Google Shape;261;p19"/>
          <p:cNvSpPr txBox="1">
            <a:spLocks noGrp="1"/>
          </p:cNvSpPr>
          <p:nvPr>
            <p:ph type="subTitle" idx="1"/>
          </p:nvPr>
        </p:nvSpPr>
        <p:spPr>
          <a:xfrm>
            <a:off x="5334175" y="2619825"/>
            <a:ext cx="3096600" cy="111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62" name="Google Shape;262;p19"/>
          <p:cNvGrpSpPr/>
          <p:nvPr/>
        </p:nvGrpSpPr>
        <p:grpSpPr>
          <a:xfrm>
            <a:off x="-505225" y="-349287"/>
            <a:ext cx="9649237" cy="6219740"/>
            <a:chOff x="-505225" y="-349287"/>
            <a:chExt cx="9649237" cy="6219740"/>
          </a:xfrm>
        </p:grpSpPr>
        <p:grpSp>
          <p:nvGrpSpPr>
            <p:cNvPr id="263" name="Google Shape;263;p19"/>
            <p:cNvGrpSpPr/>
            <p:nvPr/>
          </p:nvGrpSpPr>
          <p:grpSpPr>
            <a:xfrm>
              <a:off x="-505225" y="-349287"/>
              <a:ext cx="9649237" cy="4628432"/>
              <a:chOff x="-505225" y="-349287"/>
              <a:chExt cx="9649237" cy="4628432"/>
            </a:xfrm>
          </p:grpSpPr>
          <p:sp>
            <p:nvSpPr>
              <p:cNvPr id="264" name="Google Shape;264;p19"/>
              <p:cNvSpPr/>
              <p:nvPr/>
            </p:nvSpPr>
            <p:spPr>
              <a:xfrm flipH="1">
                <a:off x="6870262"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9"/>
              <p:cNvSpPr/>
              <p:nvPr/>
            </p:nvSpPr>
            <p:spPr>
              <a:xfrm flipH="1">
                <a:off x="8716112"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9"/>
              <p:cNvSpPr/>
              <p:nvPr/>
            </p:nvSpPr>
            <p:spPr>
              <a:xfrm rot="10800000">
                <a:off x="12"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9"/>
              <p:cNvSpPr/>
              <p:nvPr/>
            </p:nvSpPr>
            <p:spPr>
              <a:xfrm rot="9354502">
                <a:off x="-435605"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9"/>
              <p:cNvSpPr/>
              <p:nvPr/>
            </p:nvSpPr>
            <p:spPr>
              <a:xfrm rot="5400000" flipH="1">
                <a:off x="8434557"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9"/>
              <p:cNvSpPr/>
              <p:nvPr/>
            </p:nvSpPr>
            <p:spPr>
              <a:xfrm rot="5400000" flipH="1">
                <a:off x="209057"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9"/>
              <p:cNvSpPr/>
              <p:nvPr/>
            </p:nvSpPr>
            <p:spPr>
              <a:xfrm rot="5400000" flipH="1">
                <a:off x="8997132"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9"/>
              <p:cNvSpPr/>
              <p:nvPr/>
            </p:nvSpPr>
            <p:spPr>
              <a:xfrm rot="5400000" flipH="1">
                <a:off x="318142"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9"/>
              <p:cNvSpPr/>
              <p:nvPr/>
            </p:nvSpPr>
            <p:spPr>
              <a:xfrm rot="5400000" flipH="1">
                <a:off x="439055"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9"/>
              <p:cNvSpPr/>
              <p:nvPr/>
            </p:nvSpPr>
            <p:spPr>
              <a:xfrm rot="5400000" flipH="1">
                <a:off x="8925730"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9"/>
              <p:cNvSpPr/>
              <p:nvPr/>
            </p:nvSpPr>
            <p:spPr>
              <a:xfrm rot="5400000" flipH="1">
                <a:off x="8677055"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5" name="Google Shape;275;p19"/>
            <p:cNvSpPr/>
            <p:nvPr/>
          </p:nvSpPr>
          <p:spPr>
            <a:xfrm flipH="1">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3">
  <p:cSld name="CUSTOM_4_1_1">
    <p:spTree>
      <p:nvGrpSpPr>
        <p:cNvPr id="1" name="Shape 276"/>
        <p:cNvGrpSpPr/>
        <p:nvPr/>
      </p:nvGrpSpPr>
      <p:grpSpPr>
        <a:xfrm>
          <a:off x="0" y="0"/>
          <a:ext cx="0" cy="0"/>
          <a:chOff x="0" y="0"/>
          <a:chExt cx="0" cy="0"/>
        </a:xfrm>
      </p:grpSpPr>
      <p:sp>
        <p:nvSpPr>
          <p:cNvPr id="277" name="Google Shape;277;p20"/>
          <p:cNvSpPr txBox="1">
            <a:spLocks noGrp="1"/>
          </p:cNvSpPr>
          <p:nvPr>
            <p:ph type="title"/>
          </p:nvPr>
        </p:nvSpPr>
        <p:spPr>
          <a:xfrm>
            <a:off x="2265638" y="1591588"/>
            <a:ext cx="4612500" cy="917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278" name="Google Shape;278;p20"/>
          <p:cNvSpPr txBox="1">
            <a:spLocks noGrp="1"/>
          </p:cNvSpPr>
          <p:nvPr>
            <p:ph type="subTitle" idx="1"/>
          </p:nvPr>
        </p:nvSpPr>
        <p:spPr>
          <a:xfrm>
            <a:off x="2265862" y="2433213"/>
            <a:ext cx="4612500" cy="111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9" name="Google Shape;279;p20"/>
          <p:cNvGrpSpPr/>
          <p:nvPr/>
        </p:nvGrpSpPr>
        <p:grpSpPr>
          <a:xfrm>
            <a:off x="0" y="-349287"/>
            <a:ext cx="9649237" cy="6143565"/>
            <a:chOff x="0" y="-349287"/>
            <a:chExt cx="9649237" cy="6143565"/>
          </a:xfrm>
        </p:grpSpPr>
        <p:sp>
          <p:nvSpPr>
            <p:cNvPr id="280" name="Google Shape;280;p20"/>
            <p:cNvSpPr/>
            <p:nvPr/>
          </p:nvSpPr>
          <p:spPr>
            <a:xfrm rot="5400000" flipH="1">
              <a:off x="4671704" y="4731777"/>
              <a:ext cx="142718" cy="115951"/>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rot="5400000" flipH="1">
              <a:off x="4260585" y="4825593"/>
              <a:ext cx="225603" cy="183312"/>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0" y="4388975"/>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0"/>
            <p:cNvSpPr/>
            <p:nvPr/>
          </p:nvSpPr>
          <p:spPr>
            <a:xfrm>
              <a:off x="0"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0"/>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0"/>
            <p:cNvSpPr/>
            <p:nvPr/>
          </p:nvSpPr>
          <p:spPr>
            <a:xfrm rot="10800000" flipH="1">
              <a:off x="8360400"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0"/>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0"/>
            <p:cNvSpPr/>
            <p:nvPr/>
          </p:nvSpPr>
          <p:spPr>
            <a:xfrm rot="-5400000">
              <a:off x="640904"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0"/>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0"/>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0"/>
            <p:cNvSpPr/>
            <p:nvPr/>
          </p:nvSpPr>
          <p:spPr>
            <a:xfrm rot="-5400000">
              <a:off x="8678520"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0"/>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0"/>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0"/>
            <p:cNvSpPr/>
            <p:nvPr/>
          </p:nvSpPr>
          <p:spPr>
            <a:xfrm rot="-5400000">
              <a:off x="319607"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94"/>
        <p:cNvGrpSpPr/>
        <p:nvPr/>
      </p:nvGrpSpPr>
      <p:grpSpPr>
        <a:xfrm>
          <a:off x="0" y="0"/>
          <a:ext cx="0" cy="0"/>
          <a:chOff x="0" y="0"/>
          <a:chExt cx="0" cy="0"/>
        </a:xfrm>
      </p:grpSpPr>
      <p:sp>
        <p:nvSpPr>
          <p:cNvPr id="295" name="Google Shape;295;p21"/>
          <p:cNvSpPr txBox="1">
            <a:spLocks noGrp="1"/>
          </p:cNvSpPr>
          <p:nvPr>
            <p:ph type="title"/>
          </p:nvPr>
        </p:nvSpPr>
        <p:spPr>
          <a:xfrm flipH="1">
            <a:off x="720012" y="52120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96" name="Google Shape;296;p21"/>
          <p:cNvGrpSpPr/>
          <p:nvPr/>
        </p:nvGrpSpPr>
        <p:grpSpPr>
          <a:xfrm>
            <a:off x="0" y="-349287"/>
            <a:ext cx="9649237" cy="6219740"/>
            <a:chOff x="0" y="-349287"/>
            <a:chExt cx="9649237" cy="6219740"/>
          </a:xfrm>
        </p:grpSpPr>
        <p:sp>
          <p:nvSpPr>
            <p:cNvPr id="297" name="Google Shape;297;p21"/>
            <p:cNvSpPr/>
            <p:nvPr/>
          </p:nvSpPr>
          <p:spPr>
            <a:xfrm flipH="1">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1"/>
            <p:cNvSpPr/>
            <p:nvPr/>
          </p:nvSpPr>
          <p:spPr>
            <a:xfrm>
              <a:off x="0"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1"/>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1"/>
            <p:cNvSpPr/>
            <p:nvPr/>
          </p:nvSpPr>
          <p:spPr>
            <a:xfrm rot="10800000" flipH="1">
              <a:off x="8360400"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1"/>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1"/>
            <p:cNvSpPr/>
            <p:nvPr/>
          </p:nvSpPr>
          <p:spPr>
            <a:xfrm rot="-5400000">
              <a:off x="640904"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1"/>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1"/>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1"/>
            <p:cNvSpPr/>
            <p:nvPr/>
          </p:nvSpPr>
          <p:spPr>
            <a:xfrm rot="-5400000">
              <a:off x="8678520"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1"/>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1"/>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1"/>
            <p:cNvSpPr/>
            <p:nvPr/>
          </p:nvSpPr>
          <p:spPr>
            <a:xfrm rot="-5400000">
              <a:off x="319607"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309"/>
        <p:cNvGrpSpPr/>
        <p:nvPr/>
      </p:nvGrpSpPr>
      <p:grpSpPr>
        <a:xfrm>
          <a:off x="0" y="0"/>
          <a:ext cx="0" cy="0"/>
          <a:chOff x="0" y="0"/>
          <a:chExt cx="0" cy="0"/>
        </a:xfrm>
      </p:grpSpPr>
      <p:sp>
        <p:nvSpPr>
          <p:cNvPr id="310" name="Google Shape;310;p22"/>
          <p:cNvSpPr txBox="1">
            <a:spLocks noGrp="1"/>
          </p:cNvSpPr>
          <p:nvPr>
            <p:ph type="title"/>
          </p:nvPr>
        </p:nvSpPr>
        <p:spPr>
          <a:xfrm flipH="1">
            <a:off x="720012" y="52120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311" name="Google Shape;311;p22"/>
          <p:cNvGrpSpPr/>
          <p:nvPr/>
        </p:nvGrpSpPr>
        <p:grpSpPr>
          <a:xfrm>
            <a:off x="-505225" y="-349287"/>
            <a:ext cx="9649237" cy="6219740"/>
            <a:chOff x="-505225" y="-349287"/>
            <a:chExt cx="9649237" cy="6219740"/>
          </a:xfrm>
        </p:grpSpPr>
        <p:sp>
          <p:nvSpPr>
            <p:cNvPr id="312" name="Google Shape;312;p22"/>
            <p:cNvSpPr/>
            <p:nvPr/>
          </p:nvSpPr>
          <p:spPr>
            <a:xfrm>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2"/>
            <p:cNvSpPr/>
            <p:nvPr/>
          </p:nvSpPr>
          <p:spPr>
            <a:xfrm flipH="1">
              <a:off x="8716112"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2"/>
            <p:cNvSpPr/>
            <p:nvPr/>
          </p:nvSpPr>
          <p:spPr>
            <a:xfrm rot="9354502">
              <a:off x="-435605"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2"/>
            <p:cNvSpPr/>
            <p:nvPr/>
          </p:nvSpPr>
          <p:spPr>
            <a:xfrm rot="5400000" flipH="1">
              <a:off x="8434557"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2"/>
            <p:cNvSpPr/>
            <p:nvPr/>
          </p:nvSpPr>
          <p:spPr>
            <a:xfrm rot="5400000" flipH="1">
              <a:off x="209057"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2"/>
            <p:cNvSpPr/>
            <p:nvPr/>
          </p:nvSpPr>
          <p:spPr>
            <a:xfrm rot="5400000" flipH="1">
              <a:off x="318142" y="28702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2"/>
            <p:cNvSpPr/>
            <p:nvPr/>
          </p:nvSpPr>
          <p:spPr>
            <a:xfrm rot="5400000" flipH="1">
              <a:off x="8925730"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2"/>
            <p:cNvSpPr/>
            <p:nvPr/>
          </p:nvSpPr>
          <p:spPr>
            <a:xfrm rot="5400000" flipH="1">
              <a:off x="8677055"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2"/>
            <p:cNvSpPr/>
            <p:nvPr/>
          </p:nvSpPr>
          <p:spPr>
            <a:xfrm rot="5400000" flipH="1">
              <a:off x="533814" y="2671834"/>
              <a:ext cx="43152" cy="3507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p:nvPr>
        </p:nvSpPr>
        <p:spPr>
          <a:xfrm>
            <a:off x="1868946" y="1593625"/>
            <a:ext cx="3474900" cy="1440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707559" y="1805150"/>
            <a:ext cx="1005900" cy="1003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 name="Google Shape;27;p3"/>
          <p:cNvSpPr txBox="1">
            <a:spLocks noGrp="1"/>
          </p:cNvSpPr>
          <p:nvPr>
            <p:ph type="subTitle" idx="1"/>
          </p:nvPr>
        </p:nvSpPr>
        <p:spPr>
          <a:xfrm>
            <a:off x="707559" y="3074375"/>
            <a:ext cx="4636200" cy="475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8" name="Google Shape;28;p3"/>
          <p:cNvGrpSpPr/>
          <p:nvPr/>
        </p:nvGrpSpPr>
        <p:grpSpPr>
          <a:xfrm>
            <a:off x="0" y="-349287"/>
            <a:ext cx="9649237" cy="6143540"/>
            <a:chOff x="0" y="-349287"/>
            <a:chExt cx="9649237" cy="6143540"/>
          </a:xfrm>
        </p:grpSpPr>
        <p:sp>
          <p:nvSpPr>
            <p:cNvPr id="29" name="Google Shape;29;p3"/>
            <p:cNvSpPr/>
            <p:nvPr/>
          </p:nvSpPr>
          <p:spPr>
            <a:xfrm flipH="1">
              <a:off x="0" y="43889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678520" y="30270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321"/>
        <p:cNvGrpSpPr/>
        <p:nvPr/>
      </p:nvGrpSpPr>
      <p:grpSpPr>
        <a:xfrm>
          <a:off x="0" y="0"/>
          <a:ext cx="0" cy="0"/>
          <a:chOff x="0" y="0"/>
          <a:chExt cx="0" cy="0"/>
        </a:xfrm>
      </p:grpSpPr>
      <p:grpSp>
        <p:nvGrpSpPr>
          <p:cNvPr id="322" name="Google Shape;322;p23"/>
          <p:cNvGrpSpPr/>
          <p:nvPr/>
        </p:nvGrpSpPr>
        <p:grpSpPr>
          <a:xfrm>
            <a:off x="0" y="-349287"/>
            <a:ext cx="9649237" cy="6219740"/>
            <a:chOff x="0" y="-349287"/>
            <a:chExt cx="9649237" cy="6219740"/>
          </a:xfrm>
        </p:grpSpPr>
        <p:grpSp>
          <p:nvGrpSpPr>
            <p:cNvPr id="323" name="Google Shape;323;p23"/>
            <p:cNvGrpSpPr/>
            <p:nvPr/>
          </p:nvGrpSpPr>
          <p:grpSpPr>
            <a:xfrm>
              <a:off x="0" y="-349287"/>
              <a:ext cx="9649237" cy="4628432"/>
              <a:chOff x="0" y="-349287"/>
              <a:chExt cx="9649237" cy="4628432"/>
            </a:xfrm>
          </p:grpSpPr>
          <p:sp>
            <p:nvSpPr>
              <p:cNvPr id="324" name="Google Shape;324;p23"/>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3"/>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3"/>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3"/>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3"/>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3"/>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3"/>
              <p:cNvSpPr/>
              <p:nvPr/>
            </p:nvSpPr>
            <p:spPr>
              <a:xfrm rot="-5400000">
                <a:off x="8678520" y="30270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23"/>
            <p:cNvSpPr/>
            <p:nvPr/>
          </p:nvSpPr>
          <p:spPr>
            <a:xfrm flipH="1">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2" name="Google Shape;332;p23"/>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3" name="Google Shape;333;p23"/>
          <p:cNvSpPr txBox="1">
            <a:spLocks noGrp="1"/>
          </p:cNvSpPr>
          <p:nvPr>
            <p:ph type="subTitle" idx="1"/>
          </p:nvPr>
        </p:nvSpPr>
        <p:spPr>
          <a:xfrm>
            <a:off x="4832078" y="1717275"/>
            <a:ext cx="3254100" cy="2151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4" name="Google Shape;334;p23"/>
          <p:cNvSpPr txBox="1">
            <a:spLocks noGrp="1"/>
          </p:cNvSpPr>
          <p:nvPr>
            <p:ph type="subTitle" idx="2"/>
          </p:nvPr>
        </p:nvSpPr>
        <p:spPr>
          <a:xfrm>
            <a:off x="1057900" y="1717275"/>
            <a:ext cx="3254100" cy="21519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335"/>
        <p:cNvGrpSpPr/>
        <p:nvPr/>
      </p:nvGrpSpPr>
      <p:grpSpPr>
        <a:xfrm>
          <a:off x="0" y="0"/>
          <a:ext cx="0" cy="0"/>
          <a:chOff x="0" y="0"/>
          <a:chExt cx="0" cy="0"/>
        </a:xfrm>
      </p:grpSpPr>
      <p:sp>
        <p:nvSpPr>
          <p:cNvPr id="336" name="Google Shape;336;p24"/>
          <p:cNvSpPr txBox="1">
            <a:spLocks noGrp="1"/>
          </p:cNvSpPr>
          <p:nvPr>
            <p:ph type="title"/>
          </p:nvPr>
        </p:nvSpPr>
        <p:spPr>
          <a:xfrm>
            <a:off x="720000" y="52120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7" name="Google Shape;337;p24"/>
          <p:cNvSpPr txBox="1">
            <a:spLocks noGrp="1"/>
          </p:cNvSpPr>
          <p:nvPr>
            <p:ph type="subTitle" idx="1"/>
          </p:nvPr>
        </p:nvSpPr>
        <p:spPr>
          <a:xfrm>
            <a:off x="720025" y="3944002"/>
            <a:ext cx="2305500" cy="66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24"/>
          <p:cNvSpPr txBox="1">
            <a:spLocks noGrp="1"/>
          </p:cNvSpPr>
          <p:nvPr>
            <p:ph type="subTitle" idx="2"/>
          </p:nvPr>
        </p:nvSpPr>
        <p:spPr>
          <a:xfrm>
            <a:off x="3419246" y="3944002"/>
            <a:ext cx="2305500" cy="66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24"/>
          <p:cNvSpPr txBox="1">
            <a:spLocks noGrp="1"/>
          </p:cNvSpPr>
          <p:nvPr>
            <p:ph type="subTitle" idx="3"/>
          </p:nvPr>
        </p:nvSpPr>
        <p:spPr>
          <a:xfrm>
            <a:off x="6118473" y="3944002"/>
            <a:ext cx="2305500" cy="660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4"/>
          <p:cNvSpPr txBox="1">
            <a:spLocks noGrp="1"/>
          </p:cNvSpPr>
          <p:nvPr>
            <p:ph type="subTitle" idx="4"/>
          </p:nvPr>
        </p:nvSpPr>
        <p:spPr>
          <a:xfrm>
            <a:off x="720025" y="3436400"/>
            <a:ext cx="2305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1" name="Google Shape;341;p24"/>
          <p:cNvSpPr txBox="1">
            <a:spLocks noGrp="1"/>
          </p:cNvSpPr>
          <p:nvPr>
            <p:ph type="subTitle" idx="5"/>
          </p:nvPr>
        </p:nvSpPr>
        <p:spPr>
          <a:xfrm>
            <a:off x="3419222" y="3436400"/>
            <a:ext cx="2305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2" name="Google Shape;342;p24"/>
          <p:cNvSpPr txBox="1">
            <a:spLocks noGrp="1"/>
          </p:cNvSpPr>
          <p:nvPr>
            <p:ph type="subTitle" idx="6"/>
          </p:nvPr>
        </p:nvSpPr>
        <p:spPr>
          <a:xfrm>
            <a:off x="6118469" y="3436400"/>
            <a:ext cx="2305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43" name="Google Shape;343;p24"/>
          <p:cNvSpPr>
            <a:spLocks noGrp="1"/>
          </p:cNvSpPr>
          <p:nvPr>
            <p:ph type="pic" idx="7"/>
          </p:nvPr>
        </p:nvSpPr>
        <p:spPr>
          <a:xfrm>
            <a:off x="845575" y="1429503"/>
            <a:ext cx="2054400" cy="2054400"/>
          </a:xfrm>
          <a:prstGeom prst="rect">
            <a:avLst/>
          </a:prstGeom>
          <a:noFill/>
          <a:ln w="19050" cap="flat" cmpd="sng">
            <a:solidFill>
              <a:schemeClr val="lt1"/>
            </a:solidFill>
            <a:prstDash val="solid"/>
            <a:round/>
            <a:headEnd type="none" w="sm" len="sm"/>
            <a:tailEnd type="none" w="sm" len="sm"/>
          </a:ln>
        </p:spPr>
      </p:sp>
      <p:sp>
        <p:nvSpPr>
          <p:cNvPr id="344" name="Google Shape;344;p24"/>
          <p:cNvSpPr>
            <a:spLocks noGrp="1"/>
          </p:cNvSpPr>
          <p:nvPr>
            <p:ph type="pic" idx="8"/>
          </p:nvPr>
        </p:nvSpPr>
        <p:spPr>
          <a:xfrm>
            <a:off x="3544800" y="1429503"/>
            <a:ext cx="2054400" cy="2054400"/>
          </a:xfrm>
          <a:prstGeom prst="rect">
            <a:avLst/>
          </a:prstGeom>
          <a:noFill/>
          <a:ln w="19050" cap="flat" cmpd="sng">
            <a:solidFill>
              <a:schemeClr val="lt1"/>
            </a:solidFill>
            <a:prstDash val="solid"/>
            <a:round/>
            <a:headEnd type="none" w="sm" len="sm"/>
            <a:tailEnd type="none" w="sm" len="sm"/>
          </a:ln>
        </p:spPr>
      </p:sp>
      <p:sp>
        <p:nvSpPr>
          <p:cNvPr id="345" name="Google Shape;345;p24"/>
          <p:cNvSpPr>
            <a:spLocks noGrp="1"/>
          </p:cNvSpPr>
          <p:nvPr>
            <p:ph type="pic" idx="9"/>
          </p:nvPr>
        </p:nvSpPr>
        <p:spPr>
          <a:xfrm>
            <a:off x="6243975" y="1429503"/>
            <a:ext cx="2054400" cy="2054400"/>
          </a:xfrm>
          <a:prstGeom prst="rect">
            <a:avLst/>
          </a:prstGeom>
          <a:noFill/>
          <a:ln w="19050" cap="flat" cmpd="sng">
            <a:solidFill>
              <a:schemeClr val="lt1"/>
            </a:solidFill>
            <a:prstDash val="solid"/>
            <a:round/>
            <a:headEnd type="none" w="sm" len="sm"/>
            <a:tailEnd type="none" w="sm" len="sm"/>
          </a:ln>
        </p:spPr>
      </p:sp>
      <p:grpSp>
        <p:nvGrpSpPr>
          <p:cNvPr id="346" name="Google Shape;346;p24"/>
          <p:cNvGrpSpPr/>
          <p:nvPr/>
        </p:nvGrpSpPr>
        <p:grpSpPr>
          <a:xfrm>
            <a:off x="0" y="-349287"/>
            <a:ext cx="9649237" cy="6219740"/>
            <a:chOff x="0" y="-349287"/>
            <a:chExt cx="9649237" cy="6219740"/>
          </a:xfrm>
        </p:grpSpPr>
        <p:sp>
          <p:nvSpPr>
            <p:cNvPr id="347" name="Google Shape;347;p24"/>
            <p:cNvSpPr/>
            <p:nvPr/>
          </p:nvSpPr>
          <p:spPr>
            <a:xfrm flipH="1">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4"/>
            <p:cNvGrpSpPr/>
            <p:nvPr/>
          </p:nvGrpSpPr>
          <p:grpSpPr>
            <a:xfrm>
              <a:off x="0" y="-349287"/>
              <a:ext cx="9649237" cy="4628432"/>
              <a:chOff x="0" y="-349287"/>
              <a:chExt cx="9649237" cy="4628432"/>
            </a:xfrm>
          </p:grpSpPr>
          <p:sp>
            <p:nvSpPr>
              <p:cNvPr id="349" name="Google Shape;349;p24"/>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4"/>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4"/>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4"/>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4"/>
              <p:cNvSpPr/>
              <p:nvPr/>
            </p:nvSpPr>
            <p:spPr>
              <a:xfrm rot="-5400000">
                <a:off x="8678520" y="30270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373"/>
        <p:cNvGrpSpPr/>
        <p:nvPr/>
      </p:nvGrpSpPr>
      <p:grpSpPr>
        <a:xfrm>
          <a:off x="0" y="0"/>
          <a:ext cx="0" cy="0"/>
          <a:chOff x="0" y="0"/>
          <a:chExt cx="0" cy="0"/>
        </a:xfrm>
      </p:grpSpPr>
      <p:sp>
        <p:nvSpPr>
          <p:cNvPr id="374" name="Google Shape;374;p26"/>
          <p:cNvSpPr txBox="1">
            <a:spLocks noGrp="1"/>
          </p:cNvSpPr>
          <p:nvPr>
            <p:ph type="title"/>
          </p:nvPr>
        </p:nvSpPr>
        <p:spPr>
          <a:xfrm>
            <a:off x="720000" y="52120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75" name="Google Shape;375;p26"/>
          <p:cNvSpPr txBox="1">
            <a:spLocks noGrp="1"/>
          </p:cNvSpPr>
          <p:nvPr>
            <p:ph type="subTitle" idx="1"/>
          </p:nvPr>
        </p:nvSpPr>
        <p:spPr>
          <a:xfrm>
            <a:off x="1410225" y="2238102"/>
            <a:ext cx="3090300" cy="6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6" name="Google Shape;376;p26"/>
          <p:cNvSpPr txBox="1">
            <a:spLocks noGrp="1"/>
          </p:cNvSpPr>
          <p:nvPr>
            <p:ph type="subTitle" idx="2"/>
          </p:nvPr>
        </p:nvSpPr>
        <p:spPr>
          <a:xfrm>
            <a:off x="4643475" y="2238102"/>
            <a:ext cx="3090300" cy="6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7" name="Google Shape;377;p26"/>
          <p:cNvSpPr txBox="1">
            <a:spLocks noGrp="1"/>
          </p:cNvSpPr>
          <p:nvPr>
            <p:ph type="subTitle" idx="3"/>
          </p:nvPr>
        </p:nvSpPr>
        <p:spPr>
          <a:xfrm>
            <a:off x="1410225" y="4078749"/>
            <a:ext cx="3090300" cy="6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8" name="Google Shape;378;p26"/>
          <p:cNvSpPr txBox="1">
            <a:spLocks noGrp="1"/>
          </p:cNvSpPr>
          <p:nvPr>
            <p:ph type="subTitle" idx="4"/>
          </p:nvPr>
        </p:nvSpPr>
        <p:spPr>
          <a:xfrm>
            <a:off x="4643475" y="4078749"/>
            <a:ext cx="3090300" cy="610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79" name="Google Shape;379;p26"/>
          <p:cNvSpPr txBox="1">
            <a:spLocks noGrp="1"/>
          </p:cNvSpPr>
          <p:nvPr>
            <p:ph type="subTitle" idx="5"/>
          </p:nvPr>
        </p:nvSpPr>
        <p:spPr>
          <a:xfrm>
            <a:off x="1410225" y="1884900"/>
            <a:ext cx="30903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80" name="Google Shape;380;p26"/>
          <p:cNvSpPr txBox="1">
            <a:spLocks noGrp="1"/>
          </p:cNvSpPr>
          <p:nvPr>
            <p:ph type="subTitle" idx="6"/>
          </p:nvPr>
        </p:nvSpPr>
        <p:spPr>
          <a:xfrm>
            <a:off x="1410225" y="3725648"/>
            <a:ext cx="30903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81" name="Google Shape;381;p26"/>
          <p:cNvSpPr txBox="1">
            <a:spLocks noGrp="1"/>
          </p:cNvSpPr>
          <p:nvPr>
            <p:ph type="subTitle" idx="7"/>
          </p:nvPr>
        </p:nvSpPr>
        <p:spPr>
          <a:xfrm>
            <a:off x="4643475" y="1884900"/>
            <a:ext cx="30903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82" name="Google Shape;382;p26"/>
          <p:cNvSpPr txBox="1">
            <a:spLocks noGrp="1"/>
          </p:cNvSpPr>
          <p:nvPr>
            <p:ph type="subTitle" idx="8"/>
          </p:nvPr>
        </p:nvSpPr>
        <p:spPr>
          <a:xfrm>
            <a:off x="4643475" y="3725648"/>
            <a:ext cx="30903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383" name="Google Shape;383;p26"/>
          <p:cNvGrpSpPr/>
          <p:nvPr/>
        </p:nvGrpSpPr>
        <p:grpSpPr>
          <a:xfrm>
            <a:off x="0" y="-349287"/>
            <a:ext cx="9649237" cy="6219740"/>
            <a:chOff x="0" y="-349287"/>
            <a:chExt cx="9649237" cy="6219740"/>
          </a:xfrm>
        </p:grpSpPr>
        <p:grpSp>
          <p:nvGrpSpPr>
            <p:cNvPr id="384" name="Google Shape;384;p26"/>
            <p:cNvGrpSpPr/>
            <p:nvPr/>
          </p:nvGrpSpPr>
          <p:grpSpPr>
            <a:xfrm>
              <a:off x="0" y="-349287"/>
              <a:ext cx="9649237" cy="4628432"/>
              <a:chOff x="0" y="-349287"/>
              <a:chExt cx="9649237" cy="4628432"/>
            </a:xfrm>
          </p:grpSpPr>
          <p:sp>
            <p:nvSpPr>
              <p:cNvPr id="385" name="Google Shape;385;p26"/>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6"/>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6"/>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6"/>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6"/>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6"/>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6"/>
              <p:cNvSpPr/>
              <p:nvPr/>
            </p:nvSpPr>
            <p:spPr>
              <a:xfrm rot="-5400000">
                <a:off x="8678520" y="30270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26"/>
            <p:cNvSpPr/>
            <p:nvPr/>
          </p:nvSpPr>
          <p:spPr>
            <a:xfrm flipH="1">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93"/>
        <p:cNvGrpSpPr/>
        <p:nvPr/>
      </p:nvGrpSpPr>
      <p:grpSpPr>
        <a:xfrm>
          <a:off x="0" y="0"/>
          <a:ext cx="0" cy="0"/>
          <a:chOff x="0" y="0"/>
          <a:chExt cx="0" cy="0"/>
        </a:xfrm>
      </p:grpSpPr>
      <p:sp>
        <p:nvSpPr>
          <p:cNvPr id="394" name="Google Shape;394;p27"/>
          <p:cNvSpPr txBox="1">
            <a:spLocks noGrp="1"/>
          </p:cNvSpPr>
          <p:nvPr>
            <p:ph type="title"/>
          </p:nvPr>
        </p:nvSpPr>
        <p:spPr>
          <a:xfrm>
            <a:off x="720000" y="52120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5" name="Google Shape;395;p27"/>
          <p:cNvSpPr txBox="1">
            <a:spLocks noGrp="1"/>
          </p:cNvSpPr>
          <p:nvPr>
            <p:ph type="subTitle" idx="1"/>
          </p:nvPr>
        </p:nvSpPr>
        <p:spPr>
          <a:xfrm>
            <a:off x="914575" y="2307201"/>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6" name="Google Shape;396;p27"/>
          <p:cNvSpPr txBox="1">
            <a:spLocks noGrp="1"/>
          </p:cNvSpPr>
          <p:nvPr>
            <p:ph type="subTitle" idx="2"/>
          </p:nvPr>
        </p:nvSpPr>
        <p:spPr>
          <a:xfrm>
            <a:off x="3523204" y="2307201"/>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7" name="Google Shape;397;p27"/>
          <p:cNvSpPr txBox="1">
            <a:spLocks noGrp="1"/>
          </p:cNvSpPr>
          <p:nvPr>
            <p:ph type="subTitle" idx="3"/>
          </p:nvPr>
        </p:nvSpPr>
        <p:spPr>
          <a:xfrm>
            <a:off x="914575" y="4065987"/>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8" name="Google Shape;398;p27"/>
          <p:cNvSpPr txBox="1">
            <a:spLocks noGrp="1"/>
          </p:cNvSpPr>
          <p:nvPr>
            <p:ph type="subTitle" idx="4"/>
          </p:nvPr>
        </p:nvSpPr>
        <p:spPr>
          <a:xfrm>
            <a:off x="3523204" y="4065987"/>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9" name="Google Shape;399;p27"/>
          <p:cNvSpPr txBox="1">
            <a:spLocks noGrp="1"/>
          </p:cNvSpPr>
          <p:nvPr>
            <p:ph type="subTitle" idx="5"/>
          </p:nvPr>
        </p:nvSpPr>
        <p:spPr>
          <a:xfrm>
            <a:off x="6131832" y="2307201"/>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0" name="Google Shape;400;p27"/>
          <p:cNvSpPr txBox="1">
            <a:spLocks noGrp="1"/>
          </p:cNvSpPr>
          <p:nvPr>
            <p:ph type="subTitle" idx="6"/>
          </p:nvPr>
        </p:nvSpPr>
        <p:spPr>
          <a:xfrm>
            <a:off x="6131832" y="4065987"/>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01" name="Google Shape;401;p27"/>
          <p:cNvSpPr txBox="1">
            <a:spLocks noGrp="1"/>
          </p:cNvSpPr>
          <p:nvPr>
            <p:ph type="subTitle" idx="7"/>
          </p:nvPr>
        </p:nvSpPr>
        <p:spPr>
          <a:xfrm>
            <a:off x="918694" y="1967000"/>
            <a:ext cx="20895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02" name="Google Shape;402;p27"/>
          <p:cNvSpPr txBox="1">
            <a:spLocks noGrp="1"/>
          </p:cNvSpPr>
          <p:nvPr>
            <p:ph type="subTitle" idx="8"/>
          </p:nvPr>
        </p:nvSpPr>
        <p:spPr>
          <a:xfrm>
            <a:off x="3527254" y="1967000"/>
            <a:ext cx="20895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03" name="Google Shape;403;p27"/>
          <p:cNvSpPr txBox="1">
            <a:spLocks noGrp="1"/>
          </p:cNvSpPr>
          <p:nvPr>
            <p:ph type="subTitle" idx="9"/>
          </p:nvPr>
        </p:nvSpPr>
        <p:spPr>
          <a:xfrm>
            <a:off x="6135882" y="1967000"/>
            <a:ext cx="20895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04" name="Google Shape;404;p27"/>
          <p:cNvSpPr txBox="1">
            <a:spLocks noGrp="1"/>
          </p:cNvSpPr>
          <p:nvPr>
            <p:ph type="subTitle" idx="13"/>
          </p:nvPr>
        </p:nvSpPr>
        <p:spPr>
          <a:xfrm>
            <a:off x="918694" y="3725762"/>
            <a:ext cx="20895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05" name="Google Shape;405;p27"/>
          <p:cNvSpPr txBox="1">
            <a:spLocks noGrp="1"/>
          </p:cNvSpPr>
          <p:nvPr>
            <p:ph type="subTitle" idx="14"/>
          </p:nvPr>
        </p:nvSpPr>
        <p:spPr>
          <a:xfrm>
            <a:off x="3527254" y="3725762"/>
            <a:ext cx="20895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406" name="Google Shape;406;p27"/>
          <p:cNvSpPr txBox="1">
            <a:spLocks noGrp="1"/>
          </p:cNvSpPr>
          <p:nvPr>
            <p:ph type="subTitle" idx="15"/>
          </p:nvPr>
        </p:nvSpPr>
        <p:spPr>
          <a:xfrm>
            <a:off x="6135882" y="3725762"/>
            <a:ext cx="20895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407" name="Google Shape;407;p27"/>
          <p:cNvGrpSpPr/>
          <p:nvPr/>
        </p:nvGrpSpPr>
        <p:grpSpPr>
          <a:xfrm>
            <a:off x="0" y="-349287"/>
            <a:ext cx="9649237" cy="6219740"/>
            <a:chOff x="0" y="-349287"/>
            <a:chExt cx="9649237" cy="6219740"/>
          </a:xfrm>
        </p:grpSpPr>
        <p:grpSp>
          <p:nvGrpSpPr>
            <p:cNvPr id="408" name="Google Shape;408;p27"/>
            <p:cNvGrpSpPr/>
            <p:nvPr/>
          </p:nvGrpSpPr>
          <p:grpSpPr>
            <a:xfrm>
              <a:off x="0" y="-349287"/>
              <a:ext cx="9649237" cy="4628432"/>
              <a:chOff x="0" y="-349287"/>
              <a:chExt cx="9649237" cy="4628432"/>
            </a:xfrm>
          </p:grpSpPr>
          <p:sp>
            <p:nvSpPr>
              <p:cNvPr id="409" name="Google Shape;409;p27"/>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rot="-5400000">
                <a:off x="8678520" y="30270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6" name="Google Shape;416;p27"/>
            <p:cNvSpPr/>
            <p:nvPr/>
          </p:nvSpPr>
          <p:spPr>
            <a:xfrm flipH="1">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417"/>
        <p:cNvGrpSpPr/>
        <p:nvPr/>
      </p:nvGrpSpPr>
      <p:grpSpPr>
        <a:xfrm>
          <a:off x="0" y="0"/>
          <a:ext cx="0" cy="0"/>
          <a:chOff x="0" y="0"/>
          <a:chExt cx="0" cy="0"/>
        </a:xfrm>
      </p:grpSpPr>
      <p:sp>
        <p:nvSpPr>
          <p:cNvPr id="418" name="Google Shape;418;p28"/>
          <p:cNvSpPr txBox="1">
            <a:spLocks noGrp="1"/>
          </p:cNvSpPr>
          <p:nvPr>
            <p:ph type="title" hasCustomPrompt="1"/>
          </p:nvPr>
        </p:nvSpPr>
        <p:spPr>
          <a:xfrm>
            <a:off x="713225" y="638350"/>
            <a:ext cx="4245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19" name="Google Shape;419;p28"/>
          <p:cNvSpPr txBox="1">
            <a:spLocks noGrp="1"/>
          </p:cNvSpPr>
          <p:nvPr>
            <p:ph type="subTitle" idx="1"/>
          </p:nvPr>
        </p:nvSpPr>
        <p:spPr>
          <a:xfrm>
            <a:off x="713225" y="1327274"/>
            <a:ext cx="4245300" cy="475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20" name="Google Shape;420;p28"/>
          <p:cNvSpPr txBox="1">
            <a:spLocks noGrp="1"/>
          </p:cNvSpPr>
          <p:nvPr>
            <p:ph type="title" idx="2" hasCustomPrompt="1"/>
          </p:nvPr>
        </p:nvSpPr>
        <p:spPr>
          <a:xfrm>
            <a:off x="2449350" y="1990613"/>
            <a:ext cx="4245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21" name="Google Shape;421;p28"/>
          <p:cNvSpPr txBox="1">
            <a:spLocks noGrp="1"/>
          </p:cNvSpPr>
          <p:nvPr>
            <p:ph type="subTitle" idx="3"/>
          </p:nvPr>
        </p:nvSpPr>
        <p:spPr>
          <a:xfrm>
            <a:off x="2449350" y="2679537"/>
            <a:ext cx="4245300" cy="475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22" name="Google Shape;422;p28"/>
          <p:cNvSpPr txBox="1">
            <a:spLocks noGrp="1"/>
          </p:cNvSpPr>
          <p:nvPr>
            <p:ph type="title" idx="4" hasCustomPrompt="1"/>
          </p:nvPr>
        </p:nvSpPr>
        <p:spPr>
          <a:xfrm>
            <a:off x="4185475" y="3342876"/>
            <a:ext cx="4245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23" name="Google Shape;423;p28"/>
          <p:cNvSpPr txBox="1">
            <a:spLocks noGrp="1"/>
          </p:cNvSpPr>
          <p:nvPr>
            <p:ph type="subTitle" idx="5"/>
          </p:nvPr>
        </p:nvSpPr>
        <p:spPr>
          <a:xfrm>
            <a:off x="4185475" y="4031800"/>
            <a:ext cx="4245300" cy="475500"/>
          </a:xfrm>
          <a:prstGeom prst="rect">
            <a:avLst/>
          </a:prstGeom>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24" name="Google Shape;424;p28"/>
          <p:cNvSpPr/>
          <p:nvPr/>
        </p:nvSpPr>
        <p:spPr>
          <a:xfrm>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flipH="1">
            <a:off x="6870262"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flipH="1">
            <a:off x="8716112"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rot="10800000">
            <a:off x="12"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rot="9354502">
            <a:off x="-435605"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rot="5400000" flipH="1">
            <a:off x="8434557"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rot="5400000" flipH="1">
            <a:off x="209057"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rot="5400000" flipH="1">
            <a:off x="8997132"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rot="5400000" flipH="1">
            <a:off x="318142"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rot="5400000" flipH="1">
            <a:off x="439055"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rot="5400000" flipH="1">
            <a:off x="8925730"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8"/>
          <p:cNvSpPr/>
          <p:nvPr/>
        </p:nvSpPr>
        <p:spPr>
          <a:xfrm rot="5400000" flipH="1">
            <a:off x="8677055"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436"/>
        <p:cNvGrpSpPr/>
        <p:nvPr/>
      </p:nvGrpSpPr>
      <p:grpSpPr>
        <a:xfrm>
          <a:off x="0" y="0"/>
          <a:ext cx="0" cy="0"/>
          <a:chOff x="0" y="0"/>
          <a:chExt cx="0" cy="0"/>
        </a:xfrm>
      </p:grpSpPr>
      <p:sp>
        <p:nvSpPr>
          <p:cNvPr id="437" name="Google Shape;437;p29"/>
          <p:cNvSpPr txBox="1">
            <a:spLocks noGrp="1"/>
          </p:cNvSpPr>
          <p:nvPr>
            <p:ph type="title" hasCustomPrompt="1"/>
          </p:nvPr>
        </p:nvSpPr>
        <p:spPr>
          <a:xfrm>
            <a:off x="1203575" y="2078675"/>
            <a:ext cx="13989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38" name="Google Shape;438;p29"/>
          <p:cNvSpPr txBox="1">
            <a:spLocks noGrp="1"/>
          </p:cNvSpPr>
          <p:nvPr>
            <p:ph type="subTitle" idx="1"/>
          </p:nvPr>
        </p:nvSpPr>
        <p:spPr>
          <a:xfrm>
            <a:off x="713225" y="3517100"/>
            <a:ext cx="23796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9" name="Google Shape;439;p29"/>
          <p:cNvSpPr txBox="1">
            <a:spLocks noGrp="1"/>
          </p:cNvSpPr>
          <p:nvPr>
            <p:ph type="subTitle" idx="2"/>
          </p:nvPr>
        </p:nvSpPr>
        <p:spPr>
          <a:xfrm>
            <a:off x="713225" y="3172475"/>
            <a:ext cx="23796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440" name="Google Shape;440;p29"/>
          <p:cNvSpPr txBox="1">
            <a:spLocks noGrp="1"/>
          </p:cNvSpPr>
          <p:nvPr>
            <p:ph type="title" idx="3" hasCustomPrompt="1"/>
          </p:nvPr>
        </p:nvSpPr>
        <p:spPr>
          <a:xfrm>
            <a:off x="3873100" y="2078675"/>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41" name="Google Shape;441;p29"/>
          <p:cNvSpPr txBox="1">
            <a:spLocks noGrp="1"/>
          </p:cNvSpPr>
          <p:nvPr>
            <p:ph type="subTitle" idx="4"/>
          </p:nvPr>
        </p:nvSpPr>
        <p:spPr>
          <a:xfrm>
            <a:off x="3382250" y="3517100"/>
            <a:ext cx="23796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2" name="Google Shape;442;p29"/>
          <p:cNvSpPr txBox="1">
            <a:spLocks noGrp="1"/>
          </p:cNvSpPr>
          <p:nvPr>
            <p:ph type="subTitle" idx="5"/>
          </p:nvPr>
        </p:nvSpPr>
        <p:spPr>
          <a:xfrm>
            <a:off x="3382250" y="3172475"/>
            <a:ext cx="23796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443" name="Google Shape;443;p29"/>
          <p:cNvSpPr txBox="1">
            <a:spLocks noGrp="1"/>
          </p:cNvSpPr>
          <p:nvPr>
            <p:ph type="title" idx="6" hasCustomPrompt="1"/>
          </p:nvPr>
        </p:nvSpPr>
        <p:spPr>
          <a:xfrm>
            <a:off x="6542100" y="2078675"/>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44" name="Google Shape;444;p29"/>
          <p:cNvSpPr txBox="1">
            <a:spLocks noGrp="1"/>
          </p:cNvSpPr>
          <p:nvPr>
            <p:ph type="subTitle" idx="7"/>
          </p:nvPr>
        </p:nvSpPr>
        <p:spPr>
          <a:xfrm>
            <a:off x="6051150" y="3517100"/>
            <a:ext cx="23796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45" name="Google Shape;445;p29"/>
          <p:cNvSpPr txBox="1">
            <a:spLocks noGrp="1"/>
          </p:cNvSpPr>
          <p:nvPr>
            <p:ph type="subTitle" idx="8"/>
          </p:nvPr>
        </p:nvSpPr>
        <p:spPr>
          <a:xfrm>
            <a:off x="6051150" y="3172475"/>
            <a:ext cx="23796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446" name="Google Shape;446;p29"/>
          <p:cNvSpPr txBox="1">
            <a:spLocks noGrp="1"/>
          </p:cNvSpPr>
          <p:nvPr>
            <p:ph type="title" idx="9"/>
          </p:nvPr>
        </p:nvSpPr>
        <p:spPr>
          <a:xfrm>
            <a:off x="720000" y="52120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47" name="Google Shape;447;p29"/>
          <p:cNvGrpSpPr/>
          <p:nvPr/>
        </p:nvGrpSpPr>
        <p:grpSpPr>
          <a:xfrm>
            <a:off x="0" y="-349287"/>
            <a:ext cx="9649237" cy="6219740"/>
            <a:chOff x="0" y="-349287"/>
            <a:chExt cx="9649237" cy="6219740"/>
          </a:xfrm>
        </p:grpSpPr>
        <p:sp>
          <p:nvSpPr>
            <p:cNvPr id="448" name="Google Shape;448;p29"/>
            <p:cNvSpPr/>
            <p:nvPr/>
          </p:nvSpPr>
          <p:spPr>
            <a:xfrm flipH="1">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 name="Google Shape;449;p29"/>
            <p:cNvGrpSpPr/>
            <p:nvPr/>
          </p:nvGrpSpPr>
          <p:grpSpPr>
            <a:xfrm>
              <a:off x="0" y="-349287"/>
              <a:ext cx="9649237" cy="4628432"/>
              <a:chOff x="0" y="-349287"/>
              <a:chExt cx="9649237" cy="4628432"/>
            </a:xfrm>
          </p:grpSpPr>
          <p:sp>
            <p:nvSpPr>
              <p:cNvPr id="450" name="Google Shape;450;p29"/>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9"/>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9"/>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9"/>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9"/>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9"/>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9"/>
              <p:cNvSpPr/>
              <p:nvPr/>
            </p:nvSpPr>
            <p:spPr>
              <a:xfrm rot="-5400000">
                <a:off x="8678520" y="30270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475"/>
        <p:cNvGrpSpPr/>
        <p:nvPr/>
      </p:nvGrpSpPr>
      <p:grpSpPr>
        <a:xfrm>
          <a:off x="0" y="0"/>
          <a:ext cx="0" cy="0"/>
          <a:chOff x="0" y="0"/>
          <a:chExt cx="0" cy="0"/>
        </a:xfrm>
      </p:grpSpPr>
      <p:grpSp>
        <p:nvGrpSpPr>
          <p:cNvPr id="476" name="Google Shape;476;p31"/>
          <p:cNvGrpSpPr/>
          <p:nvPr/>
        </p:nvGrpSpPr>
        <p:grpSpPr>
          <a:xfrm>
            <a:off x="0" y="-349287"/>
            <a:ext cx="9649237" cy="6219740"/>
            <a:chOff x="0" y="-349287"/>
            <a:chExt cx="9649237" cy="6219740"/>
          </a:xfrm>
        </p:grpSpPr>
        <p:grpSp>
          <p:nvGrpSpPr>
            <p:cNvPr id="477" name="Google Shape;477;p31"/>
            <p:cNvGrpSpPr/>
            <p:nvPr/>
          </p:nvGrpSpPr>
          <p:grpSpPr>
            <a:xfrm>
              <a:off x="0" y="-349287"/>
              <a:ext cx="9649237" cy="5379338"/>
              <a:chOff x="0" y="-349287"/>
              <a:chExt cx="9649237" cy="5379338"/>
            </a:xfrm>
          </p:grpSpPr>
          <p:sp>
            <p:nvSpPr>
              <p:cNvPr id="478" name="Google Shape;478;p31"/>
              <p:cNvSpPr/>
              <p:nvPr/>
            </p:nvSpPr>
            <p:spPr>
              <a:xfrm rot="5400000" flipH="1">
                <a:off x="4671704" y="4731777"/>
                <a:ext cx="142718" cy="115951"/>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1"/>
              <p:cNvSpPr/>
              <p:nvPr/>
            </p:nvSpPr>
            <p:spPr>
              <a:xfrm rot="5400000" flipH="1">
                <a:off x="4260585" y="4825593"/>
                <a:ext cx="225603" cy="183312"/>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1"/>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1"/>
              <p:cNvSpPr/>
              <p:nvPr/>
            </p:nvSpPr>
            <p:spPr>
              <a:xfrm rot="10800000" flipH="1">
                <a:off x="8360400"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1"/>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1"/>
              <p:cNvSpPr/>
              <p:nvPr/>
            </p:nvSpPr>
            <p:spPr>
              <a:xfrm rot="-5400000">
                <a:off x="640904"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1"/>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1"/>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1"/>
              <p:cNvSpPr/>
              <p:nvPr/>
            </p:nvSpPr>
            <p:spPr>
              <a:xfrm rot="-5400000">
                <a:off x="8678520"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1"/>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1"/>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1"/>
              <p:cNvSpPr/>
              <p:nvPr/>
            </p:nvSpPr>
            <p:spPr>
              <a:xfrm rot="-5400000">
                <a:off x="319607"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0" name="Google Shape;490;p31"/>
            <p:cNvSpPr/>
            <p:nvPr/>
          </p:nvSpPr>
          <p:spPr>
            <a:xfrm flipH="1">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491"/>
        <p:cNvGrpSpPr/>
        <p:nvPr/>
      </p:nvGrpSpPr>
      <p:grpSpPr>
        <a:xfrm>
          <a:off x="0" y="0"/>
          <a:ext cx="0" cy="0"/>
          <a:chOff x="0" y="0"/>
          <a:chExt cx="0" cy="0"/>
        </a:xfrm>
      </p:grpSpPr>
      <p:grpSp>
        <p:nvGrpSpPr>
          <p:cNvPr id="492" name="Google Shape;492;p32"/>
          <p:cNvGrpSpPr/>
          <p:nvPr/>
        </p:nvGrpSpPr>
        <p:grpSpPr>
          <a:xfrm>
            <a:off x="-505225" y="-349287"/>
            <a:ext cx="9649237" cy="6219740"/>
            <a:chOff x="-505225" y="-349287"/>
            <a:chExt cx="9649237" cy="6219740"/>
          </a:xfrm>
        </p:grpSpPr>
        <p:grpSp>
          <p:nvGrpSpPr>
            <p:cNvPr id="493" name="Google Shape;493;p32"/>
            <p:cNvGrpSpPr/>
            <p:nvPr/>
          </p:nvGrpSpPr>
          <p:grpSpPr>
            <a:xfrm flipH="1">
              <a:off x="-505225" y="-349287"/>
              <a:ext cx="9649237" cy="4628432"/>
              <a:chOff x="0" y="-349287"/>
              <a:chExt cx="9649237" cy="4628432"/>
            </a:xfrm>
          </p:grpSpPr>
          <p:sp>
            <p:nvSpPr>
              <p:cNvPr id="494" name="Google Shape;494;p32"/>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rot="-5400000">
                <a:off x="8678520" y="30270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32"/>
            <p:cNvSpPr/>
            <p:nvPr/>
          </p:nvSpPr>
          <p:spPr>
            <a:xfrm flipH="1">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9" name="Google Shape;39;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40" name="Google Shape;40;p4"/>
          <p:cNvSpPr/>
          <p:nvPr/>
        </p:nvSpPr>
        <p:spPr>
          <a:xfrm>
            <a:off x="316" y="43889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rot="-5400000">
            <a:off x="640904"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p:nvPr/>
        </p:nvSpPr>
        <p:spPr>
          <a:xfrm rot="-5400000">
            <a:off x="8678520" y="28702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4"/>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4"/>
          <p:cNvSpPr/>
          <p:nvPr/>
        </p:nvSpPr>
        <p:spPr>
          <a:xfrm rot="-5400000">
            <a:off x="319607"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4"/>
          <p:cNvSpPr/>
          <p:nvPr/>
        </p:nvSpPr>
        <p:spPr>
          <a:xfrm rot="-5400000">
            <a:off x="8567045" y="2671834"/>
            <a:ext cx="43152" cy="3507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720000" y="52120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1" name="Google Shape;51;p5"/>
          <p:cNvSpPr txBox="1">
            <a:spLocks noGrp="1"/>
          </p:cNvSpPr>
          <p:nvPr>
            <p:ph type="subTitle" idx="1"/>
          </p:nvPr>
        </p:nvSpPr>
        <p:spPr>
          <a:xfrm>
            <a:off x="4965947" y="2996300"/>
            <a:ext cx="2962200" cy="113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2" name="Google Shape;52;p5"/>
          <p:cNvSpPr txBox="1">
            <a:spLocks noGrp="1"/>
          </p:cNvSpPr>
          <p:nvPr>
            <p:ph type="subTitle" idx="2"/>
          </p:nvPr>
        </p:nvSpPr>
        <p:spPr>
          <a:xfrm>
            <a:off x="1215850" y="2996300"/>
            <a:ext cx="2962200" cy="113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5"/>
          <p:cNvSpPr txBox="1">
            <a:spLocks noGrp="1"/>
          </p:cNvSpPr>
          <p:nvPr>
            <p:ph type="subTitle" idx="3"/>
          </p:nvPr>
        </p:nvSpPr>
        <p:spPr>
          <a:xfrm>
            <a:off x="1215855" y="2589800"/>
            <a:ext cx="29622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54" name="Google Shape;54;p5"/>
          <p:cNvSpPr txBox="1">
            <a:spLocks noGrp="1"/>
          </p:cNvSpPr>
          <p:nvPr>
            <p:ph type="subTitle" idx="4"/>
          </p:nvPr>
        </p:nvSpPr>
        <p:spPr>
          <a:xfrm>
            <a:off x="4965945" y="2589800"/>
            <a:ext cx="29622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b="1">
                <a:solidFill>
                  <a:schemeClr val="dk1"/>
                </a:solidFill>
                <a:latin typeface="Bitter"/>
                <a:ea typeface="Bitter"/>
                <a:cs typeface="Bitter"/>
                <a:sym typeface="Bitter"/>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55" name="Google Shape;55;p5"/>
          <p:cNvGrpSpPr/>
          <p:nvPr/>
        </p:nvGrpSpPr>
        <p:grpSpPr>
          <a:xfrm>
            <a:off x="0" y="-349287"/>
            <a:ext cx="9649237" cy="6143540"/>
            <a:chOff x="0" y="-349287"/>
            <a:chExt cx="9649237" cy="6143540"/>
          </a:xfrm>
        </p:grpSpPr>
        <p:sp>
          <p:nvSpPr>
            <p:cNvPr id="56" name="Google Shape;56;p5"/>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5"/>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5"/>
            <p:cNvSpPr/>
            <p:nvPr/>
          </p:nvSpPr>
          <p:spPr>
            <a:xfrm rot="-5400000">
              <a:off x="8678520" y="30270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5"/>
            <p:cNvSpPr/>
            <p:nvPr/>
          </p:nvSpPr>
          <p:spPr>
            <a:xfrm>
              <a:off x="0" y="43889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720000" y="521208"/>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66" name="Google Shape;66;p6"/>
          <p:cNvGrpSpPr/>
          <p:nvPr/>
        </p:nvGrpSpPr>
        <p:grpSpPr>
          <a:xfrm>
            <a:off x="-505225" y="-349287"/>
            <a:ext cx="9649237" cy="6219740"/>
            <a:chOff x="-505225" y="-349287"/>
            <a:chExt cx="9649237" cy="6219740"/>
          </a:xfrm>
        </p:grpSpPr>
        <p:sp>
          <p:nvSpPr>
            <p:cNvPr id="67" name="Google Shape;67;p6"/>
            <p:cNvSpPr/>
            <p:nvPr/>
          </p:nvSpPr>
          <p:spPr>
            <a:xfrm>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flipH="1">
              <a:off x="6870262"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6"/>
            <p:cNvSpPr/>
            <p:nvPr/>
          </p:nvSpPr>
          <p:spPr>
            <a:xfrm flipH="1">
              <a:off x="8716112"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6"/>
            <p:cNvSpPr/>
            <p:nvPr/>
          </p:nvSpPr>
          <p:spPr>
            <a:xfrm rot="10800000">
              <a:off x="12"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rot="9354502">
              <a:off x="-435605"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rot="5400000" flipH="1">
              <a:off x="8434557"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rot="5400000" flipH="1">
              <a:off x="209057"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rot="5400000" flipH="1">
              <a:off x="8997132"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6"/>
            <p:cNvSpPr/>
            <p:nvPr/>
          </p:nvSpPr>
          <p:spPr>
            <a:xfrm rot="5400000" flipH="1">
              <a:off x="318142"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6"/>
            <p:cNvSpPr/>
            <p:nvPr/>
          </p:nvSpPr>
          <p:spPr>
            <a:xfrm rot="5400000" flipH="1">
              <a:off x="439055"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6"/>
            <p:cNvSpPr/>
            <p:nvPr/>
          </p:nvSpPr>
          <p:spPr>
            <a:xfrm rot="5400000" flipH="1">
              <a:off x="8925730"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6"/>
            <p:cNvSpPr/>
            <p:nvPr/>
          </p:nvSpPr>
          <p:spPr>
            <a:xfrm rot="5400000" flipH="1">
              <a:off x="8677055"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9"/>
        <p:cNvGrpSpPr/>
        <p:nvPr/>
      </p:nvGrpSpPr>
      <p:grpSpPr>
        <a:xfrm>
          <a:off x="0" y="0"/>
          <a:ext cx="0" cy="0"/>
          <a:chOff x="0" y="0"/>
          <a:chExt cx="0" cy="0"/>
        </a:xfrm>
      </p:grpSpPr>
      <p:sp>
        <p:nvSpPr>
          <p:cNvPr id="80" name="Google Shape;80;p7"/>
          <p:cNvSpPr txBox="1">
            <a:spLocks noGrp="1"/>
          </p:cNvSpPr>
          <p:nvPr>
            <p:ph type="title"/>
          </p:nvPr>
        </p:nvSpPr>
        <p:spPr>
          <a:xfrm>
            <a:off x="720000" y="521225"/>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1" name="Google Shape;81;p7"/>
          <p:cNvSpPr txBox="1">
            <a:spLocks noGrp="1"/>
          </p:cNvSpPr>
          <p:nvPr>
            <p:ph type="subTitle" idx="1"/>
          </p:nvPr>
        </p:nvSpPr>
        <p:spPr>
          <a:xfrm>
            <a:off x="720000" y="170030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82" name="Google Shape;82;p7"/>
          <p:cNvGrpSpPr/>
          <p:nvPr/>
        </p:nvGrpSpPr>
        <p:grpSpPr>
          <a:xfrm>
            <a:off x="0" y="-349287"/>
            <a:ext cx="9649237" cy="6219740"/>
            <a:chOff x="0" y="-349287"/>
            <a:chExt cx="9649237" cy="6219740"/>
          </a:xfrm>
        </p:grpSpPr>
        <p:grpSp>
          <p:nvGrpSpPr>
            <p:cNvPr id="83" name="Google Shape;83;p7"/>
            <p:cNvGrpSpPr/>
            <p:nvPr/>
          </p:nvGrpSpPr>
          <p:grpSpPr>
            <a:xfrm>
              <a:off x="0" y="-349287"/>
              <a:ext cx="9649237" cy="5379338"/>
              <a:chOff x="0" y="-349287"/>
              <a:chExt cx="9649237" cy="5379338"/>
            </a:xfrm>
          </p:grpSpPr>
          <p:sp>
            <p:nvSpPr>
              <p:cNvPr id="84" name="Google Shape;84;p7"/>
              <p:cNvSpPr/>
              <p:nvPr/>
            </p:nvSpPr>
            <p:spPr>
              <a:xfrm rot="5400000" flipH="1">
                <a:off x="4671704" y="4731777"/>
                <a:ext cx="142718" cy="115951"/>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7"/>
              <p:cNvSpPr/>
              <p:nvPr/>
            </p:nvSpPr>
            <p:spPr>
              <a:xfrm rot="5400000" flipH="1">
                <a:off x="4260585" y="4825593"/>
                <a:ext cx="225603" cy="183312"/>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7"/>
              <p:cNvSpPr/>
              <p:nvPr/>
            </p:nvSpPr>
            <p:spPr>
              <a:xfrm>
                <a:off x="0"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7"/>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7"/>
              <p:cNvSpPr/>
              <p:nvPr/>
            </p:nvSpPr>
            <p:spPr>
              <a:xfrm rot="10800000" flipH="1">
                <a:off x="8360400"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7"/>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7"/>
              <p:cNvSpPr/>
              <p:nvPr/>
            </p:nvSpPr>
            <p:spPr>
              <a:xfrm rot="-5400000">
                <a:off x="640904"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7"/>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7"/>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7"/>
              <p:cNvSpPr/>
              <p:nvPr/>
            </p:nvSpPr>
            <p:spPr>
              <a:xfrm rot="-5400000">
                <a:off x="8678520"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7"/>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7"/>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7"/>
              <p:cNvSpPr/>
              <p:nvPr/>
            </p:nvSpPr>
            <p:spPr>
              <a:xfrm rot="-5400000">
                <a:off x="319607"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7"/>
            <p:cNvSpPr/>
            <p:nvPr/>
          </p:nvSpPr>
          <p:spPr>
            <a:xfrm flipH="1">
              <a:off x="0" y="44651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8"/>
        <p:cNvGrpSpPr/>
        <p:nvPr/>
      </p:nvGrpSpPr>
      <p:grpSpPr>
        <a:xfrm>
          <a:off x="0" y="0"/>
          <a:ext cx="0" cy="0"/>
          <a:chOff x="0" y="0"/>
          <a:chExt cx="0" cy="0"/>
        </a:xfrm>
      </p:grpSpPr>
      <p:sp>
        <p:nvSpPr>
          <p:cNvPr id="99" name="Google Shape;99;p8"/>
          <p:cNvSpPr txBox="1">
            <a:spLocks noGrp="1"/>
          </p:cNvSpPr>
          <p:nvPr>
            <p:ph type="title"/>
          </p:nvPr>
        </p:nvSpPr>
        <p:spPr>
          <a:xfrm>
            <a:off x="1768550" y="752775"/>
            <a:ext cx="5607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00" name="Google Shape;100;p8"/>
          <p:cNvGrpSpPr/>
          <p:nvPr/>
        </p:nvGrpSpPr>
        <p:grpSpPr>
          <a:xfrm>
            <a:off x="0" y="-349287"/>
            <a:ext cx="9649237" cy="6143540"/>
            <a:chOff x="0" y="-349287"/>
            <a:chExt cx="9649237" cy="6143540"/>
          </a:xfrm>
        </p:grpSpPr>
        <p:sp>
          <p:nvSpPr>
            <p:cNvPr id="101" name="Google Shape;101;p8"/>
            <p:cNvSpPr/>
            <p:nvPr/>
          </p:nvSpPr>
          <p:spPr>
            <a:xfrm>
              <a:off x="0" y="43889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8"/>
            <p:cNvSpPr/>
            <p:nvPr/>
          </p:nvSpPr>
          <p:spPr>
            <a:xfrm>
              <a:off x="0"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8"/>
            <p:cNvSpPr/>
            <p:nvPr/>
          </p:nvSpPr>
          <p:spPr>
            <a:xfrm>
              <a:off x="0" y="0"/>
              <a:ext cx="427900" cy="624900"/>
            </a:xfrm>
            <a:custGeom>
              <a:avLst/>
              <a:gdLst/>
              <a:ahLst/>
              <a:cxnLst/>
              <a:rect l="l" t="t" r="r" b="b"/>
              <a:pathLst>
                <a:path w="17116" h="24996" extrusionOk="0">
                  <a:moveTo>
                    <a:pt x="16707" y="0"/>
                  </a:moveTo>
                  <a:cubicBezTo>
                    <a:pt x="16138" y="1780"/>
                    <a:pt x="15759" y="3633"/>
                    <a:pt x="15379" y="5428"/>
                  </a:cubicBezTo>
                  <a:cubicBezTo>
                    <a:pt x="14956" y="7500"/>
                    <a:pt x="14533" y="9630"/>
                    <a:pt x="13789" y="11630"/>
                  </a:cubicBezTo>
                  <a:cubicBezTo>
                    <a:pt x="11513" y="17816"/>
                    <a:pt x="6260" y="22675"/>
                    <a:pt x="0" y="24587"/>
                  </a:cubicBezTo>
                  <a:lnTo>
                    <a:pt x="0" y="24995"/>
                  </a:lnTo>
                  <a:cubicBezTo>
                    <a:pt x="6420" y="23069"/>
                    <a:pt x="11834" y="18094"/>
                    <a:pt x="14154" y="11761"/>
                  </a:cubicBezTo>
                  <a:cubicBezTo>
                    <a:pt x="14898" y="9733"/>
                    <a:pt x="15336" y="7588"/>
                    <a:pt x="15773" y="5516"/>
                  </a:cubicBezTo>
                  <a:cubicBezTo>
                    <a:pt x="16138" y="3677"/>
                    <a:pt x="16532" y="1795"/>
                    <a:pt x="17116"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8"/>
            <p:cNvSpPr/>
            <p:nvPr/>
          </p:nvSpPr>
          <p:spPr>
            <a:xfrm rot="10800000" flipH="1">
              <a:off x="8360400"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8"/>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8"/>
            <p:cNvSpPr/>
            <p:nvPr/>
          </p:nvSpPr>
          <p:spPr>
            <a:xfrm rot="-5400000">
              <a:off x="640904" y="33819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8"/>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8"/>
            <p:cNvSpPr/>
            <p:nvPr/>
          </p:nvSpPr>
          <p:spPr>
            <a:xfrm rot="-5400000">
              <a:off x="78329" y="99901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8"/>
            <p:cNvSpPr/>
            <p:nvPr/>
          </p:nvSpPr>
          <p:spPr>
            <a:xfrm rot="-5400000">
              <a:off x="8678520" y="40938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8"/>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8"/>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8"/>
            <p:cNvSpPr/>
            <p:nvPr/>
          </p:nvSpPr>
          <p:spPr>
            <a:xfrm rot="-5400000">
              <a:off x="319607" y="585183"/>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13"/>
        <p:cNvGrpSpPr/>
        <p:nvPr/>
      </p:nvGrpSpPr>
      <p:grpSpPr>
        <a:xfrm>
          <a:off x="0" y="0"/>
          <a:ext cx="0" cy="0"/>
          <a:chOff x="0" y="0"/>
          <a:chExt cx="0" cy="0"/>
        </a:xfrm>
      </p:grpSpPr>
      <p:sp>
        <p:nvSpPr>
          <p:cNvPr id="114" name="Google Shape;114;p9"/>
          <p:cNvSpPr txBox="1">
            <a:spLocks noGrp="1"/>
          </p:cNvSpPr>
          <p:nvPr>
            <p:ph type="title"/>
          </p:nvPr>
        </p:nvSpPr>
        <p:spPr>
          <a:xfrm>
            <a:off x="2426400" y="1655550"/>
            <a:ext cx="42912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15" name="Google Shape;115;p9"/>
          <p:cNvSpPr txBox="1">
            <a:spLocks noGrp="1"/>
          </p:cNvSpPr>
          <p:nvPr>
            <p:ph type="subTitle" idx="1"/>
          </p:nvPr>
        </p:nvSpPr>
        <p:spPr>
          <a:xfrm>
            <a:off x="2426400" y="2816850"/>
            <a:ext cx="42912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16" name="Google Shape;116;p9"/>
          <p:cNvGrpSpPr/>
          <p:nvPr/>
        </p:nvGrpSpPr>
        <p:grpSpPr>
          <a:xfrm>
            <a:off x="0" y="-349287"/>
            <a:ext cx="9649237" cy="6143540"/>
            <a:chOff x="0" y="-349287"/>
            <a:chExt cx="9649237" cy="6143540"/>
          </a:xfrm>
        </p:grpSpPr>
        <p:sp>
          <p:nvSpPr>
            <p:cNvPr id="117" name="Google Shape;117;p9"/>
            <p:cNvSpPr/>
            <p:nvPr/>
          </p:nvSpPr>
          <p:spPr>
            <a:xfrm>
              <a:off x="0" y="4388950"/>
              <a:ext cx="9143697" cy="1405302"/>
            </a:xfrm>
            <a:custGeom>
              <a:avLst/>
              <a:gdLst/>
              <a:ahLst/>
              <a:cxnLst/>
              <a:rect l="l" t="t" r="r" b="b"/>
              <a:pathLst>
                <a:path w="285317" h="78268" extrusionOk="0">
                  <a:moveTo>
                    <a:pt x="285316" y="0"/>
                  </a:moveTo>
                  <a:cubicBezTo>
                    <a:pt x="278377" y="2054"/>
                    <a:pt x="267832" y="5387"/>
                    <a:pt x="255301" y="10249"/>
                  </a:cubicBezTo>
                  <a:cubicBezTo>
                    <a:pt x="217731" y="24857"/>
                    <a:pt x="212846" y="33713"/>
                    <a:pt x="194449" y="40264"/>
                  </a:cubicBezTo>
                  <a:cubicBezTo>
                    <a:pt x="183224" y="44269"/>
                    <a:pt x="171168" y="45924"/>
                    <a:pt x="159017" y="45924"/>
                  </a:cubicBezTo>
                  <a:cubicBezTo>
                    <a:pt x="123184" y="45924"/>
                    <a:pt x="86525" y="31532"/>
                    <a:pt x="67928" y="20588"/>
                  </a:cubicBezTo>
                  <a:cubicBezTo>
                    <a:pt x="62359" y="17302"/>
                    <a:pt x="47317" y="7806"/>
                    <a:pt x="25519" y="4816"/>
                  </a:cubicBezTo>
                  <a:cubicBezTo>
                    <a:pt x="20617" y="4149"/>
                    <a:pt x="16063" y="3905"/>
                    <a:pt x="11991" y="3905"/>
                  </a:cubicBezTo>
                  <a:cubicBezTo>
                    <a:pt x="7283" y="3905"/>
                    <a:pt x="3219" y="4231"/>
                    <a:pt x="0" y="4611"/>
                  </a:cubicBezTo>
                  <a:lnTo>
                    <a:pt x="0" y="78268"/>
                  </a:lnTo>
                  <a:lnTo>
                    <a:pt x="285316" y="78268"/>
                  </a:lnTo>
                  <a:lnTo>
                    <a:pt x="285316" y="0"/>
                  </a:lnTo>
                  <a:close/>
                </a:path>
              </a:pathLst>
            </a:custGeom>
            <a:solidFill>
              <a:srgbClr val="C4BFFA">
                <a:alpha val="512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9"/>
            <p:cNvSpPr/>
            <p:nvPr/>
          </p:nvSpPr>
          <p:spPr>
            <a:xfrm>
              <a:off x="0" y="0"/>
              <a:ext cx="2273750" cy="1646300"/>
            </a:xfrm>
            <a:custGeom>
              <a:avLst/>
              <a:gdLst/>
              <a:ahLst/>
              <a:cxnLst/>
              <a:rect l="l" t="t" r="r" b="b"/>
              <a:pathLst>
                <a:path w="90950" h="65852" extrusionOk="0">
                  <a:moveTo>
                    <a:pt x="90103" y="0"/>
                  </a:moveTo>
                  <a:cubicBezTo>
                    <a:pt x="83522" y="2714"/>
                    <a:pt x="76387" y="4173"/>
                    <a:pt x="69470" y="5574"/>
                  </a:cubicBezTo>
                  <a:cubicBezTo>
                    <a:pt x="68697" y="5735"/>
                    <a:pt x="67924" y="5895"/>
                    <a:pt x="67150" y="6056"/>
                  </a:cubicBezTo>
                  <a:cubicBezTo>
                    <a:pt x="58425" y="7850"/>
                    <a:pt x="49246" y="10024"/>
                    <a:pt x="41542" y="14956"/>
                  </a:cubicBezTo>
                  <a:cubicBezTo>
                    <a:pt x="31561" y="21348"/>
                    <a:pt x="25010" y="31708"/>
                    <a:pt x="18692" y="41717"/>
                  </a:cubicBezTo>
                  <a:cubicBezTo>
                    <a:pt x="13278" y="50268"/>
                    <a:pt x="7719" y="59067"/>
                    <a:pt x="0" y="65429"/>
                  </a:cubicBezTo>
                  <a:lnTo>
                    <a:pt x="0" y="65852"/>
                  </a:lnTo>
                  <a:cubicBezTo>
                    <a:pt x="7865" y="59446"/>
                    <a:pt x="13497" y="50545"/>
                    <a:pt x="18969" y="41892"/>
                  </a:cubicBezTo>
                  <a:cubicBezTo>
                    <a:pt x="25273" y="31912"/>
                    <a:pt x="31795" y="21596"/>
                    <a:pt x="41717" y="15234"/>
                  </a:cubicBezTo>
                  <a:cubicBezTo>
                    <a:pt x="49378" y="10331"/>
                    <a:pt x="58512" y="8171"/>
                    <a:pt x="67223" y="6377"/>
                  </a:cubicBezTo>
                  <a:cubicBezTo>
                    <a:pt x="67982" y="6216"/>
                    <a:pt x="68755" y="6056"/>
                    <a:pt x="69529" y="5895"/>
                  </a:cubicBezTo>
                  <a:cubicBezTo>
                    <a:pt x="76722" y="4436"/>
                    <a:pt x="84135" y="2933"/>
                    <a:pt x="90949"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9"/>
            <p:cNvSpPr/>
            <p:nvPr/>
          </p:nvSpPr>
          <p:spPr>
            <a:xfrm rot="10800000" flipH="1">
              <a:off x="8360400" y="-15"/>
              <a:ext cx="783600" cy="356075"/>
            </a:xfrm>
            <a:custGeom>
              <a:avLst/>
              <a:gdLst/>
              <a:ahLst/>
              <a:cxnLst/>
              <a:rect l="l" t="t" r="r" b="b"/>
              <a:pathLst>
                <a:path w="31344" h="14243" extrusionOk="0">
                  <a:moveTo>
                    <a:pt x="24538" y="1"/>
                  </a:moveTo>
                  <a:cubicBezTo>
                    <a:pt x="17525" y="1"/>
                    <a:pt x="10422" y="2758"/>
                    <a:pt x="5283" y="7516"/>
                  </a:cubicBezTo>
                  <a:cubicBezTo>
                    <a:pt x="3197" y="9457"/>
                    <a:pt x="1416" y="11748"/>
                    <a:pt x="1" y="14243"/>
                  </a:cubicBezTo>
                  <a:lnTo>
                    <a:pt x="395" y="14243"/>
                  </a:lnTo>
                  <a:cubicBezTo>
                    <a:pt x="1767" y="11835"/>
                    <a:pt x="3488" y="9632"/>
                    <a:pt x="5517" y="7764"/>
                  </a:cubicBezTo>
                  <a:cubicBezTo>
                    <a:pt x="10583" y="3051"/>
                    <a:pt x="17583" y="336"/>
                    <a:pt x="24518" y="336"/>
                  </a:cubicBezTo>
                  <a:cubicBezTo>
                    <a:pt x="25033" y="336"/>
                    <a:pt x="25548" y="350"/>
                    <a:pt x="26061" y="381"/>
                  </a:cubicBezTo>
                  <a:cubicBezTo>
                    <a:pt x="27827" y="483"/>
                    <a:pt x="29593" y="760"/>
                    <a:pt x="31344" y="1096"/>
                  </a:cubicBezTo>
                  <a:lnTo>
                    <a:pt x="31344" y="760"/>
                  </a:lnTo>
                  <a:cubicBezTo>
                    <a:pt x="29607" y="425"/>
                    <a:pt x="27842" y="147"/>
                    <a:pt x="26076" y="45"/>
                  </a:cubicBezTo>
                  <a:cubicBezTo>
                    <a:pt x="25564" y="15"/>
                    <a:pt x="25051" y="1"/>
                    <a:pt x="24538"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9"/>
            <p:cNvSpPr/>
            <p:nvPr/>
          </p:nvSpPr>
          <p:spPr>
            <a:xfrm rot="-5400000">
              <a:off x="809004" y="189568"/>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9"/>
            <p:cNvSpPr/>
            <p:nvPr/>
          </p:nvSpPr>
          <p:spPr>
            <a:xfrm rot="-5400000">
              <a:off x="8866404" y="6959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9"/>
            <p:cNvSpPr/>
            <p:nvPr/>
          </p:nvSpPr>
          <p:spPr>
            <a:xfrm rot="-5400000">
              <a:off x="8557607" y="1181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9"/>
            <p:cNvSpPr/>
            <p:nvPr/>
          </p:nvSpPr>
          <p:spPr>
            <a:xfrm rot="-5400000">
              <a:off x="70932" y="414560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9"/>
            <p:cNvSpPr/>
            <p:nvPr/>
          </p:nvSpPr>
          <p:spPr>
            <a:xfrm rot="5400000" flipH="1">
              <a:off x="198057" y="2040643"/>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9"/>
            <p:cNvSpPr/>
            <p:nvPr/>
          </p:nvSpPr>
          <p:spPr>
            <a:xfrm rot="5400000" flipH="1">
              <a:off x="428055" y="1462858"/>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9"/>
            <p:cNvSpPr/>
            <p:nvPr/>
          </p:nvSpPr>
          <p:spPr>
            <a:xfrm rot="-5400000">
              <a:off x="8602320" y="3484270"/>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9"/>
            <p:cNvSpPr/>
            <p:nvPr/>
          </p:nvSpPr>
          <p:spPr>
            <a:xfrm rot="-9354502" flipH="1">
              <a:off x="5856916" y="361056"/>
              <a:ext cx="3722700" cy="1135508"/>
            </a:xfrm>
            <a:custGeom>
              <a:avLst/>
              <a:gdLst/>
              <a:ahLst/>
              <a:cxnLst/>
              <a:rect l="l" t="t" r="r" b="b"/>
              <a:pathLst>
                <a:path w="148907" h="45420" extrusionOk="0">
                  <a:moveTo>
                    <a:pt x="148907" y="1"/>
                  </a:moveTo>
                  <a:cubicBezTo>
                    <a:pt x="143552" y="5224"/>
                    <a:pt x="138897" y="11236"/>
                    <a:pt x="134549" y="16854"/>
                  </a:cubicBezTo>
                  <a:cubicBezTo>
                    <a:pt x="133877" y="17715"/>
                    <a:pt x="133206" y="18605"/>
                    <a:pt x="132520" y="19495"/>
                  </a:cubicBezTo>
                  <a:cubicBezTo>
                    <a:pt x="127880" y="25580"/>
                    <a:pt x="122627" y="32481"/>
                    <a:pt x="116134" y="36480"/>
                  </a:cubicBezTo>
                  <a:cubicBezTo>
                    <a:pt x="108313" y="41280"/>
                    <a:pt x="100667" y="43994"/>
                    <a:pt x="92758" y="44797"/>
                  </a:cubicBezTo>
                  <a:cubicBezTo>
                    <a:pt x="90782" y="44992"/>
                    <a:pt x="88753" y="45090"/>
                    <a:pt x="86661" y="45090"/>
                  </a:cubicBezTo>
                  <a:cubicBezTo>
                    <a:pt x="80937" y="45090"/>
                    <a:pt x="74748" y="44356"/>
                    <a:pt x="67909" y="42871"/>
                  </a:cubicBezTo>
                  <a:cubicBezTo>
                    <a:pt x="59869" y="41120"/>
                    <a:pt x="51216" y="38420"/>
                    <a:pt x="40681" y="34378"/>
                  </a:cubicBezTo>
                  <a:cubicBezTo>
                    <a:pt x="31535" y="30884"/>
                    <a:pt x="23360" y="28524"/>
                    <a:pt x="14222" y="28524"/>
                  </a:cubicBezTo>
                  <a:cubicBezTo>
                    <a:pt x="12791" y="28524"/>
                    <a:pt x="11335" y="28582"/>
                    <a:pt x="9849" y="28702"/>
                  </a:cubicBezTo>
                  <a:cubicBezTo>
                    <a:pt x="6537" y="28965"/>
                    <a:pt x="3239" y="29490"/>
                    <a:pt x="0" y="30249"/>
                  </a:cubicBezTo>
                  <a:lnTo>
                    <a:pt x="0" y="30599"/>
                  </a:lnTo>
                  <a:cubicBezTo>
                    <a:pt x="3239" y="29826"/>
                    <a:pt x="6552" y="29300"/>
                    <a:pt x="9878" y="29023"/>
                  </a:cubicBezTo>
                  <a:cubicBezTo>
                    <a:pt x="11344" y="28906"/>
                    <a:pt x="12779" y="28849"/>
                    <a:pt x="14191" y="28849"/>
                  </a:cubicBezTo>
                  <a:cubicBezTo>
                    <a:pt x="23296" y="28849"/>
                    <a:pt x="31444" y="31200"/>
                    <a:pt x="40564" y="34699"/>
                  </a:cubicBezTo>
                  <a:cubicBezTo>
                    <a:pt x="51114" y="38741"/>
                    <a:pt x="59782" y="41441"/>
                    <a:pt x="67836" y="43192"/>
                  </a:cubicBezTo>
                  <a:cubicBezTo>
                    <a:pt x="74673" y="44683"/>
                    <a:pt x="80873" y="45420"/>
                    <a:pt x="86606" y="45420"/>
                  </a:cubicBezTo>
                  <a:cubicBezTo>
                    <a:pt x="88728" y="45420"/>
                    <a:pt x="90785" y="45319"/>
                    <a:pt x="92788" y="45118"/>
                  </a:cubicBezTo>
                  <a:cubicBezTo>
                    <a:pt x="100755" y="44330"/>
                    <a:pt x="108444" y="41587"/>
                    <a:pt x="116295" y="36757"/>
                  </a:cubicBezTo>
                  <a:cubicBezTo>
                    <a:pt x="122861" y="32730"/>
                    <a:pt x="128128" y="25813"/>
                    <a:pt x="132783" y="19699"/>
                  </a:cubicBezTo>
                  <a:cubicBezTo>
                    <a:pt x="133469" y="18809"/>
                    <a:pt x="134140" y="17919"/>
                    <a:pt x="134811" y="17044"/>
                  </a:cubicBezTo>
                  <a:cubicBezTo>
                    <a:pt x="139086" y="11528"/>
                    <a:pt x="143668" y="5618"/>
                    <a:pt x="148907" y="467"/>
                  </a:cubicBezTo>
                  <a:lnTo>
                    <a:pt x="148907"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9"/>
            <p:cNvSpPr/>
            <p:nvPr/>
          </p:nvSpPr>
          <p:spPr>
            <a:xfrm rot="10800000" flipH="1">
              <a:off x="4370451" y="4576152"/>
              <a:ext cx="68551" cy="55700"/>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9"/>
            <p:cNvSpPr/>
            <p:nvPr/>
          </p:nvSpPr>
          <p:spPr>
            <a:xfrm rot="10800000" flipH="1">
              <a:off x="4671374" y="4808012"/>
              <a:ext cx="147350" cy="119725"/>
            </a:xfrm>
            <a:custGeom>
              <a:avLst/>
              <a:gdLst/>
              <a:ahLst/>
              <a:cxnLst/>
              <a:rect l="l" t="t" r="r" b="b"/>
              <a:pathLst>
                <a:path w="2538" h="2062" extrusionOk="0">
                  <a:moveTo>
                    <a:pt x="1154" y="369"/>
                  </a:moveTo>
                  <a:cubicBezTo>
                    <a:pt x="1279" y="369"/>
                    <a:pt x="1390" y="387"/>
                    <a:pt x="1449" y="399"/>
                  </a:cubicBezTo>
                  <a:cubicBezTo>
                    <a:pt x="1528" y="413"/>
                    <a:pt x="1635" y="442"/>
                    <a:pt x="1738" y="499"/>
                  </a:cubicBezTo>
                  <a:cubicBezTo>
                    <a:pt x="1860" y="560"/>
                    <a:pt x="1977" y="659"/>
                    <a:pt x="2034" y="809"/>
                  </a:cubicBezTo>
                  <a:cubicBezTo>
                    <a:pt x="2134" y="1063"/>
                    <a:pt x="2038" y="1384"/>
                    <a:pt x="1813" y="1562"/>
                  </a:cubicBezTo>
                  <a:cubicBezTo>
                    <a:pt x="1698" y="1652"/>
                    <a:pt x="1561" y="1690"/>
                    <a:pt x="1421" y="1690"/>
                  </a:cubicBezTo>
                  <a:cubicBezTo>
                    <a:pt x="1217" y="1690"/>
                    <a:pt x="1009" y="1609"/>
                    <a:pt x="860" y="1491"/>
                  </a:cubicBezTo>
                  <a:cubicBezTo>
                    <a:pt x="650" y="1323"/>
                    <a:pt x="414" y="938"/>
                    <a:pt x="568" y="642"/>
                  </a:cubicBezTo>
                  <a:cubicBezTo>
                    <a:pt x="685" y="421"/>
                    <a:pt x="941" y="369"/>
                    <a:pt x="1154" y="369"/>
                  </a:cubicBezTo>
                  <a:close/>
                  <a:moveTo>
                    <a:pt x="1160" y="0"/>
                  </a:moveTo>
                  <a:cubicBezTo>
                    <a:pt x="848" y="0"/>
                    <a:pt x="446" y="84"/>
                    <a:pt x="243" y="470"/>
                  </a:cubicBezTo>
                  <a:cubicBezTo>
                    <a:pt x="0" y="927"/>
                    <a:pt x="261" y="1484"/>
                    <a:pt x="628" y="1780"/>
                  </a:cubicBezTo>
                  <a:cubicBezTo>
                    <a:pt x="693" y="1830"/>
                    <a:pt x="760" y="1876"/>
                    <a:pt x="835" y="1916"/>
                  </a:cubicBezTo>
                  <a:cubicBezTo>
                    <a:pt x="1011" y="2007"/>
                    <a:pt x="1214" y="2062"/>
                    <a:pt x="1418" y="2062"/>
                  </a:cubicBezTo>
                  <a:cubicBezTo>
                    <a:pt x="1636" y="2062"/>
                    <a:pt x="1855" y="1999"/>
                    <a:pt x="2042" y="1851"/>
                  </a:cubicBezTo>
                  <a:cubicBezTo>
                    <a:pt x="2395" y="1573"/>
                    <a:pt x="2537" y="1081"/>
                    <a:pt x="2380" y="677"/>
                  </a:cubicBezTo>
                  <a:cubicBezTo>
                    <a:pt x="2252" y="349"/>
                    <a:pt x="1949" y="121"/>
                    <a:pt x="1521" y="35"/>
                  </a:cubicBezTo>
                  <a:cubicBezTo>
                    <a:pt x="1446" y="21"/>
                    <a:pt x="1314" y="0"/>
                    <a:pt x="1160" y="0"/>
                  </a:cubicBezTo>
                  <a:close/>
                </a:path>
              </a:pathLst>
            </a:custGeom>
            <a:solidFill>
              <a:schemeClr val="lt1"/>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0"/>
        <p:cNvGrpSpPr/>
        <p:nvPr/>
      </p:nvGrpSpPr>
      <p:grpSpPr>
        <a:xfrm>
          <a:off x="0" y="0"/>
          <a:ext cx="0" cy="0"/>
          <a:chOff x="0" y="0"/>
          <a:chExt cx="0" cy="0"/>
        </a:xfrm>
      </p:grpSpPr>
      <p:sp>
        <p:nvSpPr>
          <p:cNvPr id="131" name="Google Shape;131;p10"/>
          <p:cNvSpPr>
            <a:spLocks noGrp="1"/>
          </p:cNvSpPr>
          <p:nvPr>
            <p:ph type="pic" idx="2"/>
          </p:nvPr>
        </p:nvSpPr>
        <p:spPr>
          <a:xfrm>
            <a:off x="-25" y="-13725"/>
            <a:ext cx="9144000" cy="5157300"/>
          </a:xfrm>
          <a:prstGeom prst="rect">
            <a:avLst/>
          </a:prstGeom>
          <a:noFill/>
          <a:ln>
            <a:noFill/>
          </a:ln>
        </p:spPr>
      </p:sp>
      <p:sp>
        <p:nvSpPr>
          <p:cNvPr id="132" name="Google Shape;132;p10"/>
          <p:cNvSpPr txBox="1">
            <a:spLocks noGrp="1"/>
          </p:cNvSpPr>
          <p:nvPr>
            <p:ph type="title"/>
          </p:nvPr>
        </p:nvSpPr>
        <p:spPr>
          <a:xfrm rot="134">
            <a:off x="665326" y="3922199"/>
            <a:ext cx="7704300" cy="699300"/>
          </a:xfrm>
          <a:prstGeom prst="rect">
            <a:avLst/>
          </a:prstGeom>
          <a:solidFill>
            <a:schemeClr val="accent3"/>
          </a:solidFill>
          <a:ln w="19050" cap="flat" cmpd="sng">
            <a:solidFill>
              <a:schemeClr val="lt1"/>
            </a:solidFill>
            <a:prstDash val="solid"/>
            <a:round/>
            <a:headEnd type="none" w="sm" len="sm"/>
            <a:tailEnd type="none" w="sm" len="sm"/>
          </a:ln>
          <a:effectLst>
            <a:outerShdw blurRad="71438" dist="38100" dir="4380000" algn="bl" rotWithShape="0">
              <a:schemeClr val="dk1">
                <a:alpha val="44000"/>
              </a:schemeClr>
            </a:outerShdw>
          </a:effectLst>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212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2"/>
              </a:buClr>
              <a:buSzPts val="3500"/>
              <a:buFont typeface="Bitter"/>
              <a:buNone/>
              <a:defRPr sz="3500" b="1">
                <a:solidFill>
                  <a:schemeClr val="lt2"/>
                </a:solidFill>
                <a:latin typeface="Bitter"/>
                <a:ea typeface="Bitter"/>
                <a:cs typeface="Bitter"/>
                <a:sym typeface="Bitter"/>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3" r:id="rId15"/>
    <p:sldLayoutId id="2147483665" r:id="rId16"/>
    <p:sldLayoutId id="2147483666" r:id="rId17"/>
    <p:sldLayoutId id="2147483667" r:id="rId18"/>
    <p:sldLayoutId id="2147483668" r:id="rId19"/>
    <p:sldLayoutId id="2147483669" r:id="rId20"/>
    <p:sldLayoutId id="2147483670" r:id="rId21"/>
    <p:sldLayoutId id="2147483672" r:id="rId22"/>
    <p:sldLayoutId id="2147483673" r:id="rId23"/>
    <p:sldLayoutId id="2147483674" r:id="rId24"/>
    <p:sldLayoutId id="2147483675" r:id="rId25"/>
    <p:sldLayoutId id="2147483677" r:id="rId26"/>
    <p:sldLayoutId id="2147483678"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3.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5.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5.xml.rels><?xml version="1.0" encoding="UTF-8" standalone="yes"?>
<Relationships xmlns="http://schemas.openxmlformats.org/package/2006/relationships"><Relationship Id="rId3" Type="http://schemas.openxmlformats.org/officeDocument/2006/relationships/hyperlink" Target="https://doi.org/10.3389/fpsyt.2024.1376784"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hyperlink" Target="https://doi.org/10.1016/j.crbeha.2024.100157"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3"/>
          <p:cNvSpPr txBox="1">
            <a:spLocks noGrp="1"/>
          </p:cNvSpPr>
          <p:nvPr>
            <p:ph type="ctrTitle"/>
          </p:nvPr>
        </p:nvSpPr>
        <p:spPr>
          <a:xfrm>
            <a:off x="625325" y="992600"/>
            <a:ext cx="4971600" cy="2409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solidFill>
                  <a:schemeClr val="dk1"/>
                </a:solidFill>
              </a:rPr>
              <a:t>Exploring </a:t>
            </a:r>
            <a:r>
              <a:rPr lang="en" sz="4800"/>
              <a:t>Mental Health </a:t>
            </a:r>
            <a:r>
              <a:rPr lang="en" sz="4800">
                <a:solidFill>
                  <a:schemeClr val="dk1"/>
                </a:solidFill>
              </a:rPr>
              <a:t>Data </a:t>
            </a:r>
            <a:endParaRPr sz="4000">
              <a:solidFill>
                <a:schemeClr val="dk1"/>
              </a:solidFill>
            </a:endParaRPr>
          </a:p>
        </p:txBody>
      </p:sp>
      <p:sp>
        <p:nvSpPr>
          <p:cNvPr id="507" name="Google Shape;507;p33"/>
          <p:cNvSpPr txBox="1">
            <a:spLocks noGrp="1"/>
          </p:cNvSpPr>
          <p:nvPr>
            <p:ph type="subTitle" idx="1"/>
          </p:nvPr>
        </p:nvSpPr>
        <p:spPr>
          <a:xfrm>
            <a:off x="625249" y="3401900"/>
            <a:ext cx="48609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Kaggle-based project.</a:t>
            </a:r>
            <a:endParaRPr/>
          </a:p>
        </p:txBody>
      </p:sp>
      <p:grpSp>
        <p:nvGrpSpPr>
          <p:cNvPr id="508" name="Google Shape;508;p33"/>
          <p:cNvGrpSpPr/>
          <p:nvPr/>
        </p:nvGrpSpPr>
        <p:grpSpPr>
          <a:xfrm>
            <a:off x="5751466" y="3052192"/>
            <a:ext cx="1930640" cy="1175213"/>
            <a:chOff x="4195200" y="1957875"/>
            <a:chExt cx="1238225" cy="753825"/>
          </a:xfrm>
        </p:grpSpPr>
        <p:sp>
          <p:nvSpPr>
            <p:cNvPr id="509" name="Google Shape;509;p33"/>
            <p:cNvSpPr/>
            <p:nvPr/>
          </p:nvSpPr>
          <p:spPr>
            <a:xfrm>
              <a:off x="4195200" y="1957925"/>
              <a:ext cx="1238225" cy="753725"/>
            </a:xfrm>
            <a:custGeom>
              <a:avLst/>
              <a:gdLst/>
              <a:ahLst/>
              <a:cxnLst/>
              <a:rect l="l" t="t" r="r" b="b"/>
              <a:pathLst>
                <a:path w="49529" h="30149" extrusionOk="0">
                  <a:moveTo>
                    <a:pt x="38244" y="5654"/>
                  </a:moveTo>
                  <a:cubicBezTo>
                    <a:pt x="38818" y="5951"/>
                    <a:pt x="39492" y="6229"/>
                    <a:pt x="40038" y="6462"/>
                  </a:cubicBezTo>
                  <a:cubicBezTo>
                    <a:pt x="39741" y="6420"/>
                    <a:pt x="39463" y="6401"/>
                    <a:pt x="39202" y="6401"/>
                  </a:cubicBezTo>
                  <a:cubicBezTo>
                    <a:pt x="39119" y="6401"/>
                    <a:pt x="39037" y="6403"/>
                    <a:pt x="38957" y="6407"/>
                  </a:cubicBezTo>
                  <a:cubicBezTo>
                    <a:pt x="38735" y="6149"/>
                    <a:pt x="38494" y="5900"/>
                    <a:pt x="38244" y="5654"/>
                  </a:cubicBezTo>
                  <a:close/>
                  <a:moveTo>
                    <a:pt x="23087" y="1"/>
                  </a:moveTo>
                  <a:cubicBezTo>
                    <a:pt x="20570" y="1"/>
                    <a:pt x="18062" y="426"/>
                    <a:pt x="15758" y="1373"/>
                  </a:cubicBezTo>
                  <a:cubicBezTo>
                    <a:pt x="13817" y="2169"/>
                    <a:pt x="8272" y="4878"/>
                    <a:pt x="5935" y="10851"/>
                  </a:cubicBezTo>
                  <a:cubicBezTo>
                    <a:pt x="5147" y="12871"/>
                    <a:pt x="4949" y="14693"/>
                    <a:pt x="4905" y="15925"/>
                  </a:cubicBezTo>
                  <a:cubicBezTo>
                    <a:pt x="4838" y="16135"/>
                    <a:pt x="4783" y="16349"/>
                    <a:pt x="4739" y="16558"/>
                  </a:cubicBezTo>
                  <a:cubicBezTo>
                    <a:pt x="4669" y="16544"/>
                    <a:pt x="4600" y="16538"/>
                    <a:pt x="4534" y="16538"/>
                  </a:cubicBezTo>
                  <a:cubicBezTo>
                    <a:pt x="3552" y="16538"/>
                    <a:pt x="3027" y="18025"/>
                    <a:pt x="4890" y="19672"/>
                  </a:cubicBezTo>
                  <a:cubicBezTo>
                    <a:pt x="4354" y="19239"/>
                    <a:pt x="3132" y="18354"/>
                    <a:pt x="2125" y="18354"/>
                  </a:cubicBezTo>
                  <a:cubicBezTo>
                    <a:pt x="1897" y="18354"/>
                    <a:pt x="1679" y="18400"/>
                    <a:pt x="1483" y="18507"/>
                  </a:cubicBezTo>
                  <a:cubicBezTo>
                    <a:pt x="164" y="19371"/>
                    <a:pt x="2616" y="20305"/>
                    <a:pt x="4097" y="20947"/>
                  </a:cubicBezTo>
                  <a:cubicBezTo>
                    <a:pt x="3793" y="20903"/>
                    <a:pt x="3509" y="20883"/>
                    <a:pt x="3246" y="20883"/>
                  </a:cubicBezTo>
                  <a:cubicBezTo>
                    <a:pt x="367" y="20883"/>
                    <a:pt x="0" y="23292"/>
                    <a:pt x="2852" y="23292"/>
                  </a:cubicBezTo>
                  <a:cubicBezTo>
                    <a:pt x="3293" y="23292"/>
                    <a:pt x="3810" y="23234"/>
                    <a:pt x="4406" y="23102"/>
                  </a:cubicBezTo>
                  <a:lnTo>
                    <a:pt x="4406" y="23102"/>
                  </a:lnTo>
                  <a:cubicBezTo>
                    <a:pt x="1516" y="24204"/>
                    <a:pt x="2105" y="26712"/>
                    <a:pt x="3557" y="26712"/>
                  </a:cubicBezTo>
                  <a:cubicBezTo>
                    <a:pt x="4186" y="26712"/>
                    <a:pt x="4977" y="26241"/>
                    <a:pt x="5717" y="24979"/>
                  </a:cubicBezTo>
                  <a:lnTo>
                    <a:pt x="5717" y="24979"/>
                  </a:lnTo>
                  <a:cubicBezTo>
                    <a:pt x="5248" y="26546"/>
                    <a:pt x="5530" y="27185"/>
                    <a:pt x="5984" y="27185"/>
                  </a:cubicBezTo>
                  <a:cubicBezTo>
                    <a:pt x="6469" y="27185"/>
                    <a:pt x="7150" y="26456"/>
                    <a:pt x="7322" y="25352"/>
                  </a:cubicBezTo>
                  <a:cubicBezTo>
                    <a:pt x="7446" y="26554"/>
                    <a:pt x="8207" y="27246"/>
                    <a:pt x="8838" y="27246"/>
                  </a:cubicBezTo>
                  <a:cubicBezTo>
                    <a:pt x="9513" y="27246"/>
                    <a:pt x="10041" y="26454"/>
                    <a:pt x="9484" y="24647"/>
                  </a:cubicBezTo>
                  <a:lnTo>
                    <a:pt x="9484" y="24647"/>
                  </a:lnTo>
                  <a:cubicBezTo>
                    <a:pt x="9619" y="24849"/>
                    <a:pt x="9904" y="25229"/>
                    <a:pt x="10352" y="25526"/>
                  </a:cubicBezTo>
                  <a:cubicBezTo>
                    <a:pt x="12094" y="27178"/>
                    <a:pt x="15049" y="27502"/>
                    <a:pt x="15734" y="27554"/>
                  </a:cubicBezTo>
                  <a:lnTo>
                    <a:pt x="15453" y="27997"/>
                  </a:lnTo>
                  <a:lnTo>
                    <a:pt x="15580" y="28037"/>
                  </a:lnTo>
                  <a:lnTo>
                    <a:pt x="14843" y="29213"/>
                  </a:lnTo>
                  <a:lnTo>
                    <a:pt x="17905" y="30148"/>
                  </a:lnTo>
                  <a:lnTo>
                    <a:pt x="21359" y="26785"/>
                  </a:lnTo>
                  <a:cubicBezTo>
                    <a:pt x="23260" y="26714"/>
                    <a:pt x="24714" y="25538"/>
                    <a:pt x="24714" y="25538"/>
                  </a:cubicBezTo>
                  <a:cubicBezTo>
                    <a:pt x="25877" y="25953"/>
                    <a:pt x="27026" y="26148"/>
                    <a:pt x="28099" y="26148"/>
                  </a:cubicBezTo>
                  <a:cubicBezTo>
                    <a:pt x="31898" y="26148"/>
                    <a:pt x="34754" y="23711"/>
                    <a:pt x="33966" y="20008"/>
                  </a:cubicBezTo>
                  <a:lnTo>
                    <a:pt x="33966" y="20008"/>
                  </a:lnTo>
                  <a:cubicBezTo>
                    <a:pt x="33966" y="20008"/>
                    <a:pt x="33995" y="20009"/>
                    <a:pt x="34048" y="20009"/>
                  </a:cubicBezTo>
                  <a:cubicBezTo>
                    <a:pt x="34617" y="20009"/>
                    <a:pt x="38020" y="19903"/>
                    <a:pt x="39979" y="17430"/>
                  </a:cubicBezTo>
                  <a:cubicBezTo>
                    <a:pt x="41690" y="15271"/>
                    <a:pt x="41548" y="12558"/>
                    <a:pt x="41286" y="11061"/>
                  </a:cubicBezTo>
                  <a:cubicBezTo>
                    <a:pt x="41413" y="10894"/>
                    <a:pt x="41536" y="10708"/>
                    <a:pt x="41658" y="10498"/>
                  </a:cubicBezTo>
                  <a:lnTo>
                    <a:pt x="41658" y="10498"/>
                  </a:lnTo>
                  <a:cubicBezTo>
                    <a:pt x="41189" y="12064"/>
                    <a:pt x="41471" y="12702"/>
                    <a:pt x="41924" y="12702"/>
                  </a:cubicBezTo>
                  <a:cubicBezTo>
                    <a:pt x="42409" y="12702"/>
                    <a:pt x="43091" y="11974"/>
                    <a:pt x="43263" y="10871"/>
                  </a:cubicBezTo>
                  <a:cubicBezTo>
                    <a:pt x="43387" y="12073"/>
                    <a:pt x="44148" y="12765"/>
                    <a:pt x="44779" y="12765"/>
                  </a:cubicBezTo>
                  <a:cubicBezTo>
                    <a:pt x="45454" y="12765"/>
                    <a:pt x="45982" y="11973"/>
                    <a:pt x="45425" y="10166"/>
                  </a:cubicBezTo>
                  <a:lnTo>
                    <a:pt x="45425" y="10166"/>
                  </a:lnTo>
                  <a:cubicBezTo>
                    <a:pt x="45627" y="10467"/>
                    <a:pt x="46166" y="11176"/>
                    <a:pt x="47089" y="11390"/>
                  </a:cubicBezTo>
                  <a:cubicBezTo>
                    <a:pt x="47291" y="11454"/>
                    <a:pt x="47491" y="11487"/>
                    <a:pt x="47677" y="11487"/>
                  </a:cubicBezTo>
                  <a:cubicBezTo>
                    <a:pt x="48389" y="11487"/>
                    <a:pt x="48897" y="11009"/>
                    <a:pt x="48570" y="10035"/>
                  </a:cubicBezTo>
                  <a:cubicBezTo>
                    <a:pt x="48091" y="8609"/>
                    <a:pt x="45615" y="8300"/>
                    <a:pt x="45651" y="8181"/>
                  </a:cubicBezTo>
                  <a:cubicBezTo>
                    <a:pt x="45654" y="8170"/>
                    <a:pt x="45678" y="8165"/>
                    <a:pt x="45720" y="8165"/>
                  </a:cubicBezTo>
                  <a:cubicBezTo>
                    <a:pt x="45891" y="8165"/>
                    <a:pt x="46357" y="8248"/>
                    <a:pt x="46879" y="8344"/>
                  </a:cubicBezTo>
                  <a:cubicBezTo>
                    <a:pt x="47428" y="8442"/>
                    <a:pt x="47712" y="8504"/>
                    <a:pt x="47966" y="8504"/>
                  </a:cubicBezTo>
                  <a:cubicBezTo>
                    <a:pt x="48070" y="8504"/>
                    <a:pt x="48170" y="8494"/>
                    <a:pt x="48281" y="8470"/>
                  </a:cubicBezTo>
                  <a:cubicBezTo>
                    <a:pt x="48471" y="8431"/>
                    <a:pt x="48784" y="8363"/>
                    <a:pt x="49065" y="8098"/>
                  </a:cubicBezTo>
                  <a:cubicBezTo>
                    <a:pt x="49081" y="8082"/>
                    <a:pt x="49097" y="8066"/>
                    <a:pt x="49113" y="8051"/>
                  </a:cubicBezTo>
                  <a:cubicBezTo>
                    <a:pt x="49529" y="7619"/>
                    <a:pt x="49529" y="6938"/>
                    <a:pt x="49137" y="6482"/>
                  </a:cubicBezTo>
                  <a:cubicBezTo>
                    <a:pt x="48903" y="6205"/>
                    <a:pt x="48673" y="6070"/>
                    <a:pt x="48531" y="6003"/>
                  </a:cubicBezTo>
                  <a:cubicBezTo>
                    <a:pt x="48515" y="5995"/>
                    <a:pt x="48499" y="5987"/>
                    <a:pt x="48479" y="5979"/>
                  </a:cubicBezTo>
                  <a:cubicBezTo>
                    <a:pt x="48335" y="5918"/>
                    <a:pt x="47945" y="5793"/>
                    <a:pt x="47434" y="5793"/>
                  </a:cubicBezTo>
                  <a:cubicBezTo>
                    <a:pt x="47215" y="5793"/>
                    <a:pt x="46974" y="5816"/>
                    <a:pt x="46720" y="5876"/>
                  </a:cubicBezTo>
                  <a:cubicBezTo>
                    <a:pt x="46431" y="5947"/>
                    <a:pt x="46182" y="6050"/>
                    <a:pt x="45972" y="6165"/>
                  </a:cubicBezTo>
                  <a:cubicBezTo>
                    <a:pt x="47267" y="5191"/>
                    <a:pt x="47929" y="4268"/>
                    <a:pt x="47699" y="3713"/>
                  </a:cubicBezTo>
                  <a:cubicBezTo>
                    <a:pt x="47525" y="3290"/>
                    <a:pt x="46879" y="3206"/>
                    <a:pt x="46808" y="3195"/>
                  </a:cubicBezTo>
                  <a:cubicBezTo>
                    <a:pt x="46745" y="3186"/>
                    <a:pt x="46682" y="3182"/>
                    <a:pt x="46619" y="3182"/>
                  </a:cubicBezTo>
                  <a:cubicBezTo>
                    <a:pt x="45759" y="3182"/>
                    <a:pt x="44836" y="3927"/>
                    <a:pt x="44364" y="5167"/>
                  </a:cubicBezTo>
                  <a:cubicBezTo>
                    <a:pt x="45208" y="2844"/>
                    <a:pt x="44678" y="1889"/>
                    <a:pt x="43968" y="1889"/>
                  </a:cubicBezTo>
                  <a:cubicBezTo>
                    <a:pt x="43225" y="1889"/>
                    <a:pt x="42285" y="2933"/>
                    <a:pt x="42514" y="4549"/>
                  </a:cubicBezTo>
                  <a:cubicBezTo>
                    <a:pt x="42027" y="2746"/>
                    <a:pt x="41144" y="2054"/>
                    <a:pt x="40473" y="2054"/>
                  </a:cubicBezTo>
                  <a:cubicBezTo>
                    <a:pt x="39491" y="2054"/>
                    <a:pt x="38968" y="3541"/>
                    <a:pt x="40831" y="5187"/>
                  </a:cubicBezTo>
                  <a:cubicBezTo>
                    <a:pt x="40294" y="4754"/>
                    <a:pt x="39071" y="3871"/>
                    <a:pt x="38064" y="3871"/>
                  </a:cubicBezTo>
                  <a:cubicBezTo>
                    <a:pt x="37836" y="3871"/>
                    <a:pt x="37620" y="3916"/>
                    <a:pt x="37424" y="4022"/>
                  </a:cubicBezTo>
                  <a:cubicBezTo>
                    <a:pt x="37131" y="4216"/>
                    <a:pt x="37024" y="4415"/>
                    <a:pt x="37052" y="4609"/>
                  </a:cubicBezTo>
                  <a:cubicBezTo>
                    <a:pt x="33525" y="1819"/>
                    <a:pt x="28289" y="1"/>
                    <a:pt x="23087"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33"/>
            <p:cNvGrpSpPr/>
            <p:nvPr/>
          </p:nvGrpSpPr>
          <p:grpSpPr>
            <a:xfrm>
              <a:off x="4195200" y="1957875"/>
              <a:ext cx="1238225" cy="753825"/>
              <a:chOff x="4195200" y="3356100"/>
              <a:chExt cx="1238225" cy="753825"/>
            </a:xfrm>
          </p:grpSpPr>
          <p:sp>
            <p:nvSpPr>
              <p:cNvPr id="511" name="Google Shape;511;p33"/>
              <p:cNvSpPr/>
              <p:nvPr/>
            </p:nvSpPr>
            <p:spPr>
              <a:xfrm>
                <a:off x="4302375" y="3356100"/>
                <a:ext cx="950050" cy="753825"/>
              </a:xfrm>
              <a:custGeom>
                <a:avLst/>
                <a:gdLst/>
                <a:ahLst/>
                <a:cxnLst/>
                <a:rect l="l" t="t" r="r" b="b"/>
                <a:pathLst>
                  <a:path w="38002" h="30153" extrusionOk="0">
                    <a:moveTo>
                      <a:pt x="18798" y="1"/>
                    </a:moveTo>
                    <a:cubicBezTo>
                      <a:pt x="16282" y="1"/>
                      <a:pt x="13774" y="426"/>
                      <a:pt x="11471" y="1373"/>
                    </a:cubicBezTo>
                    <a:cubicBezTo>
                      <a:pt x="9530" y="2173"/>
                      <a:pt x="3985" y="4878"/>
                      <a:pt x="1648" y="10855"/>
                    </a:cubicBezTo>
                    <a:cubicBezTo>
                      <a:pt x="860" y="12871"/>
                      <a:pt x="662" y="14693"/>
                      <a:pt x="618" y="15925"/>
                    </a:cubicBezTo>
                    <a:cubicBezTo>
                      <a:pt x="0" y="17806"/>
                      <a:pt x="460" y="19850"/>
                      <a:pt x="1795" y="21225"/>
                    </a:cubicBezTo>
                    <a:cubicBezTo>
                      <a:pt x="2440" y="21890"/>
                      <a:pt x="3387" y="22405"/>
                      <a:pt x="4769" y="22603"/>
                    </a:cubicBezTo>
                    <a:lnTo>
                      <a:pt x="4765" y="22603"/>
                    </a:lnTo>
                    <a:cubicBezTo>
                      <a:pt x="4876" y="27257"/>
                      <a:pt x="11590" y="27566"/>
                      <a:pt x="11590" y="27566"/>
                    </a:cubicBezTo>
                    <a:lnTo>
                      <a:pt x="10556" y="29218"/>
                    </a:lnTo>
                    <a:lnTo>
                      <a:pt x="13618" y="30152"/>
                    </a:lnTo>
                    <a:lnTo>
                      <a:pt x="17072" y="26790"/>
                    </a:lnTo>
                    <a:cubicBezTo>
                      <a:pt x="18973" y="26714"/>
                      <a:pt x="20427" y="25538"/>
                      <a:pt x="20427" y="25538"/>
                    </a:cubicBezTo>
                    <a:cubicBezTo>
                      <a:pt x="21590" y="25953"/>
                      <a:pt x="22739" y="26148"/>
                      <a:pt x="23812" y="26148"/>
                    </a:cubicBezTo>
                    <a:cubicBezTo>
                      <a:pt x="27611" y="26148"/>
                      <a:pt x="30467" y="23712"/>
                      <a:pt x="29679" y="20013"/>
                    </a:cubicBezTo>
                    <a:lnTo>
                      <a:pt x="29679" y="20013"/>
                    </a:lnTo>
                    <a:cubicBezTo>
                      <a:pt x="29679" y="20013"/>
                      <a:pt x="29708" y="20014"/>
                      <a:pt x="29761" y="20014"/>
                    </a:cubicBezTo>
                    <a:cubicBezTo>
                      <a:pt x="30329" y="20014"/>
                      <a:pt x="33733" y="19908"/>
                      <a:pt x="35692" y="17430"/>
                    </a:cubicBezTo>
                    <a:cubicBezTo>
                      <a:pt x="38001" y="14515"/>
                      <a:pt x="36932" y="10590"/>
                      <a:pt x="36757" y="10015"/>
                    </a:cubicBezTo>
                    <a:cubicBezTo>
                      <a:pt x="35071" y="4404"/>
                      <a:pt x="26894" y="1"/>
                      <a:pt x="18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3"/>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3"/>
              <p:cNvSpPr/>
              <p:nvPr/>
            </p:nvSpPr>
            <p:spPr>
              <a:xfrm>
                <a:off x="4624900" y="3891350"/>
                <a:ext cx="107750" cy="110250"/>
              </a:xfrm>
              <a:custGeom>
                <a:avLst/>
                <a:gdLst/>
                <a:ahLst/>
                <a:cxnLst/>
                <a:rect l="l" t="t" r="r" b="b"/>
                <a:pathLst>
                  <a:path w="4310" h="4410" extrusionOk="0">
                    <a:moveTo>
                      <a:pt x="131" y="1"/>
                    </a:moveTo>
                    <a:lnTo>
                      <a:pt x="0" y="17"/>
                    </a:lnTo>
                    <a:cubicBezTo>
                      <a:pt x="293" y="2421"/>
                      <a:pt x="1446" y="3486"/>
                      <a:pt x="2365" y="3958"/>
                    </a:cubicBezTo>
                    <a:cubicBezTo>
                      <a:pt x="3157" y="4366"/>
                      <a:pt x="3898" y="4409"/>
                      <a:pt x="4183" y="4409"/>
                    </a:cubicBezTo>
                    <a:cubicBezTo>
                      <a:pt x="4258" y="4409"/>
                      <a:pt x="4302" y="4405"/>
                      <a:pt x="4310" y="4405"/>
                    </a:cubicBezTo>
                    <a:lnTo>
                      <a:pt x="4298" y="4275"/>
                    </a:lnTo>
                    <a:cubicBezTo>
                      <a:pt x="4296" y="4275"/>
                      <a:pt x="4261" y="4277"/>
                      <a:pt x="4199" y="4277"/>
                    </a:cubicBezTo>
                    <a:cubicBezTo>
                      <a:pt x="3937" y="4277"/>
                      <a:pt x="3194" y="4238"/>
                      <a:pt x="2416" y="3835"/>
                    </a:cubicBezTo>
                    <a:cubicBezTo>
                      <a:pt x="1145" y="3181"/>
                      <a:pt x="357" y="1854"/>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4336925" y="3379225"/>
                <a:ext cx="880450" cy="605775"/>
              </a:xfrm>
              <a:custGeom>
                <a:avLst/>
                <a:gdLst/>
                <a:ahLst/>
                <a:cxnLst/>
                <a:rect l="l" t="t" r="r" b="b"/>
                <a:pathLst>
                  <a:path w="35218" h="24231" extrusionOk="0">
                    <a:moveTo>
                      <a:pt x="17421" y="1"/>
                    </a:moveTo>
                    <a:cubicBezTo>
                      <a:pt x="15090" y="1"/>
                      <a:pt x="12766" y="395"/>
                      <a:pt x="10632" y="1272"/>
                    </a:cubicBezTo>
                    <a:cubicBezTo>
                      <a:pt x="8834" y="2012"/>
                      <a:pt x="3696" y="4524"/>
                      <a:pt x="1530" y="10057"/>
                    </a:cubicBezTo>
                    <a:cubicBezTo>
                      <a:pt x="801" y="11926"/>
                      <a:pt x="615" y="13618"/>
                      <a:pt x="575" y="14758"/>
                    </a:cubicBezTo>
                    <a:cubicBezTo>
                      <a:pt x="1" y="16501"/>
                      <a:pt x="429" y="18394"/>
                      <a:pt x="1664" y="19666"/>
                    </a:cubicBezTo>
                    <a:cubicBezTo>
                      <a:pt x="2432" y="20456"/>
                      <a:pt x="3658" y="21025"/>
                      <a:pt x="5597" y="21025"/>
                    </a:cubicBezTo>
                    <a:cubicBezTo>
                      <a:pt x="5630" y="21025"/>
                      <a:pt x="5663" y="21025"/>
                      <a:pt x="5697" y="21024"/>
                    </a:cubicBezTo>
                    <a:cubicBezTo>
                      <a:pt x="5697" y="21024"/>
                      <a:pt x="6686" y="20875"/>
                      <a:pt x="8216" y="20875"/>
                    </a:cubicBezTo>
                    <a:cubicBezTo>
                      <a:pt x="10553" y="20875"/>
                      <a:pt x="14151" y="21224"/>
                      <a:pt x="17413" y="22985"/>
                    </a:cubicBezTo>
                    <a:cubicBezTo>
                      <a:pt x="18996" y="23842"/>
                      <a:pt x="20608" y="24231"/>
                      <a:pt x="22069" y="24231"/>
                    </a:cubicBezTo>
                    <a:cubicBezTo>
                      <a:pt x="25589" y="24231"/>
                      <a:pt x="28237" y="21973"/>
                      <a:pt x="27509" y="18545"/>
                    </a:cubicBezTo>
                    <a:lnTo>
                      <a:pt x="27509" y="18545"/>
                    </a:lnTo>
                    <a:cubicBezTo>
                      <a:pt x="27509" y="18545"/>
                      <a:pt x="27534" y="18546"/>
                      <a:pt x="27582" y="18546"/>
                    </a:cubicBezTo>
                    <a:cubicBezTo>
                      <a:pt x="28099" y="18546"/>
                      <a:pt x="31257" y="18449"/>
                      <a:pt x="33078" y="16153"/>
                    </a:cubicBezTo>
                    <a:cubicBezTo>
                      <a:pt x="35217" y="13451"/>
                      <a:pt x="34227" y="9811"/>
                      <a:pt x="34064" y="9281"/>
                    </a:cubicBezTo>
                    <a:cubicBezTo>
                      <a:pt x="32502" y="4083"/>
                      <a:pt x="24924" y="1"/>
                      <a:pt x="174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5024650" y="3842825"/>
                <a:ext cx="2500" cy="425"/>
              </a:xfrm>
              <a:custGeom>
                <a:avLst/>
                <a:gdLst/>
                <a:ahLst/>
                <a:cxnLst/>
                <a:rect l="l" t="t" r="r" b="b"/>
                <a:pathLst>
                  <a:path w="100" h="17" extrusionOk="0">
                    <a:moveTo>
                      <a:pt x="0" y="1"/>
                    </a:moveTo>
                    <a:lnTo>
                      <a:pt x="95" y="17"/>
                    </a:lnTo>
                    <a:cubicBezTo>
                      <a:pt x="95" y="17"/>
                      <a:pt x="99" y="9"/>
                      <a:pt x="99"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a:off x="4640050" y="3638150"/>
                <a:ext cx="392625" cy="204700"/>
              </a:xfrm>
              <a:custGeom>
                <a:avLst/>
                <a:gdLst/>
                <a:ahLst/>
                <a:cxnLst/>
                <a:rect l="l" t="t" r="r" b="b"/>
                <a:pathLst>
                  <a:path w="15705" h="8188" extrusionOk="0">
                    <a:moveTo>
                      <a:pt x="2420" y="1"/>
                    </a:moveTo>
                    <a:cubicBezTo>
                      <a:pt x="2087" y="1"/>
                      <a:pt x="1775" y="44"/>
                      <a:pt x="1505" y="116"/>
                    </a:cubicBezTo>
                    <a:cubicBezTo>
                      <a:pt x="713" y="326"/>
                      <a:pt x="151" y="781"/>
                      <a:pt x="0" y="1340"/>
                    </a:cubicBezTo>
                    <a:lnTo>
                      <a:pt x="190" y="1391"/>
                    </a:lnTo>
                    <a:cubicBezTo>
                      <a:pt x="325" y="904"/>
                      <a:pt x="836" y="500"/>
                      <a:pt x="1557" y="306"/>
                    </a:cubicBezTo>
                    <a:cubicBezTo>
                      <a:pt x="1810" y="239"/>
                      <a:pt x="2107" y="195"/>
                      <a:pt x="2420" y="195"/>
                    </a:cubicBezTo>
                    <a:cubicBezTo>
                      <a:pt x="3157" y="195"/>
                      <a:pt x="3993" y="421"/>
                      <a:pt x="4638" y="1066"/>
                    </a:cubicBezTo>
                    <a:cubicBezTo>
                      <a:pt x="6104" y="2528"/>
                      <a:pt x="7316" y="3459"/>
                      <a:pt x="11748" y="4049"/>
                    </a:cubicBezTo>
                    <a:cubicBezTo>
                      <a:pt x="13095" y="4231"/>
                      <a:pt x="14081" y="4738"/>
                      <a:pt x="14679" y="5558"/>
                    </a:cubicBezTo>
                    <a:cubicBezTo>
                      <a:pt x="15535" y="6726"/>
                      <a:pt x="15289" y="8156"/>
                      <a:pt x="15285" y="8168"/>
                    </a:cubicBezTo>
                    <a:lnTo>
                      <a:pt x="15384" y="8188"/>
                    </a:lnTo>
                    <a:lnTo>
                      <a:pt x="15483" y="8188"/>
                    </a:lnTo>
                    <a:cubicBezTo>
                      <a:pt x="15511" y="8010"/>
                      <a:pt x="15705" y="6627"/>
                      <a:pt x="14842" y="5443"/>
                    </a:cubicBezTo>
                    <a:cubicBezTo>
                      <a:pt x="14212" y="4576"/>
                      <a:pt x="13178" y="4041"/>
                      <a:pt x="11772" y="3855"/>
                    </a:cubicBezTo>
                    <a:cubicBezTo>
                      <a:pt x="10061" y="3625"/>
                      <a:pt x="8837" y="3348"/>
                      <a:pt x="7894" y="3007"/>
                    </a:cubicBezTo>
                    <a:lnTo>
                      <a:pt x="7894" y="3007"/>
                    </a:lnTo>
                    <a:cubicBezTo>
                      <a:pt x="7902" y="3015"/>
                      <a:pt x="7910" y="3023"/>
                      <a:pt x="7914" y="3035"/>
                    </a:cubicBezTo>
                    <a:lnTo>
                      <a:pt x="7752" y="3150"/>
                    </a:lnTo>
                    <a:cubicBezTo>
                      <a:pt x="7692" y="3063"/>
                      <a:pt x="7633" y="2975"/>
                      <a:pt x="7581" y="2884"/>
                    </a:cubicBezTo>
                    <a:cubicBezTo>
                      <a:pt x="6318" y="2373"/>
                      <a:pt x="5589" y="1732"/>
                      <a:pt x="4781" y="928"/>
                    </a:cubicBezTo>
                    <a:cubicBezTo>
                      <a:pt x="4175" y="326"/>
                      <a:pt x="3418" y="64"/>
                      <a:pt x="2713" y="9"/>
                    </a:cubicBezTo>
                    <a:cubicBezTo>
                      <a:pt x="2705" y="68"/>
                      <a:pt x="2701" y="108"/>
                      <a:pt x="2701" y="116"/>
                    </a:cubicBezTo>
                    <a:lnTo>
                      <a:pt x="2503" y="84"/>
                    </a:lnTo>
                    <a:cubicBezTo>
                      <a:pt x="2503" y="84"/>
                      <a:pt x="2507" y="52"/>
                      <a:pt x="25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a:off x="5196250" y="3648550"/>
                <a:ext cx="5375" cy="9525"/>
              </a:xfrm>
              <a:custGeom>
                <a:avLst/>
                <a:gdLst/>
                <a:ahLst/>
                <a:cxnLst/>
                <a:rect l="l" t="t" r="r" b="b"/>
                <a:pathLst>
                  <a:path w="215" h="381" extrusionOk="0">
                    <a:moveTo>
                      <a:pt x="44" y="1"/>
                    </a:moveTo>
                    <a:cubicBezTo>
                      <a:pt x="44" y="1"/>
                      <a:pt x="28" y="25"/>
                      <a:pt x="0" y="68"/>
                    </a:cubicBezTo>
                    <a:cubicBezTo>
                      <a:pt x="12" y="171"/>
                      <a:pt x="20" y="274"/>
                      <a:pt x="32" y="381"/>
                    </a:cubicBezTo>
                    <a:cubicBezTo>
                      <a:pt x="139" y="223"/>
                      <a:pt x="202" y="120"/>
                      <a:pt x="214" y="100"/>
                    </a:cubicBezTo>
                    <a:lnTo>
                      <a:pt x="44"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3"/>
              <p:cNvSpPr/>
              <p:nvPr/>
            </p:nvSpPr>
            <p:spPr>
              <a:xfrm>
                <a:off x="4899775" y="3546475"/>
                <a:ext cx="297300" cy="174200"/>
              </a:xfrm>
              <a:custGeom>
                <a:avLst/>
                <a:gdLst/>
                <a:ahLst/>
                <a:cxnLst/>
                <a:rect l="l" t="t" r="r" b="b"/>
                <a:pathLst>
                  <a:path w="11892" h="6968" extrusionOk="0">
                    <a:moveTo>
                      <a:pt x="143" y="0"/>
                    </a:moveTo>
                    <a:lnTo>
                      <a:pt x="143" y="0"/>
                    </a:lnTo>
                    <a:cubicBezTo>
                      <a:pt x="1" y="1470"/>
                      <a:pt x="654" y="2713"/>
                      <a:pt x="2028" y="3593"/>
                    </a:cubicBezTo>
                    <a:cubicBezTo>
                      <a:pt x="2500" y="3894"/>
                      <a:pt x="2979" y="4104"/>
                      <a:pt x="3363" y="4242"/>
                    </a:cubicBezTo>
                    <a:cubicBezTo>
                      <a:pt x="3407" y="4187"/>
                      <a:pt x="3454" y="4135"/>
                      <a:pt x="3502" y="4080"/>
                    </a:cubicBezTo>
                    <a:cubicBezTo>
                      <a:pt x="3114" y="3945"/>
                      <a:pt x="2615" y="3731"/>
                      <a:pt x="2131" y="3422"/>
                    </a:cubicBezTo>
                    <a:cubicBezTo>
                      <a:pt x="805" y="2575"/>
                      <a:pt x="203" y="1430"/>
                      <a:pt x="341" y="16"/>
                    </a:cubicBezTo>
                    <a:lnTo>
                      <a:pt x="143" y="0"/>
                    </a:lnTo>
                    <a:close/>
                    <a:moveTo>
                      <a:pt x="11859" y="4151"/>
                    </a:moveTo>
                    <a:cubicBezTo>
                      <a:pt x="11606" y="4547"/>
                      <a:pt x="10247" y="6528"/>
                      <a:pt x="8358" y="6753"/>
                    </a:cubicBezTo>
                    <a:cubicBezTo>
                      <a:pt x="8318" y="6825"/>
                      <a:pt x="8279" y="6896"/>
                      <a:pt x="8231" y="6967"/>
                    </a:cubicBezTo>
                    <a:cubicBezTo>
                      <a:pt x="10077" y="6833"/>
                      <a:pt x="11420" y="5149"/>
                      <a:pt x="11891" y="4464"/>
                    </a:cubicBezTo>
                    <a:cubicBezTo>
                      <a:pt x="11879" y="4357"/>
                      <a:pt x="11871" y="4254"/>
                      <a:pt x="11859" y="41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3"/>
              <p:cNvSpPr/>
              <p:nvPr/>
            </p:nvSpPr>
            <p:spPr>
              <a:xfrm>
                <a:off x="4441200" y="3518150"/>
                <a:ext cx="5375" cy="4675"/>
              </a:xfrm>
              <a:custGeom>
                <a:avLst/>
                <a:gdLst/>
                <a:ahLst/>
                <a:cxnLst/>
                <a:rect l="l" t="t" r="r" b="b"/>
                <a:pathLst>
                  <a:path w="215" h="187" extrusionOk="0">
                    <a:moveTo>
                      <a:pt x="215" y="0"/>
                    </a:moveTo>
                    <a:lnTo>
                      <a:pt x="215" y="0"/>
                    </a:lnTo>
                    <a:cubicBezTo>
                      <a:pt x="92" y="52"/>
                      <a:pt x="13" y="91"/>
                      <a:pt x="1" y="99"/>
                    </a:cubicBezTo>
                    <a:lnTo>
                      <a:pt x="44" y="186"/>
                    </a:lnTo>
                    <a:cubicBezTo>
                      <a:pt x="100" y="123"/>
                      <a:pt x="159" y="60"/>
                      <a:pt x="215"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4442300" y="3506750"/>
                <a:ext cx="169050" cy="224225"/>
              </a:xfrm>
              <a:custGeom>
                <a:avLst/>
                <a:gdLst/>
                <a:ahLst/>
                <a:cxnLst/>
                <a:rect l="l" t="t" r="r" b="b"/>
                <a:pathLst>
                  <a:path w="6762" h="8969" extrusionOk="0">
                    <a:moveTo>
                      <a:pt x="2123" y="1"/>
                    </a:moveTo>
                    <a:cubicBezTo>
                      <a:pt x="1335" y="1"/>
                      <a:pt x="543" y="294"/>
                      <a:pt x="171" y="456"/>
                    </a:cubicBezTo>
                    <a:cubicBezTo>
                      <a:pt x="115" y="516"/>
                      <a:pt x="56" y="579"/>
                      <a:pt x="0" y="642"/>
                    </a:cubicBezTo>
                    <a:lnTo>
                      <a:pt x="44" y="734"/>
                    </a:lnTo>
                    <a:cubicBezTo>
                      <a:pt x="60" y="726"/>
                      <a:pt x="1117" y="199"/>
                      <a:pt x="2131" y="199"/>
                    </a:cubicBezTo>
                    <a:cubicBezTo>
                      <a:pt x="2432" y="199"/>
                      <a:pt x="2725" y="246"/>
                      <a:pt x="2991" y="365"/>
                    </a:cubicBezTo>
                    <a:cubicBezTo>
                      <a:pt x="3434" y="563"/>
                      <a:pt x="3735" y="951"/>
                      <a:pt x="3886" y="1514"/>
                    </a:cubicBezTo>
                    <a:cubicBezTo>
                      <a:pt x="4092" y="2278"/>
                      <a:pt x="3981" y="3090"/>
                      <a:pt x="3874" y="3878"/>
                    </a:cubicBezTo>
                    <a:cubicBezTo>
                      <a:pt x="3632" y="5677"/>
                      <a:pt x="3379" y="7534"/>
                      <a:pt x="6686" y="8968"/>
                    </a:cubicBezTo>
                    <a:lnTo>
                      <a:pt x="6761" y="8786"/>
                    </a:lnTo>
                    <a:cubicBezTo>
                      <a:pt x="3597" y="7412"/>
                      <a:pt x="3826" y="5708"/>
                      <a:pt x="4072" y="3906"/>
                    </a:cubicBezTo>
                    <a:cubicBezTo>
                      <a:pt x="4179" y="3098"/>
                      <a:pt x="4294" y="2262"/>
                      <a:pt x="4080" y="1462"/>
                    </a:cubicBezTo>
                    <a:cubicBezTo>
                      <a:pt x="3914" y="841"/>
                      <a:pt x="3573" y="409"/>
                      <a:pt x="3070" y="183"/>
                    </a:cubicBezTo>
                    <a:cubicBezTo>
                      <a:pt x="2777" y="52"/>
                      <a:pt x="2448" y="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4349400" y="3744025"/>
                <a:ext cx="2125" cy="4175"/>
              </a:xfrm>
              <a:custGeom>
                <a:avLst/>
                <a:gdLst/>
                <a:ahLst/>
                <a:cxnLst/>
                <a:rect l="l" t="t" r="r" b="b"/>
                <a:pathLst>
                  <a:path w="85" h="167" extrusionOk="0">
                    <a:moveTo>
                      <a:pt x="84" y="0"/>
                    </a:moveTo>
                    <a:lnTo>
                      <a:pt x="84" y="0"/>
                    </a:lnTo>
                    <a:cubicBezTo>
                      <a:pt x="56" y="36"/>
                      <a:pt x="29" y="71"/>
                      <a:pt x="1" y="107"/>
                    </a:cubicBezTo>
                    <a:lnTo>
                      <a:pt x="76" y="166"/>
                    </a:lnTo>
                    <a:cubicBezTo>
                      <a:pt x="80" y="115"/>
                      <a:pt x="80" y="59"/>
                      <a:pt x="84"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a:off x="4351300" y="3710950"/>
                <a:ext cx="130325" cy="38825"/>
              </a:xfrm>
              <a:custGeom>
                <a:avLst/>
                <a:gdLst/>
                <a:ahLst/>
                <a:cxnLst/>
                <a:rect l="l" t="t" r="r" b="b"/>
                <a:pathLst>
                  <a:path w="5213" h="1553" extrusionOk="0">
                    <a:moveTo>
                      <a:pt x="3125" y="0"/>
                    </a:moveTo>
                    <a:cubicBezTo>
                      <a:pt x="2705" y="0"/>
                      <a:pt x="2309" y="48"/>
                      <a:pt x="1941" y="139"/>
                    </a:cubicBezTo>
                    <a:cubicBezTo>
                      <a:pt x="1937" y="182"/>
                      <a:pt x="1933" y="230"/>
                      <a:pt x="1929" y="277"/>
                    </a:cubicBezTo>
                    <a:lnTo>
                      <a:pt x="1731" y="262"/>
                    </a:lnTo>
                    <a:lnTo>
                      <a:pt x="1735" y="194"/>
                    </a:lnTo>
                    <a:lnTo>
                      <a:pt x="1735" y="194"/>
                    </a:lnTo>
                    <a:cubicBezTo>
                      <a:pt x="1046" y="404"/>
                      <a:pt x="460" y="784"/>
                      <a:pt x="8" y="1323"/>
                    </a:cubicBezTo>
                    <a:cubicBezTo>
                      <a:pt x="4" y="1382"/>
                      <a:pt x="4" y="1438"/>
                      <a:pt x="0" y="1489"/>
                    </a:cubicBezTo>
                    <a:lnTo>
                      <a:pt x="79" y="1553"/>
                    </a:lnTo>
                    <a:cubicBezTo>
                      <a:pt x="915" y="483"/>
                      <a:pt x="2107" y="202"/>
                      <a:pt x="3129" y="202"/>
                    </a:cubicBezTo>
                    <a:cubicBezTo>
                      <a:pt x="4230" y="202"/>
                      <a:pt x="5126" y="527"/>
                      <a:pt x="5141" y="535"/>
                    </a:cubicBezTo>
                    <a:lnTo>
                      <a:pt x="5213" y="349"/>
                    </a:lnTo>
                    <a:cubicBezTo>
                      <a:pt x="5177" y="337"/>
                      <a:pt x="4341" y="28"/>
                      <a:pt x="3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a:off x="4394575" y="3659050"/>
                <a:ext cx="40900" cy="58850"/>
              </a:xfrm>
              <a:custGeom>
                <a:avLst/>
                <a:gdLst/>
                <a:ahLst/>
                <a:cxnLst/>
                <a:rect l="l" t="t" r="r" b="b"/>
                <a:pathLst>
                  <a:path w="1636" h="2354" extrusionOk="0">
                    <a:moveTo>
                      <a:pt x="1561" y="1"/>
                    </a:moveTo>
                    <a:cubicBezTo>
                      <a:pt x="1426" y="1"/>
                      <a:pt x="1133" y="32"/>
                      <a:pt x="828" y="274"/>
                    </a:cubicBezTo>
                    <a:cubicBezTo>
                      <a:pt x="372" y="638"/>
                      <a:pt x="99" y="1308"/>
                      <a:pt x="4" y="2270"/>
                    </a:cubicBezTo>
                    <a:lnTo>
                      <a:pt x="0" y="2338"/>
                    </a:lnTo>
                    <a:lnTo>
                      <a:pt x="198" y="2353"/>
                    </a:lnTo>
                    <a:cubicBezTo>
                      <a:pt x="202" y="2306"/>
                      <a:pt x="206" y="2258"/>
                      <a:pt x="210" y="2215"/>
                    </a:cubicBezTo>
                    <a:cubicBezTo>
                      <a:pt x="301" y="1363"/>
                      <a:pt x="559" y="749"/>
                      <a:pt x="947" y="432"/>
                    </a:cubicBezTo>
                    <a:cubicBezTo>
                      <a:pt x="1208" y="222"/>
                      <a:pt x="1454" y="199"/>
                      <a:pt x="1557" y="199"/>
                    </a:cubicBezTo>
                    <a:lnTo>
                      <a:pt x="1608" y="199"/>
                    </a:lnTo>
                    <a:lnTo>
                      <a:pt x="1636" y="5"/>
                    </a:lnTo>
                    <a:cubicBezTo>
                      <a:pt x="1632" y="5"/>
                      <a:pt x="1604"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3"/>
              <p:cNvSpPr/>
              <p:nvPr/>
            </p:nvSpPr>
            <p:spPr>
              <a:xfrm>
                <a:off x="4974625" y="3960275"/>
                <a:ext cx="4500" cy="2700"/>
              </a:xfrm>
              <a:custGeom>
                <a:avLst/>
                <a:gdLst/>
                <a:ahLst/>
                <a:cxnLst/>
                <a:rect l="l" t="t" r="r" b="b"/>
                <a:pathLst>
                  <a:path w="180" h="108" extrusionOk="0">
                    <a:moveTo>
                      <a:pt x="171" y="1"/>
                    </a:moveTo>
                    <a:cubicBezTo>
                      <a:pt x="116" y="36"/>
                      <a:pt x="56" y="72"/>
                      <a:pt x="1" y="107"/>
                    </a:cubicBezTo>
                    <a:cubicBezTo>
                      <a:pt x="104" y="104"/>
                      <a:pt x="167" y="100"/>
                      <a:pt x="179" y="96"/>
                    </a:cubicBezTo>
                    <a:lnTo>
                      <a:pt x="171"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a:off x="4780350" y="3768975"/>
                <a:ext cx="198575" cy="194000"/>
              </a:xfrm>
              <a:custGeom>
                <a:avLst/>
                <a:gdLst/>
                <a:ahLst/>
                <a:cxnLst/>
                <a:rect l="l" t="t" r="r" b="b"/>
                <a:pathLst>
                  <a:path w="7943" h="7760" extrusionOk="0">
                    <a:moveTo>
                      <a:pt x="1367" y="0"/>
                    </a:moveTo>
                    <a:cubicBezTo>
                      <a:pt x="959" y="0"/>
                      <a:pt x="504" y="95"/>
                      <a:pt x="1" y="281"/>
                    </a:cubicBezTo>
                    <a:lnTo>
                      <a:pt x="72" y="468"/>
                    </a:lnTo>
                    <a:cubicBezTo>
                      <a:pt x="551" y="289"/>
                      <a:pt x="983" y="198"/>
                      <a:pt x="1367" y="198"/>
                    </a:cubicBezTo>
                    <a:cubicBezTo>
                      <a:pt x="1771" y="198"/>
                      <a:pt x="2120" y="297"/>
                      <a:pt x="2409" y="499"/>
                    </a:cubicBezTo>
                    <a:cubicBezTo>
                      <a:pt x="3344" y="1137"/>
                      <a:pt x="3367" y="2618"/>
                      <a:pt x="3367" y="2626"/>
                    </a:cubicBezTo>
                    <a:cubicBezTo>
                      <a:pt x="3276" y="4417"/>
                      <a:pt x="3700" y="5771"/>
                      <a:pt x="4631" y="6654"/>
                    </a:cubicBezTo>
                    <a:cubicBezTo>
                      <a:pt x="5665" y="7641"/>
                      <a:pt x="7027" y="7759"/>
                      <a:pt x="7637" y="7759"/>
                    </a:cubicBezTo>
                    <a:lnTo>
                      <a:pt x="7772" y="7759"/>
                    </a:lnTo>
                    <a:cubicBezTo>
                      <a:pt x="7827" y="7724"/>
                      <a:pt x="7887" y="7688"/>
                      <a:pt x="7942" y="7653"/>
                    </a:cubicBezTo>
                    <a:lnTo>
                      <a:pt x="7930" y="7550"/>
                    </a:lnTo>
                    <a:cubicBezTo>
                      <a:pt x="7926" y="7554"/>
                      <a:pt x="7831" y="7561"/>
                      <a:pt x="7665" y="7561"/>
                    </a:cubicBezTo>
                    <a:cubicBezTo>
                      <a:pt x="7103" y="7561"/>
                      <a:pt x="5756" y="7454"/>
                      <a:pt x="4766" y="6512"/>
                    </a:cubicBezTo>
                    <a:cubicBezTo>
                      <a:pt x="3942" y="5724"/>
                      <a:pt x="3534" y="4539"/>
                      <a:pt x="3554" y="2983"/>
                    </a:cubicBezTo>
                    <a:lnTo>
                      <a:pt x="3554" y="2983"/>
                    </a:lnTo>
                    <a:cubicBezTo>
                      <a:pt x="3550" y="2987"/>
                      <a:pt x="3546" y="2995"/>
                      <a:pt x="3542" y="3002"/>
                    </a:cubicBezTo>
                    <a:lnTo>
                      <a:pt x="3371" y="2903"/>
                    </a:lnTo>
                    <a:cubicBezTo>
                      <a:pt x="3427" y="2804"/>
                      <a:pt x="3494" y="2717"/>
                      <a:pt x="3565" y="2642"/>
                    </a:cubicBezTo>
                    <a:cubicBezTo>
                      <a:pt x="3565" y="2638"/>
                      <a:pt x="3565" y="2634"/>
                      <a:pt x="3565" y="2630"/>
                    </a:cubicBezTo>
                    <a:cubicBezTo>
                      <a:pt x="3565" y="2563"/>
                      <a:pt x="3542" y="1034"/>
                      <a:pt x="2524" y="333"/>
                    </a:cubicBezTo>
                    <a:cubicBezTo>
                      <a:pt x="2199" y="111"/>
                      <a:pt x="1811" y="0"/>
                      <a:pt x="1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4864625" y="3822825"/>
                <a:ext cx="89350" cy="21225"/>
              </a:xfrm>
              <a:custGeom>
                <a:avLst/>
                <a:gdLst/>
                <a:ahLst/>
                <a:cxnLst/>
                <a:rect l="l" t="t" r="r" b="b"/>
                <a:pathLst>
                  <a:path w="3574" h="849" extrusionOk="0">
                    <a:moveTo>
                      <a:pt x="1478" y="1"/>
                    </a:moveTo>
                    <a:cubicBezTo>
                      <a:pt x="999" y="1"/>
                      <a:pt x="531" y="124"/>
                      <a:pt x="194" y="488"/>
                    </a:cubicBezTo>
                    <a:cubicBezTo>
                      <a:pt x="123" y="563"/>
                      <a:pt x="56" y="650"/>
                      <a:pt x="0" y="749"/>
                    </a:cubicBezTo>
                    <a:lnTo>
                      <a:pt x="171" y="848"/>
                    </a:lnTo>
                    <a:cubicBezTo>
                      <a:pt x="175" y="841"/>
                      <a:pt x="179" y="833"/>
                      <a:pt x="183" y="829"/>
                    </a:cubicBezTo>
                    <a:cubicBezTo>
                      <a:pt x="476" y="357"/>
                      <a:pt x="963" y="207"/>
                      <a:pt x="1478" y="207"/>
                    </a:cubicBezTo>
                    <a:cubicBezTo>
                      <a:pt x="2428" y="207"/>
                      <a:pt x="3466" y="734"/>
                      <a:pt x="3482" y="742"/>
                    </a:cubicBezTo>
                    <a:lnTo>
                      <a:pt x="3573" y="563"/>
                    </a:lnTo>
                    <a:cubicBezTo>
                      <a:pt x="3506" y="528"/>
                      <a:pt x="2464" y="1"/>
                      <a:pt x="14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3"/>
              <p:cNvSpPr/>
              <p:nvPr/>
            </p:nvSpPr>
            <p:spPr>
              <a:xfrm>
                <a:off x="4761050" y="3501025"/>
                <a:ext cx="76850" cy="215875"/>
              </a:xfrm>
              <a:custGeom>
                <a:avLst/>
                <a:gdLst/>
                <a:ahLst/>
                <a:cxnLst/>
                <a:rect l="l" t="t" r="r" b="b"/>
                <a:pathLst>
                  <a:path w="3074" h="8635" extrusionOk="0">
                    <a:moveTo>
                      <a:pt x="76" y="0"/>
                    </a:moveTo>
                    <a:lnTo>
                      <a:pt x="0" y="182"/>
                    </a:lnTo>
                    <a:cubicBezTo>
                      <a:pt x="1577" y="840"/>
                      <a:pt x="2484" y="1644"/>
                      <a:pt x="2698" y="2575"/>
                    </a:cubicBezTo>
                    <a:cubicBezTo>
                      <a:pt x="2836" y="3189"/>
                      <a:pt x="2662" y="3739"/>
                      <a:pt x="2456" y="4369"/>
                    </a:cubicBezTo>
                    <a:cubicBezTo>
                      <a:pt x="2226" y="5086"/>
                      <a:pt x="1965" y="5898"/>
                      <a:pt x="2175" y="6943"/>
                    </a:cubicBezTo>
                    <a:cubicBezTo>
                      <a:pt x="2274" y="7439"/>
                      <a:pt x="2464" y="7918"/>
                      <a:pt x="2741" y="8369"/>
                    </a:cubicBezTo>
                    <a:cubicBezTo>
                      <a:pt x="2793" y="8460"/>
                      <a:pt x="2852" y="8548"/>
                      <a:pt x="2912" y="8635"/>
                    </a:cubicBezTo>
                    <a:lnTo>
                      <a:pt x="3074" y="8520"/>
                    </a:lnTo>
                    <a:cubicBezTo>
                      <a:pt x="3070" y="8508"/>
                      <a:pt x="3062" y="8500"/>
                      <a:pt x="3054" y="8492"/>
                    </a:cubicBezTo>
                    <a:cubicBezTo>
                      <a:pt x="2710" y="7993"/>
                      <a:pt x="2480" y="7458"/>
                      <a:pt x="2369" y="6904"/>
                    </a:cubicBezTo>
                    <a:cubicBezTo>
                      <a:pt x="2167" y="5910"/>
                      <a:pt x="2412" y="5157"/>
                      <a:pt x="2646" y="4432"/>
                    </a:cubicBezTo>
                    <a:cubicBezTo>
                      <a:pt x="2848" y="3799"/>
                      <a:pt x="3042" y="3200"/>
                      <a:pt x="2888" y="2531"/>
                    </a:cubicBezTo>
                    <a:cubicBezTo>
                      <a:pt x="2662" y="1533"/>
                      <a:pt x="1715" y="681"/>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3"/>
              <p:cNvSpPr/>
              <p:nvPr/>
            </p:nvSpPr>
            <p:spPr>
              <a:xfrm>
                <a:off x="4526650" y="3901150"/>
                <a:ext cx="2900" cy="1425"/>
              </a:xfrm>
              <a:custGeom>
                <a:avLst/>
                <a:gdLst/>
                <a:ahLst/>
                <a:cxnLst/>
                <a:rect l="l" t="t" r="r" b="b"/>
                <a:pathLst>
                  <a:path w="116" h="57" extrusionOk="0">
                    <a:moveTo>
                      <a:pt x="116" y="1"/>
                    </a:moveTo>
                    <a:lnTo>
                      <a:pt x="116" y="1"/>
                    </a:lnTo>
                    <a:cubicBezTo>
                      <a:pt x="76" y="5"/>
                      <a:pt x="37" y="5"/>
                      <a:pt x="1" y="5"/>
                    </a:cubicBezTo>
                    <a:cubicBezTo>
                      <a:pt x="17" y="37"/>
                      <a:pt x="29" y="52"/>
                      <a:pt x="29" y="56"/>
                    </a:cubicBezTo>
                    <a:lnTo>
                      <a:pt x="116"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3"/>
              <p:cNvSpPr/>
              <p:nvPr/>
            </p:nvSpPr>
            <p:spPr>
              <a:xfrm>
                <a:off x="4492600" y="3795700"/>
                <a:ext cx="39025" cy="105575"/>
              </a:xfrm>
              <a:custGeom>
                <a:avLst/>
                <a:gdLst/>
                <a:ahLst/>
                <a:cxnLst/>
                <a:rect l="l" t="t" r="r" b="b"/>
                <a:pathLst>
                  <a:path w="1561" h="4223" extrusionOk="0">
                    <a:moveTo>
                      <a:pt x="1212" y="1"/>
                    </a:moveTo>
                    <a:lnTo>
                      <a:pt x="1212" y="1"/>
                    </a:lnTo>
                    <a:cubicBezTo>
                      <a:pt x="0" y="1664"/>
                      <a:pt x="1161" y="3866"/>
                      <a:pt x="1363" y="4223"/>
                    </a:cubicBezTo>
                    <a:cubicBezTo>
                      <a:pt x="1399" y="4223"/>
                      <a:pt x="1438" y="4223"/>
                      <a:pt x="1478" y="4219"/>
                    </a:cubicBezTo>
                    <a:lnTo>
                      <a:pt x="1561" y="4167"/>
                    </a:lnTo>
                    <a:cubicBezTo>
                      <a:pt x="1545" y="4144"/>
                      <a:pt x="135" y="1815"/>
                      <a:pt x="1371" y="115"/>
                    </a:cubicBezTo>
                    <a:lnTo>
                      <a:pt x="1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3"/>
              <p:cNvSpPr/>
              <p:nvPr/>
            </p:nvSpPr>
            <p:spPr>
              <a:xfrm>
                <a:off x="4690650" y="3920975"/>
                <a:ext cx="6250" cy="2500"/>
              </a:xfrm>
              <a:custGeom>
                <a:avLst/>
                <a:gdLst/>
                <a:ahLst/>
                <a:cxnLst/>
                <a:rect l="l" t="t" r="r" b="b"/>
                <a:pathLst>
                  <a:path w="250" h="100" extrusionOk="0">
                    <a:moveTo>
                      <a:pt x="0" y="0"/>
                    </a:moveTo>
                    <a:lnTo>
                      <a:pt x="4" y="99"/>
                    </a:lnTo>
                    <a:cubicBezTo>
                      <a:pt x="8" y="99"/>
                      <a:pt x="99" y="95"/>
                      <a:pt x="250" y="71"/>
                    </a:cubicBezTo>
                    <a:cubicBezTo>
                      <a:pt x="166" y="48"/>
                      <a:pt x="83" y="24"/>
                      <a:pt x="0"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3"/>
              <p:cNvSpPr/>
              <p:nvPr/>
            </p:nvSpPr>
            <p:spPr>
              <a:xfrm>
                <a:off x="4690650" y="3870275"/>
                <a:ext cx="75875" cy="52500"/>
              </a:xfrm>
              <a:custGeom>
                <a:avLst/>
                <a:gdLst/>
                <a:ahLst/>
                <a:cxnLst/>
                <a:rect l="l" t="t" r="r" b="b"/>
                <a:pathLst>
                  <a:path w="3035" h="2100" extrusionOk="0">
                    <a:moveTo>
                      <a:pt x="2860" y="0"/>
                    </a:moveTo>
                    <a:cubicBezTo>
                      <a:pt x="1810" y="1870"/>
                      <a:pt x="16" y="1929"/>
                      <a:pt x="0" y="1929"/>
                    </a:cubicBezTo>
                    <a:lnTo>
                      <a:pt x="0" y="2028"/>
                    </a:lnTo>
                    <a:cubicBezTo>
                      <a:pt x="83" y="2052"/>
                      <a:pt x="166" y="2076"/>
                      <a:pt x="250" y="2099"/>
                    </a:cubicBezTo>
                    <a:cubicBezTo>
                      <a:pt x="800" y="2012"/>
                      <a:pt x="2163" y="1644"/>
                      <a:pt x="3034" y="95"/>
                    </a:cubicBezTo>
                    <a:lnTo>
                      <a:pt x="28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3"/>
              <p:cNvSpPr/>
              <p:nvPr/>
            </p:nvSpPr>
            <p:spPr>
              <a:xfrm>
                <a:off x="5084950" y="3476750"/>
                <a:ext cx="3200" cy="3200"/>
              </a:xfrm>
              <a:custGeom>
                <a:avLst/>
                <a:gdLst/>
                <a:ahLst/>
                <a:cxnLst/>
                <a:rect l="l" t="t" r="r" b="b"/>
                <a:pathLst>
                  <a:path w="128" h="128" extrusionOk="0">
                    <a:moveTo>
                      <a:pt x="91" y="1"/>
                    </a:moveTo>
                    <a:lnTo>
                      <a:pt x="0" y="32"/>
                    </a:lnTo>
                    <a:cubicBezTo>
                      <a:pt x="44" y="64"/>
                      <a:pt x="87" y="96"/>
                      <a:pt x="127" y="127"/>
                    </a:cubicBezTo>
                    <a:cubicBezTo>
                      <a:pt x="107" y="48"/>
                      <a:pt x="95" y="5"/>
                      <a:pt x="91"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3"/>
              <p:cNvSpPr/>
              <p:nvPr/>
            </p:nvSpPr>
            <p:spPr>
              <a:xfrm>
                <a:off x="5061475" y="3477550"/>
                <a:ext cx="37950" cy="87150"/>
              </a:xfrm>
              <a:custGeom>
                <a:avLst/>
                <a:gdLst/>
                <a:ahLst/>
                <a:cxnLst/>
                <a:rect l="l" t="t" r="r" b="b"/>
                <a:pathLst>
                  <a:path w="1518" h="3486" extrusionOk="0">
                    <a:moveTo>
                      <a:pt x="939" y="0"/>
                    </a:moveTo>
                    <a:lnTo>
                      <a:pt x="844" y="32"/>
                    </a:lnTo>
                    <a:cubicBezTo>
                      <a:pt x="852" y="52"/>
                      <a:pt x="1514" y="2112"/>
                      <a:pt x="1" y="3331"/>
                    </a:cubicBezTo>
                    <a:lnTo>
                      <a:pt x="123" y="3486"/>
                    </a:lnTo>
                    <a:cubicBezTo>
                      <a:pt x="1518" y="2361"/>
                      <a:pt x="1193" y="583"/>
                      <a:pt x="1066" y="95"/>
                    </a:cubicBezTo>
                    <a:cubicBezTo>
                      <a:pt x="1026" y="64"/>
                      <a:pt x="983" y="32"/>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3"/>
              <p:cNvSpPr/>
              <p:nvPr/>
            </p:nvSpPr>
            <p:spPr>
              <a:xfrm>
                <a:off x="4851650" y="3440900"/>
                <a:ext cx="120925" cy="61225"/>
              </a:xfrm>
              <a:custGeom>
                <a:avLst/>
                <a:gdLst/>
                <a:ahLst/>
                <a:cxnLst/>
                <a:rect l="l" t="t" r="r" b="b"/>
                <a:pathLst>
                  <a:path w="4837" h="2449" extrusionOk="0">
                    <a:moveTo>
                      <a:pt x="535" y="1"/>
                    </a:moveTo>
                    <a:cubicBezTo>
                      <a:pt x="361" y="1"/>
                      <a:pt x="183" y="5"/>
                      <a:pt x="1" y="13"/>
                    </a:cubicBezTo>
                    <a:cubicBezTo>
                      <a:pt x="4" y="76"/>
                      <a:pt x="8" y="143"/>
                      <a:pt x="8" y="211"/>
                    </a:cubicBezTo>
                    <a:cubicBezTo>
                      <a:pt x="187" y="203"/>
                      <a:pt x="357" y="199"/>
                      <a:pt x="519" y="199"/>
                    </a:cubicBezTo>
                    <a:cubicBezTo>
                      <a:pt x="2500" y="199"/>
                      <a:pt x="3506" y="757"/>
                      <a:pt x="4009" y="1249"/>
                    </a:cubicBezTo>
                    <a:cubicBezTo>
                      <a:pt x="4599" y="1827"/>
                      <a:pt x="4639" y="2441"/>
                      <a:pt x="4639" y="2449"/>
                    </a:cubicBezTo>
                    <a:lnTo>
                      <a:pt x="4714" y="2445"/>
                    </a:lnTo>
                    <a:lnTo>
                      <a:pt x="4837" y="2437"/>
                    </a:lnTo>
                    <a:cubicBezTo>
                      <a:pt x="4837" y="2409"/>
                      <a:pt x="4793" y="1688"/>
                      <a:pt x="4068" y="1031"/>
                    </a:cubicBezTo>
                    <a:cubicBezTo>
                      <a:pt x="3312" y="345"/>
                      <a:pt x="2124" y="1"/>
                      <a:pt x="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3"/>
              <p:cNvSpPr/>
              <p:nvPr/>
            </p:nvSpPr>
            <p:spPr>
              <a:xfrm>
                <a:off x="4838175" y="3381400"/>
                <a:ext cx="5475" cy="2700"/>
              </a:xfrm>
              <a:custGeom>
                <a:avLst/>
                <a:gdLst/>
                <a:ahLst/>
                <a:cxnLst/>
                <a:rect l="l" t="t" r="r" b="b"/>
                <a:pathLst>
                  <a:path w="219" h="108" extrusionOk="0">
                    <a:moveTo>
                      <a:pt x="191" y="0"/>
                    </a:moveTo>
                    <a:lnTo>
                      <a:pt x="1" y="56"/>
                    </a:lnTo>
                    <a:cubicBezTo>
                      <a:pt x="1" y="56"/>
                      <a:pt x="1" y="64"/>
                      <a:pt x="5" y="80"/>
                    </a:cubicBezTo>
                    <a:cubicBezTo>
                      <a:pt x="76" y="88"/>
                      <a:pt x="147" y="95"/>
                      <a:pt x="219" y="107"/>
                    </a:cubicBezTo>
                    <a:cubicBezTo>
                      <a:pt x="203" y="40"/>
                      <a:pt x="191" y="0"/>
                      <a:pt x="191"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3"/>
              <p:cNvSpPr/>
              <p:nvPr/>
            </p:nvSpPr>
            <p:spPr>
              <a:xfrm>
                <a:off x="4838275" y="3383375"/>
                <a:ext cx="13800" cy="94600"/>
              </a:xfrm>
              <a:custGeom>
                <a:avLst/>
                <a:gdLst/>
                <a:ahLst/>
                <a:cxnLst/>
                <a:rect l="l" t="t" r="r" b="b"/>
                <a:pathLst>
                  <a:path w="552" h="3784" extrusionOk="0">
                    <a:moveTo>
                      <a:pt x="1" y="1"/>
                    </a:moveTo>
                    <a:cubicBezTo>
                      <a:pt x="60" y="214"/>
                      <a:pt x="496" y="1866"/>
                      <a:pt x="294" y="3763"/>
                    </a:cubicBezTo>
                    <a:lnTo>
                      <a:pt x="492" y="3783"/>
                    </a:lnTo>
                    <a:cubicBezTo>
                      <a:pt x="539" y="3340"/>
                      <a:pt x="551" y="2912"/>
                      <a:pt x="543" y="2512"/>
                    </a:cubicBezTo>
                    <a:cubicBezTo>
                      <a:pt x="543" y="2444"/>
                      <a:pt x="539" y="2377"/>
                      <a:pt x="536" y="2314"/>
                    </a:cubicBezTo>
                    <a:cubicBezTo>
                      <a:pt x="492" y="1197"/>
                      <a:pt x="290" y="321"/>
                      <a:pt x="215" y="28"/>
                    </a:cubicBezTo>
                    <a:cubicBezTo>
                      <a:pt x="143" y="16"/>
                      <a:pt x="72" y="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3"/>
              <p:cNvSpPr/>
              <p:nvPr/>
            </p:nvSpPr>
            <p:spPr>
              <a:xfrm>
                <a:off x="5125250" y="3814225"/>
                <a:ext cx="3775" cy="2500"/>
              </a:xfrm>
              <a:custGeom>
                <a:avLst/>
                <a:gdLst/>
                <a:ahLst/>
                <a:cxnLst/>
                <a:rect l="l" t="t" r="r" b="b"/>
                <a:pathLst>
                  <a:path w="151" h="100" extrusionOk="0">
                    <a:moveTo>
                      <a:pt x="151" y="0"/>
                    </a:moveTo>
                    <a:lnTo>
                      <a:pt x="151" y="0"/>
                    </a:lnTo>
                    <a:cubicBezTo>
                      <a:pt x="99" y="32"/>
                      <a:pt x="52" y="60"/>
                      <a:pt x="0" y="91"/>
                    </a:cubicBezTo>
                    <a:cubicBezTo>
                      <a:pt x="92" y="95"/>
                      <a:pt x="147" y="99"/>
                      <a:pt x="147" y="99"/>
                    </a:cubicBezTo>
                    <a:lnTo>
                      <a:pt x="151" y="0"/>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3"/>
              <p:cNvSpPr/>
              <p:nvPr/>
            </p:nvSpPr>
            <p:spPr>
              <a:xfrm>
                <a:off x="5050200" y="3764125"/>
                <a:ext cx="78825" cy="52400"/>
              </a:xfrm>
              <a:custGeom>
                <a:avLst/>
                <a:gdLst/>
                <a:ahLst/>
                <a:cxnLst/>
                <a:rect l="l" t="t" r="r" b="b"/>
                <a:pathLst>
                  <a:path w="3153" h="2096" extrusionOk="0">
                    <a:moveTo>
                      <a:pt x="194" y="0"/>
                    </a:moveTo>
                    <a:lnTo>
                      <a:pt x="0" y="52"/>
                    </a:lnTo>
                    <a:cubicBezTo>
                      <a:pt x="475" y="1786"/>
                      <a:pt x="2444" y="2052"/>
                      <a:pt x="3002" y="2095"/>
                    </a:cubicBezTo>
                    <a:cubicBezTo>
                      <a:pt x="3054" y="2064"/>
                      <a:pt x="3101" y="2036"/>
                      <a:pt x="3153" y="2004"/>
                    </a:cubicBezTo>
                    <a:lnTo>
                      <a:pt x="3153" y="1905"/>
                    </a:lnTo>
                    <a:cubicBezTo>
                      <a:pt x="3129" y="1905"/>
                      <a:pt x="705" y="1874"/>
                      <a:pt x="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3"/>
              <p:cNvSpPr/>
              <p:nvPr/>
            </p:nvSpPr>
            <p:spPr>
              <a:xfrm>
                <a:off x="4693800" y="3582400"/>
                <a:ext cx="17275" cy="58650"/>
              </a:xfrm>
              <a:custGeom>
                <a:avLst/>
                <a:gdLst/>
                <a:ahLst/>
                <a:cxnLst/>
                <a:rect l="l" t="t" r="r" b="b"/>
                <a:pathLst>
                  <a:path w="691" h="2346" extrusionOk="0">
                    <a:moveTo>
                      <a:pt x="163" y="1"/>
                    </a:moveTo>
                    <a:lnTo>
                      <a:pt x="1" y="116"/>
                    </a:lnTo>
                    <a:cubicBezTo>
                      <a:pt x="488" y="793"/>
                      <a:pt x="401" y="1914"/>
                      <a:pt x="365" y="2231"/>
                    </a:cubicBezTo>
                    <a:cubicBezTo>
                      <a:pt x="357" y="2282"/>
                      <a:pt x="353" y="2314"/>
                      <a:pt x="353" y="2314"/>
                    </a:cubicBezTo>
                    <a:lnTo>
                      <a:pt x="551" y="2346"/>
                    </a:lnTo>
                    <a:cubicBezTo>
                      <a:pt x="551" y="2338"/>
                      <a:pt x="555" y="2298"/>
                      <a:pt x="563" y="2239"/>
                    </a:cubicBezTo>
                    <a:cubicBezTo>
                      <a:pt x="603" y="1886"/>
                      <a:pt x="690" y="734"/>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3"/>
              <p:cNvSpPr/>
              <p:nvPr/>
            </p:nvSpPr>
            <p:spPr>
              <a:xfrm>
                <a:off x="4677875" y="3387050"/>
                <a:ext cx="2700" cy="1400"/>
              </a:xfrm>
              <a:custGeom>
                <a:avLst/>
                <a:gdLst/>
                <a:ahLst/>
                <a:cxnLst/>
                <a:rect l="l" t="t" r="r" b="b"/>
                <a:pathLst>
                  <a:path w="108" h="56" extrusionOk="0">
                    <a:moveTo>
                      <a:pt x="79" y="0"/>
                    </a:moveTo>
                    <a:lnTo>
                      <a:pt x="0" y="56"/>
                    </a:lnTo>
                    <a:cubicBezTo>
                      <a:pt x="36" y="48"/>
                      <a:pt x="71" y="44"/>
                      <a:pt x="107" y="36"/>
                    </a:cubicBezTo>
                    <a:cubicBezTo>
                      <a:pt x="91" y="12"/>
                      <a:pt x="83" y="0"/>
                      <a:pt x="79"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3"/>
              <p:cNvSpPr/>
              <p:nvPr/>
            </p:nvSpPr>
            <p:spPr>
              <a:xfrm>
                <a:off x="4675875" y="3387925"/>
                <a:ext cx="75400" cy="74500"/>
              </a:xfrm>
              <a:custGeom>
                <a:avLst/>
                <a:gdLst/>
                <a:ahLst/>
                <a:cxnLst/>
                <a:rect l="l" t="t" r="r" b="b"/>
                <a:pathLst>
                  <a:path w="3016" h="2980" extrusionOk="0">
                    <a:moveTo>
                      <a:pt x="187" y="1"/>
                    </a:moveTo>
                    <a:cubicBezTo>
                      <a:pt x="151" y="9"/>
                      <a:pt x="116" y="13"/>
                      <a:pt x="80" y="21"/>
                    </a:cubicBezTo>
                    <a:lnTo>
                      <a:pt x="1" y="80"/>
                    </a:lnTo>
                    <a:cubicBezTo>
                      <a:pt x="13" y="100"/>
                      <a:pt x="1352" y="1930"/>
                      <a:pt x="2904" y="2979"/>
                    </a:cubicBezTo>
                    <a:lnTo>
                      <a:pt x="3015" y="2813"/>
                    </a:lnTo>
                    <a:cubicBezTo>
                      <a:pt x="1613" y="1866"/>
                      <a:pt x="385" y="262"/>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3"/>
              <p:cNvSpPr/>
              <p:nvPr/>
            </p:nvSpPr>
            <p:spPr>
              <a:xfrm>
                <a:off x="4641225" y="3677775"/>
                <a:ext cx="151625" cy="129450"/>
              </a:xfrm>
              <a:custGeom>
                <a:avLst/>
                <a:gdLst/>
                <a:ahLst/>
                <a:cxnLst/>
                <a:rect l="l" t="t" r="r" b="b"/>
                <a:pathLst>
                  <a:path w="6065" h="5178" extrusionOk="0">
                    <a:moveTo>
                      <a:pt x="3102" y="0"/>
                    </a:moveTo>
                    <a:cubicBezTo>
                      <a:pt x="2999" y="0"/>
                      <a:pt x="2892" y="4"/>
                      <a:pt x="2789" y="16"/>
                    </a:cubicBezTo>
                    <a:cubicBezTo>
                      <a:pt x="1189" y="167"/>
                      <a:pt x="1" y="1442"/>
                      <a:pt x="135" y="2864"/>
                    </a:cubicBezTo>
                    <a:cubicBezTo>
                      <a:pt x="262" y="4195"/>
                      <a:pt x="1498" y="5177"/>
                      <a:pt x="2963" y="5177"/>
                    </a:cubicBezTo>
                    <a:cubicBezTo>
                      <a:pt x="3066" y="5177"/>
                      <a:pt x="3173" y="5173"/>
                      <a:pt x="3276" y="5165"/>
                    </a:cubicBezTo>
                    <a:cubicBezTo>
                      <a:pt x="4876" y="5011"/>
                      <a:pt x="6065" y="3735"/>
                      <a:pt x="5930" y="2313"/>
                    </a:cubicBezTo>
                    <a:cubicBezTo>
                      <a:pt x="5803" y="986"/>
                      <a:pt x="4568" y="0"/>
                      <a:pt x="3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3"/>
              <p:cNvSpPr/>
              <p:nvPr/>
            </p:nvSpPr>
            <p:spPr>
              <a:xfrm>
                <a:off x="4969200" y="3624100"/>
                <a:ext cx="147450" cy="129450"/>
              </a:xfrm>
              <a:custGeom>
                <a:avLst/>
                <a:gdLst/>
                <a:ahLst/>
                <a:cxnLst/>
                <a:rect l="l" t="t" r="r" b="b"/>
                <a:pathLst>
                  <a:path w="5898" h="5178" extrusionOk="0">
                    <a:moveTo>
                      <a:pt x="3022" y="0"/>
                    </a:moveTo>
                    <a:cubicBezTo>
                      <a:pt x="2919" y="0"/>
                      <a:pt x="2816" y="4"/>
                      <a:pt x="2713" y="16"/>
                    </a:cubicBezTo>
                    <a:cubicBezTo>
                      <a:pt x="1905" y="92"/>
                      <a:pt x="1204" y="452"/>
                      <a:pt x="725" y="975"/>
                    </a:cubicBezTo>
                    <a:cubicBezTo>
                      <a:pt x="1133" y="1121"/>
                      <a:pt x="1414" y="1181"/>
                      <a:pt x="1422" y="1181"/>
                    </a:cubicBezTo>
                    <a:lnTo>
                      <a:pt x="1458" y="1189"/>
                    </a:lnTo>
                    <a:lnTo>
                      <a:pt x="1481" y="1216"/>
                    </a:lnTo>
                    <a:cubicBezTo>
                      <a:pt x="2690" y="2848"/>
                      <a:pt x="3949" y="3672"/>
                      <a:pt x="5224" y="3672"/>
                    </a:cubicBezTo>
                    <a:cubicBezTo>
                      <a:pt x="5276" y="3672"/>
                      <a:pt x="5327" y="3668"/>
                      <a:pt x="5379" y="3668"/>
                    </a:cubicBezTo>
                    <a:cubicBezTo>
                      <a:pt x="5446" y="3664"/>
                      <a:pt x="5514" y="3656"/>
                      <a:pt x="5581" y="3648"/>
                    </a:cubicBezTo>
                    <a:cubicBezTo>
                      <a:pt x="5795" y="3244"/>
                      <a:pt x="5898" y="2789"/>
                      <a:pt x="5850" y="2314"/>
                    </a:cubicBezTo>
                    <a:cubicBezTo>
                      <a:pt x="5724" y="987"/>
                      <a:pt x="4492" y="0"/>
                      <a:pt x="3022" y="0"/>
                    </a:cubicBezTo>
                    <a:close/>
                    <a:moveTo>
                      <a:pt x="586" y="1137"/>
                    </a:moveTo>
                    <a:cubicBezTo>
                      <a:pt x="202" y="1628"/>
                      <a:pt x="0" y="2230"/>
                      <a:pt x="60" y="2864"/>
                    </a:cubicBezTo>
                    <a:cubicBezTo>
                      <a:pt x="186" y="4191"/>
                      <a:pt x="1422" y="5177"/>
                      <a:pt x="2888" y="5177"/>
                    </a:cubicBezTo>
                    <a:cubicBezTo>
                      <a:pt x="2991" y="5177"/>
                      <a:pt x="3094" y="5173"/>
                      <a:pt x="3200" y="5161"/>
                    </a:cubicBezTo>
                    <a:cubicBezTo>
                      <a:pt x="4171" y="5070"/>
                      <a:pt x="4991" y="4563"/>
                      <a:pt x="5454" y="3862"/>
                    </a:cubicBezTo>
                    <a:cubicBezTo>
                      <a:pt x="5434" y="3862"/>
                      <a:pt x="5411" y="3862"/>
                      <a:pt x="5387" y="3866"/>
                    </a:cubicBezTo>
                    <a:cubicBezTo>
                      <a:pt x="5331" y="3866"/>
                      <a:pt x="5276" y="3870"/>
                      <a:pt x="5221" y="3870"/>
                    </a:cubicBezTo>
                    <a:cubicBezTo>
                      <a:pt x="3890" y="3870"/>
                      <a:pt x="2583" y="3027"/>
                      <a:pt x="1343" y="1367"/>
                    </a:cubicBezTo>
                    <a:cubicBezTo>
                      <a:pt x="1244" y="1343"/>
                      <a:pt x="959" y="1276"/>
                      <a:pt x="586" y="1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3"/>
              <p:cNvSpPr/>
              <p:nvPr/>
            </p:nvSpPr>
            <p:spPr>
              <a:xfrm>
                <a:off x="4983850" y="3648450"/>
                <a:ext cx="124875" cy="72425"/>
              </a:xfrm>
              <a:custGeom>
                <a:avLst/>
                <a:gdLst/>
                <a:ahLst/>
                <a:cxnLst/>
                <a:rect l="l" t="t" r="r" b="b"/>
                <a:pathLst>
                  <a:path w="4995" h="2897" extrusionOk="0">
                    <a:moveTo>
                      <a:pt x="139" y="1"/>
                    </a:moveTo>
                    <a:cubicBezTo>
                      <a:pt x="91" y="56"/>
                      <a:pt x="44" y="108"/>
                      <a:pt x="0" y="163"/>
                    </a:cubicBezTo>
                    <a:cubicBezTo>
                      <a:pt x="373" y="302"/>
                      <a:pt x="658" y="369"/>
                      <a:pt x="757" y="393"/>
                    </a:cubicBezTo>
                    <a:cubicBezTo>
                      <a:pt x="1997" y="2053"/>
                      <a:pt x="3304" y="2896"/>
                      <a:pt x="4635" y="2896"/>
                    </a:cubicBezTo>
                    <a:cubicBezTo>
                      <a:pt x="4690" y="2896"/>
                      <a:pt x="4745" y="2892"/>
                      <a:pt x="4801" y="2892"/>
                    </a:cubicBezTo>
                    <a:cubicBezTo>
                      <a:pt x="4825" y="2888"/>
                      <a:pt x="4848" y="2888"/>
                      <a:pt x="4868" y="2888"/>
                    </a:cubicBezTo>
                    <a:cubicBezTo>
                      <a:pt x="4916" y="2817"/>
                      <a:pt x="4955" y="2746"/>
                      <a:pt x="4995" y="2674"/>
                    </a:cubicBezTo>
                    <a:lnTo>
                      <a:pt x="4995" y="2674"/>
                    </a:lnTo>
                    <a:cubicBezTo>
                      <a:pt x="4928" y="2682"/>
                      <a:pt x="4860" y="2690"/>
                      <a:pt x="4793" y="2694"/>
                    </a:cubicBezTo>
                    <a:cubicBezTo>
                      <a:pt x="4741" y="2694"/>
                      <a:pt x="4690" y="2698"/>
                      <a:pt x="4638" y="2698"/>
                    </a:cubicBezTo>
                    <a:cubicBezTo>
                      <a:pt x="3363" y="2698"/>
                      <a:pt x="2104" y="1874"/>
                      <a:pt x="895" y="242"/>
                    </a:cubicBezTo>
                    <a:lnTo>
                      <a:pt x="872" y="215"/>
                    </a:lnTo>
                    <a:lnTo>
                      <a:pt x="836" y="207"/>
                    </a:lnTo>
                    <a:cubicBezTo>
                      <a:pt x="828" y="207"/>
                      <a:pt x="547" y="147"/>
                      <a:pt x="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3"/>
              <p:cNvSpPr/>
              <p:nvPr/>
            </p:nvSpPr>
            <p:spPr>
              <a:xfrm>
                <a:off x="4705600" y="3629600"/>
                <a:ext cx="65075" cy="62200"/>
              </a:xfrm>
              <a:custGeom>
                <a:avLst/>
                <a:gdLst/>
                <a:ahLst/>
                <a:cxnLst/>
                <a:rect l="l" t="t" r="r" b="b"/>
                <a:pathLst>
                  <a:path w="2603" h="2488" extrusionOk="0">
                    <a:moveTo>
                      <a:pt x="1301" y="1"/>
                    </a:moveTo>
                    <a:cubicBezTo>
                      <a:pt x="1263" y="1"/>
                      <a:pt x="1224" y="3"/>
                      <a:pt x="1185" y="6"/>
                    </a:cubicBezTo>
                    <a:cubicBezTo>
                      <a:pt x="499" y="74"/>
                      <a:pt x="0" y="680"/>
                      <a:pt x="64" y="1361"/>
                    </a:cubicBezTo>
                    <a:cubicBezTo>
                      <a:pt x="127" y="2007"/>
                      <a:pt x="669" y="2487"/>
                      <a:pt x="1302" y="2487"/>
                    </a:cubicBezTo>
                    <a:cubicBezTo>
                      <a:pt x="1340" y="2487"/>
                      <a:pt x="1379" y="2485"/>
                      <a:pt x="1418" y="2482"/>
                    </a:cubicBezTo>
                    <a:cubicBezTo>
                      <a:pt x="2103" y="2414"/>
                      <a:pt x="2603" y="1808"/>
                      <a:pt x="2539" y="1127"/>
                    </a:cubicBezTo>
                    <a:cubicBezTo>
                      <a:pt x="2476" y="481"/>
                      <a:pt x="1934" y="1"/>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3"/>
              <p:cNvSpPr/>
              <p:nvPr/>
            </p:nvSpPr>
            <p:spPr>
              <a:xfrm>
                <a:off x="4961675" y="3591000"/>
                <a:ext cx="65075" cy="62100"/>
              </a:xfrm>
              <a:custGeom>
                <a:avLst/>
                <a:gdLst/>
                <a:ahLst/>
                <a:cxnLst/>
                <a:rect l="l" t="t" r="r" b="b"/>
                <a:pathLst>
                  <a:path w="2603" h="2484" extrusionOk="0">
                    <a:moveTo>
                      <a:pt x="1301" y="0"/>
                    </a:moveTo>
                    <a:cubicBezTo>
                      <a:pt x="1262" y="0"/>
                      <a:pt x="1223" y="2"/>
                      <a:pt x="1184" y="5"/>
                    </a:cubicBezTo>
                    <a:cubicBezTo>
                      <a:pt x="499" y="69"/>
                      <a:pt x="0" y="675"/>
                      <a:pt x="63" y="1360"/>
                    </a:cubicBezTo>
                    <a:cubicBezTo>
                      <a:pt x="123" y="2000"/>
                      <a:pt x="665" y="2483"/>
                      <a:pt x="1296" y="2483"/>
                    </a:cubicBezTo>
                    <a:cubicBezTo>
                      <a:pt x="1336" y="2483"/>
                      <a:pt x="1377" y="2481"/>
                      <a:pt x="1418" y="2477"/>
                    </a:cubicBezTo>
                    <a:cubicBezTo>
                      <a:pt x="2099" y="2414"/>
                      <a:pt x="2602" y="1808"/>
                      <a:pt x="2539" y="1126"/>
                    </a:cubicBezTo>
                    <a:cubicBezTo>
                      <a:pt x="2476" y="481"/>
                      <a:pt x="1933"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3"/>
              <p:cNvSpPr/>
              <p:nvPr/>
            </p:nvSpPr>
            <p:spPr>
              <a:xfrm>
                <a:off x="5093750" y="3403325"/>
                <a:ext cx="339675" cy="271900"/>
              </a:xfrm>
              <a:custGeom>
                <a:avLst/>
                <a:gdLst/>
                <a:ahLst/>
                <a:cxnLst/>
                <a:rect l="l" t="t" r="r" b="b"/>
                <a:pathLst>
                  <a:path w="13587" h="10876" extrusionOk="0">
                    <a:moveTo>
                      <a:pt x="8026" y="0"/>
                    </a:moveTo>
                    <a:cubicBezTo>
                      <a:pt x="7283" y="0"/>
                      <a:pt x="6343" y="1045"/>
                      <a:pt x="6572" y="2660"/>
                    </a:cubicBezTo>
                    <a:cubicBezTo>
                      <a:pt x="6084" y="858"/>
                      <a:pt x="5201" y="168"/>
                      <a:pt x="4531" y="168"/>
                    </a:cubicBezTo>
                    <a:cubicBezTo>
                      <a:pt x="3547" y="168"/>
                      <a:pt x="3025" y="1659"/>
                      <a:pt x="4898" y="3307"/>
                    </a:cubicBezTo>
                    <a:lnTo>
                      <a:pt x="4898" y="3307"/>
                    </a:lnTo>
                    <a:cubicBezTo>
                      <a:pt x="4364" y="2879"/>
                      <a:pt x="3133" y="1986"/>
                      <a:pt x="2122" y="1986"/>
                    </a:cubicBezTo>
                    <a:cubicBezTo>
                      <a:pt x="1894" y="1986"/>
                      <a:pt x="1677" y="2031"/>
                      <a:pt x="1482" y="2138"/>
                    </a:cubicBezTo>
                    <a:cubicBezTo>
                      <a:pt x="163" y="3001"/>
                      <a:pt x="2615" y="3936"/>
                      <a:pt x="4096" y="4574"/>
                    </a:cubicBezTo>
                    <a:cubicBezTo>
                      <a:pt x="3794" y="4530"/>
                      <a:pt x="3511" y="4510"/>
                      <a:pt x="3249" y="4510"/>
                    </a:cubicBezTo>
                    <a:cubicBezTo>
                      <a:pt x="366" y="4510"/>
                      <a:pt x="0" y="6921"/>
                      <a:pt x="2856" y="6921"/>
                    </a:cubicBezTo>
                    <a:cubicBezTo>
                      <a:pt x="3295" y="6921"/>
                      <a:pt x="3811" y="6864"/>
                      <a:pt x="4405" y="6732"/>
                    </a:cubicBezTo>
                    <a:lnTo>
                      <a:pt x="4405" y="6732"/>
                    </a:lnTo>
                    <a:cubicBezTo>
                      <a:pt x="1515" y="7835"/>
                      <a:pt x="2104" y="10342"/>
                      <a:pt x="3556" y="10342"/>
                    </a:cubicBezTo>
                    <a:cubicBezTo>
                      <a:pt x="4185" y="10342"/>
                      <a:pt x="4976" y="9871"/>
                      <a:pt x="5716" y="8610"/>
                    </a:cubicBezTo>
                    <a:lnTo>
                      <a:pt x="5716" y="8610"/>
                    </a:lnTo>
                    <a:cubicBezTo>
                      <a:pt x="5247" y="10176"/>
                      <a:pt x="5528" y="10814"/>
                      <a:pt x="5982" y="10814"/>
                    </a:cubicBezTo>
                    <a:cubicBezTo>
                      <a:pt x="6466" y="10814"/>
                      <a:pt x="7147" y="10087"/>
                      <a:pt x="7321" y="8985"/>
                    </a:cubicBezTo>
                    <a:lnTo>
                      <a:pt x="7321" y="8985"/>
                    </a:lnTo>
                    <a:cubicBezTo>
                      <a:pt x="7445" y="10184"/>
                      <a:pt x="8205" y="10875"/>
                      <a:pt x="8836" y="10875"/>
                    </a:cubicBezTo>
                    <a:cubicBezTo>
                      <a:pt x="9512" y="10875"/>
                      <a:pt x="10040" y="10084"/>
                      <a:pt x="9483" y="8277"/>
                    </a:cubicBezTo>
                    <a:lnTo>
                      <a:pt x="9483" y="8277"/>
                    </a:lnTo>
                    <a:cubicBezTo>
                      <a:pt x="9685" y="8578"/>
                      <a:pt x="10224" y="9287"/>
                      <a:pt x="11147" y="9505"/>
                    </a:cubicBezTo>
                    <a:cubicBezTo>
                      <a:pt x="11348" y="9568"/>
                      <a:pt x="11546" y="9600"/>
                      <a:pt x="11730" y="9600"/>
                    </a:cubicBezTo>
                    <a:cubicBezTo>
                      <a:pt x="12445" y="9600"/>
                      <a:pt x="12956" y="9122"/>
                      <a:pt x="12628" y="8146"/>
                    </a:cubicBezTo>
                    <a:cubicBezTo>
                      <a:pt x="12149" y="6720"/>
                      <a:pt x="9673" y="6411"/>
                      <a:pt x="9709" y="6293"/>
                    </a:cubicBezTo>
                    <a:cubicBezTo>
                      <a:pt x="9712" y="6282"/>
                      <a:pt x="9736" y="6277"/>
                      <a:pt x="9778" y="6277"/>
                    </a:cubicBezTo>
                    <a:cubicBezTo>
                      <a:pt x="9949" y="6277"/>
                      <a:pt x="10415" y="6359"/>
                      <a:pt x="10937" y="6455"/>
                    </a:cubicBezTo>
                    <a:cubicBezTo>
                      <a:pt x="11486" y="6553"/>
                      <a:pt x="11770" y="6615"/>
                      <a:pt x="12024" y="6615"/>
                    </a:cubicBezTo>
                    <a:cubicBezTo>
                      <a:pt x="12128" y="6615"/>
                      <a:pt x="12228" y="6605"/>
                      <a:pt x="12339" y="6582"/>
                    </a:cubicBezTo>
                    <a:cubicBezTo>
                      <a:pt x="12529" y="6542"/>
                      <a:pt x="12842" y="6475"/>
                      <a:pt x="13123" y="6213"/>
                    </a:cubicBezTo>
                    <a:cubicBezTo>
                      <a:pt x="13139" y="6197"/>
                      <a:pt x="13155" y="6182"/>
                      <a:pt x="13171" y="6166"/>
                    </a:cubicBezTo>
                    <a:cubicBezTo>
                      <a:pt x="13587" y="5734"/>
                      <a:pt x="13587" y="5049"/>
                      <a:pt x="13195" y="4593"/>
                    </a:cubicBezTo>
                    <a:cubicBezTo>
                      <a:pt x="12961" y="4320"/>
                      <a:pt x="12731" y="4181"/>
                      <a:pt x="12589" y="4114"/>
                    </a:cubicBezTo>
                    <a:cubicBezTo>
                      <a:pt x="12573" y="4106"/>
                      <a:pt x="12557" y="4098"/>
                      <a:pt x="12537" y="4090"/>
                    </a:cubicBezTo>
                    <a:cubicBezTo>
                      <a:pt x="12394" y="4030"/>
                      <a:pt x="12008" y="3905"/>
                      <a:pt x="11500" y="3905"/>
                    </a:cubicBezTo>
                    <a:cubicBezTo>
                      <a:pt x="11279" y="3905"/>
                      <a:pt x="11035" y="3929"/>
                      <a:pt x="10778" y="3991"/>
                    </a:cubicBezTo>
                    <a:cubicBezTo>
                      <a:pt x="10485" y="4061"/>
                      <a:pt x="10231" y="4168"/>
                      <a:pt x="10019" y="4283"/>
                    </a:cubicBezTo>
                    <a:lnTo>
                      <a:pt x="10019" y="4283"/>
                    </a:lnTo>
                    <a:cubicBezTo>
                      <a:pt x="11322" y="3306"/>
                      <a:pt x="11988" y="2379"/>
                      <a:pt x="11757" y="1825"/>
                    </a:cubicBezTo>
                    <a:cubicBezTo>
                      <a:pt x="11583" y="1405"/>
                      <a:pt x="10937" y="1318"/>
                      <a:pt x="10866" y="1306"/>
                    </a:cubicBezTo>
                    <a:cubicBezTo>
                      <a:pt x="10803" y="1298"/>
                      <a:pt x="10740" y="1294"/>
                      <a:pt x="10677" y="1294"/>
                    </a:cubicBezTo>
                    <a:cubicBezTo>
                      <a:pt x="9817" y="1294"/>
                      <a:pt x="8894" y="2038"/>
                      <a:pt x="8422" y="3278"/>
                    </a:cubicBezTo>
                    <a:cubicBezTo>
                      <a:pt x="9266" y="955"/>
                      <a:pt x="8736" y="0"/>
                      <a:pt x="8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3"/>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3"/>
              <p:cNvSpPr/>
              <p:nvPr/>
            </p:nvSpPr>
            <p:spPr>
              <a:xfrm>
                <a:off x="4195200" y="3765375"/>
                <a:ext cx="339700" cy="271975"/>
              </a:xfrm>
              <a:custGeom>
                <a:avLst/>
                <a:gdLst/>
                <a:ahLst/>
                <a:cxnLst/>
                <a:rect l="l" t="t" r="r" b="b"/>
                <a:pathLst>
                  <a:path w="13588" h="10879" extrusionOk="0">
                    <a:moveTo>
                      <a:pt x="8028" y="1"/>
                    </a:moveTo>
                    <a:cubicBezTo>
                      <a:pt x="7285" y="1"/>
                      <a:pt x="6344" y="1047"/>
                      <a:pt x="6573" y="2663"/>
                    </a:cubicBezTo>
                    <a:cubicBezTo>
                      <a:pt x="6085" y="859"/>
                      <a:pt x="5201" y="168"/>
                      <a:pt x="4532" y="168"/>
                    </a:cubicBezTo>
                    <a:cubicBezTo>
                      <a:pt x="3551" y="168"/>
                      <a:pt x="3030" y="1649"/>
                      <a:pt x="4880" y="3293"/>
                    </a:cubicBezTo>
                    <a:lnTo>
                      <a:pt x="4880" y="3293"/>
                    </a:lnTo>
                    <a:cubicBezTo>
                      <a:pt x="4337" y="2857"/>
                      <a:pt x="3122" y="1985"/>
                      <a:pt x="2123" y="1985"/>
                    </a:cubicBezTo>
                    <a:cubicBezTo>
                      <a:pt x="1895" y="1985"/>
                      <a:pt x="1678" y="2030"/>
                      <a:pt x="1483" y="2136"/>
                    </a:cubicBezTo>
                    <a:cubicBezTo>
                      <a:pt x="164" y="3000"/>
                      <a:pt x="2616" y="3935"/>
                      <a:pt x="4097" y="4576"/>
                    </a:cubicBezTo>
                    <a:cubicBezTo>
                      <a:pt x="3793" y="4533"/>
                      <a:pt x="3509" y="4512"/>
                      <a:pt x="3246" y="4512"/>
                    </a:cubicBezTo>
                    <a:cubicBezTo>
                      <a:pt x="367" y="4512"/>
                      <a:pt x="0" y="6921"/>
                      <a:pt x="2852" y="6921"/>
                    </a:cubicBezTo>
                    <a:cubicBezTo>
                      <a:pt x="3293" y="6921"/>
                      <a:pt x="3810" y="6864"/>
                      <a:pt x="4406" y="6731"/>
                    </a:cubicBezTo>
                    <a:lnTo>
                      <a:pt x="4406" y="6731"/>
                    </a:lnTo>
                    <a:cubicBezTo>
                      <a:pt x="1516" y="7834"/>
                      <a:pt x="2105" y="10341"/>
                      <a:pt x="3557" y="10341"/>
                    </a:cubicBezTo>
                    <a:cubicBezTo>
                      <a:pt x="4186" y="10341"/>
                      <a:pt x="4977" y="9870"/>
                      <a:pt x="5717" y="8609"/>
                    </a:cubicBezTo>
                    <a:lnTo>
                      <a:pt x="5717" y="8609"/>
                    </a:lnTo>
                    <a:cubicBezTo>
                      <a:pt x="5248" y="10175"/>
                      <a:pt x="5529" y="10813"/>
                      <a:pt x="5983" y="10813"/>
                    </a:cubicBezTo>
                    <a:cubicBezTo>
                      <a:pt x="6467" y="10813"/>
                      <a:pt x="7147" y="10087"/>
                      <a:pt x="7322" y="8987"/>
                    </a:cubicBezTo>
                    <a:lnTo>
                      <a:pt x="7322" y="8987"/>
                    </a:lnTo>
                    <a:cubicBezTo>
                      <a:pt x="7446" y="10187"/>
                      <a:pt x="8206" y="10878"/>
                      <a:pt x="8837" y="10878"/>
                    </a:cubicBezTo>
                    <a:cubicBezTo>
                      <a:pt x="9513" y="10878"/>
                      <a:pt x="10041" y="10087"/>
                      <a:pt x="9484" y="8280"/>
                    </a:cubicBezTo>
                    <a:lnTo>
                      <a:pt x="9484" y="8280"/>
                    </a:lnTo>
                    <a:cubicBezTo>
                      <a:pt x="9686" y="8581"/>
                      <a:pt x="10225" y="9286"/>
                      <a:pt x="11148" y="9504"/>
                    </a:cubicBezTo>
                    <a:cubicBezTo>
                      <a:pt x="11350" y="9568"/>
                      <a:pt x="11550" y="9601"/>
                      <a:pt x="11735" y="9601"/>
                    </a:cubicBezTo>
                    <a:cubicBezTo>
                      <a:pt x="12448" y="9601"/>
                      <a:pt x="12956" y="9122"/>
                      <a:pt x="12629" y="8145"/>
                    </a:cubicBezTo>
                    <a:cubicBezTo>
                      <a:pt x="12150" y="6723"/>
                      <a:pt x="9674" y="6410"/>
                      <a:pt x="9710" y="6295"/>
                    </a:cubicBezTo>
                    <a:cubicBezTo>
                      <a:pt x="9713" y="6284"/>
                      <a:pt x="9737" y="6280"/>
                      <a:pt x="9779" y="6280"/>
                    </a:cubicBezTo>
                    <a:cubicBezTo>
                      <a:pt x="9951" y="6280"/>
                      <a:pt x="10416" y="6362"/>
                      <a:pt x="10938" y="6454"/>
                    </a:cubicBezTo>
                    <a:cubicBezTo>
                      <a:pt x="11488" y="6555"/>
                      <a:pt x="11772" y="6618"/>
                      <a:pt x="12026" y="6618"/>
                    </a:cubicBezTo>
                    <a:cubicBezTo>
                      <a:pt x="12130" y="6618"/>
                      <a:pt x="12229" y="6608"/>
                      <a:pt x="12340" y="6585"/>
                    </a:cubicBezTo>
                    <a:cubicBezTo>
                      <a:pt x="12530" y="6545"/>
                      <a:pt x="12843" y="6474"/>
                      <a:pt x="13124" y="6212"/>
                    </a:cubicBezTo>
                    <a:cubicBezTo>
                      <a:pt x="13140" y="6196"/>
                      <a:pt x="13156" y="6180"/>
                      <a:pt x="13172" y="6165"/>
                    </a:cubicBezTo>
                    <a:cubicBezTo>
                      <a:pt x="13588" y="5733"/>
                      <a:pt x="13588" y="5052"/>
                      <a:pt x="13196" y="4596"/>
                    </a:cubicBezTo>
                    <a:cubicBezTo>
                      <a:pt x="12962" y="4319"/>
                      <a:pt x="12732" y="4184"/>
                      <a:pt x="12590" y="4113"/>
                    </a:cubicBezTo>
                    <a:cubicBezTo>
                      <a:pt x="12574" y="4105"/>
                      <a:pt x="12558" y="4097"/>
                      <a:pt x="12538" y="4089"/>
                    </a:cubicBezTo>
                    <a:cubicBezTo>
                      <a:pt x="12394" y="4031"/>
                      <a:pt x="12005" y="3907"/>
                      <a:pt x="11494" y="3907"/>
                    </a:cubicBezTo>
                    <a:cubicBezTo>
                      <a:pt x="11275" y="3907"/>
                      <a:pt x="11034" y="3930"/>
                      <a:pt x="10779" y="3990"/>
                    </a:cubicBezTo>
                    <a:cubicBezTo>
                      <a:pt x="10491" y="4059"/>
                      <a:pt x="10242" y="4163"/>
                      <a:pt x="10031" y="4276"/>
                    </a:cubicBezTo>
                    <a:lnTo>
                      <a:pt x="10031" y="4276"/>
                    </a:lnTo>
                    <a:cubicBezTo>
                      <a:pt x="11327" y="3300"/>
                      <a:pt x="11988" y="2381"/>
                      <a:pt x="11758" y="1828"/>
                    </a:cubicBezTo>
                    <a:cubicBezTo>
                      <a:pt x="11583" y="1404"/>
                      <a:pt x="10938" y="1317"/>
                      <a:pt x="10863" y="1309"/>
                    </a:cubicBezTo>
                    <a:cubicBezTo>
                      <a:pt x="10799" y="1300"/>
                      <a:pt x="10734" y="1296"/>
                      <a:pt x="10669" y="1296"/>
                    </a:cubicBezTo>
                    <a:cubicBezTo>
                      <a:pt x="9814" y="1296"/>
                      <a:pt x="8894" y="2040"/>
                      <a:pt x="8423" y="3277"/>
                    </a:cubicBezTo>
                    <a:cubicBezTo>
                      <a:pt x="9266" y="955"/>
                      <a:pt x="8737" y="1"/>
                      <a:pt x="8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0" name="Google Shape;550;p33"/>
          <p:cNvGrpSpPr/>
          <p:nvPr/>
        </p:nvGrpSpPr>
        <p:grpSpPr>
          <a:xfrm>
            <a:off x="6840404" y="1111156"/>
            <a:ext cx="1678347" cy="1779498"/>
            <a:chOff x="2243025" y="2928722"/>
            <a:chExt cx="1078075" cy="1142975"/>
          </a:xfrm>
        </p:grpSpPr>
        <p:grpSp>
          <p:nvGrpSpPr>
            <p:cNvPr id="551" name="Google Shape;551;p33"/>
            <p:cNvGrpSpPr/>
            <p:nvPr/>
          </p:nvGrpSpPr>
          <p:grpSpPr>
            <a:xfrm>
              <a:off x="2243275" y="2928738"/>
              <a:ext cx="1077575" cy="1142900"/>
              <a:chOff x="2243275" y="2928738"/>
              <a:chExt cx="1077575" cy="1142900"/>
            </a:xfrm>
          </p:grpSpPr>
          <p:grpSp>
            <p:nvGrpSpPr>
              <p:cNvPr id="552" name="Google Shape;552;p33"/>
              <p:cNvGrpSpPr/>
              <p:nvPr/>
            </p:nvGrpSpPr>
            <p:grpSpPr>
              <a:xfrm>
                <a:off x="2243275" y="2928738"/>
                <a:ext cx="1077575" cy="1142900"/>
                <a:chOff x="2218725" y="2711700"/>
                <a:chExt cx="1077575" cy="1142900"/>
              </a:xfrm>
            </p:grpSpPr>
            <p:sp>
              <p:nvSpPr>
                <p:cNvPr id="553" name="Google Shape;553;p33"/>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3"/>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33"/>
              <p:cNvGrpSpPr/>
              <p:nvPr/>
            </p:nvGrpSpPr>
            <p:grpSpPr>
              <a:xfrm>
                <a:off x="2243275" y="2928738"/>
                <a:ext cx="1077575" cy="1142900"/>
                <a:chOff x="2218725" y="2711700"/>
                <a:chExt cx="1077575" cy="1142900"/>
              </a:xfrm>
            </p:grpSpPr>
            <p:sp>
              <p:nvSpPr>
                <p:cNvPr id="558" name="Google Shape;558;p33"/>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62" name="Google Shape;562;p33"/>
            <p:cNvGrpSpPr/>
            <p:nvPr/>
          </p:nvGrpSpPr>
          <p:grpSpPr>
            <a:xfrm>
              <a:off x="2243025" y="2928722"/>
              <a:ext cx="1078075" cy="1142975"/>
              <a:chOff x="2341450" y="2966950"/>
              <a:chExt cx="1078075" cy="1142975"/>
            </a:xfrm>
          </p:grpSpPr>
          <p:sp>
            <p:nvSpPr>
              <p:cNvPr id="563" name="Google Shape;563;p33"/>
              <p:cNvSpPr/>
              <p:nvPr/>
            </p:nvSpPr>
            <p:spPr>
              <a:xfrm>
                <a:off x="2341450" y="3356100"/>
                <a:ext cx="950025" cy="753825"/>
              </a:xfrm>
              <a:custGeom>
                <a:avLst/>
                <a:gdLst/>
                <a:ahLst/>
                <a:cxnLst/>
                <a:rect l="l" t="t" r="r" b="b"/>
                <a:pathLst>
                  <a:path w="38001" h="30153" extrusionOk="0">
                    <a:moveTo>
                      <a:pt x="19203" y="1"/>
                    </a:moveTo>
                    <a:cubicBezTo>
                      <a:pt x="11108" y="1"/>
                      <a:pt x="2930" y="4404"/>
                      <a:pt x="1244" y="10015"/>
                    </a:cubicBezTo>
                    <a:cubicBezTo>
                      <a:pt x="1070" y="10590"/>
                      <a:pt x="0" y="14515"/>
                      <a:pt x="2309" y="17430"/>
                    </a:cubicBezTo>
                    <a:cubicBezTo>
                      <a:pt x="4269" y="19908"/>
                      <a:pt x="7672" y="20014"/>
                      <a:pt x="8240" y="20014"/>
                    </a:cubicBezTo>
                    <a:cubicBezTo>
                      <a:pt x="8294" y="20014"/>
                      <a:pt x="8322" y="20013"/>
                      <a:pt x="8322" y="20013"/>
                    </a:cubicBezTo>
                    <a:lnTo>
                      <a:pt x="8322" y="20013"/>
                    </a:lnTo>
                    <a:cubicBezTo>
                      <a:pt x="7534" y="23712"/>
                      <a:pt x="10390" y="26148"/>
                      <a:pt x="14189" y="26148"/>
                    </a:cubicBezTo>
                    <a:cubicBezTo>
                      <a:pt x="15262" y="26148"/>
                      <a:pt x="16411" y="25953"/>
                      <a:pt x="17575" y="25538"/>
                    </a:cubicBezTo>
                    <a:cubicBezTo>
                      <a:pt x="17575" y="25538"/>
                      <a:pt x="19028" y="26714"/>
                      <a:pt x="20929" y="26790"/>
                    </a:cubicBezTo>
                    <a:lnTo>
                      <a:pt x="24383" y="30152"/>
                    </a:lnTo>
                    <a:lnTo>
                      <a:pt x="27445" y="29218"/>
                    </a:lnTo>
                    <a:lnTo>
                      <a:pt x="26411" y="27566"/>
                    </a:lnTo>
                    <a:cubicBezTo>
                      <a:pt x="26411" y="27566"/>
                      <a:pt x="33125" y="27257"/>
                      <a:pt x="33232" y="22603"/>
                    </a:cubicBezTo>
                    <a:cubicBezTo>
                      <a:pt x="34610" y="22405"/>
                      <a:pt x="35561" y="21890"/>
                      <a:pt x="36207" y="21225"/>
                    </a:cubicBezTo>
                    <a:cubicBezTo>
                      <a:pt x="37541" y="19850"/>
                      <a:pt x="38001" y="17806"/>
                      <a:pt x="37383" y="15925"/>
                    </a:cubicBezTo>
                    <a:cubicBezTo>
                      <a:pt x="37339" y="14693"/>
                      <a:pt x="37141" y="12871"/>
                      <a:pt x="36353" y="10855"/>
                    </a:cubicBezTo>
                    <a:cubicBezTo>
                      <a:pt x="34016" y="4878"/>
                      <a:pt x="28471" y="2173"/>
                      <a:pt x="26530" y="1373"/>
                    </a:cubicBezTo>
                    <a:cubicBezTo>
                      <a:pt x="24227" y="426"/>
                      <a:pt x="21719" y="1"/>
                      <a:pt x="19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2783575"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0" y="3478"/>
                    </a:cubicBezTo>
                    <a:cubicBezTo>
                      <a:pt x="0" y="3478"/>
                      <a:pt x="1347" y="4568"/>
                      <a:pt x="3114" y="4639"/>
                    </a:cubicBezTo>
                    <a:lnTo>
                      <a:pt x="6314" y="7752"/>
                    </a:lnTo>
                    <a:lnTo>
                      <a:pt x="9150" y="6889"/>
                    </a:lnTo>
                    <a:lnTo>
                      <a:pt x="8192" y="5356"/>
                    </a:lnTo>
                    <a:cubicBezTo>
                      <a:pt x="8192" y="5356"/>
                      <a:pt x="14414" y="5071"/>
                      <a:pt x="14513" y="757"/>
                    </a:cubicBezTo>
                    <a:cubicBezTo>
                      <a:pt x="14513" y="757"/>
                      <a:pt x="12332" y="0"/>
                      <a:pt x="9851" y="0"/>
                    </a:cubicBezTo>
                    <a:close/>
                  </a:path>
                </a:pathLst>
              </a:custGeom>
              <a:solidFill>
                <a:srgbClr val="C4BFFA">
                  <a:alpha val="36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2861200" y="3891350"/>
                <a:ext cx="107775" cy="110250"/>
              </a:xfrm>
              <a:custGeom>
                <a:avLst/>
                <a:gdLst/>
                <a:ahLst/>
                <a:cxnLst/>
                <a:rect l="l" t="t" r="r" b="b"/>
                <a:pathLst>
                  <a:path w="4311" h="4410" extrusionOk="0">
                    <a:moveTo>
                      <a:pt x="4180" y="1"/>
                    </a:moveTo>
                    <a:cubicBezTo>
                      <a:pt x="3954" y="1854"/>
                      <a:pt x="3162" y="3181"/>
                      <a:pt x="1890" y="3835"/>
                    </a:cubicBezTo>
                    <a:cubicBezTo>
                      <a:pt x="1116" y="4238"/>
                      <a:pt x="373" y="4277"/>
                      <a:pt x="111" y="4277"/>
                    </a:cubicBezTo>
                    <a:cubicBezTo>
                      <a:pt x="49" y="4277"/>
                      <a:pt x="14" y="4275"/>
                      <a:pt x="13" y="4275"/>
                    </a:cubicBezTo>
                    <a:lnTo>
                      <a:pt x="1" y="4405"/>
                    </a:lnTo>
                    <a:cubicBezTo>
                      <a:pt x="9" y="4405"/>
                      <a:pt x="52" y="4409"/>
                      <a:pt x="128" y="4409"/>
                    </a:cubicBezTo>
                    <a:cubicBezTo>
                      <a:pt x="413" y="4409"/>
                      <a:pt x="1153" y="4366"/>
                      <a:pt x="1946" y="3958"/>
                    </a:cubicBezTo>
                    <a:cubicBezTo>
                      <a:pt x="2865" y="3486"/>
                      <a:pt x="4017" y="2421"/>
                      <a:pt x="4310" y="17"/>
                    </a:cubicBezTo>
                    <a:lnTo>
                      <a:pt x="4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2376500" y="3379225"/>
                <a:ext cx="880425" cy="605775"/>
              </a:xfrm>
              <a:custGeom>
                <a:avLst/>
                <a:gdLst/>
                <a:ahLst/>
                <a:cxnLst/>
                <a:rect l="l" t="t" r="r" b="b"/>
                <a:pathLst>
                  <a:path w="35217" h="24231" extrusionOk="0">
                    <a:moveTo>
                      <a:pt x="17796" y="1"/>
                    </a:moveTo>
                    <a:cubicBezTo>
                      <a:pt x="10293" y="1"/>
                      <a:pt x="2715" y="4083"/>
                      <a:pt x="1153" y="9281"/>
                    </a:cubicBezTo>
                    <a:cubicBezTo>
                      <a:pt x="990" y="9811"/>
                      <a:pt x="0" y="13451"/>
                      <a:pt x="2139" y="16153"/>
                    </a:cubicBezTo>
                    <a:cubicBezTo>
                      <a:pt x="3961" y="18449"/>
                      <a:pt x="7118" y="18546"/>
                      <a:pt x="7636" y="18546"/>
                    </a:cubicBezTo>
                    <a:cubicBezTo>
                      <a:pt x="7683" y="18546"/>
                      <a:pt x="7708" y="18545"/>
                      <a:pt x="7708" y="18545"/>
                    </a:cubicBezTo>
                    <a:lnTo>
                      <a:pt x="7708" y="18545"/>
                    </a:lnTo>
                    <a:cubicBezTo>
                      <a:pt x="6981" y="21973"/>
                      <a:pt x="9628" y="24231"/>
                      <a:pt x="13148" y="24231"/>
                    </a:cubicBezTo>
                    <a:cubicBezTo>
                      <a:pt x="14610" y="24231"/>
                      <a:pt x="16222" y="23842"/>
                      <a:pt x="17804" y="22985"/>
                    </a:cubicBezTo>
                    <a:cubicBezTo>
                      <a:pt x="21067" y="21224"/>
                      <a:pt x="24665" y="20875"/>
                      <a:pt x="27001" y="20875"/>
                    </a:cubicBezTo>
                    <a:cubicBezTo>
                      <a:pt x="28531" y="20875"/>
                      <a:pt x="29521" y="21024"/>
                      <a:pt x="29521" y="21024"/>
                    </a:cubicBezTo>
                    <a:cubicBezTo>
                      <a:pt x="29554" y="21025"/>
                      <a:pt x="29587" y="21025"/>
                      <a:pt x="29620" y="21025"/>
                    </a:cubicBezTo>
                    <a:cubicBezTo>
                      <a:pt x="31559" y="21025"/>
                      <a:pt x="32786" y="20456"/>
                      <a:pt x="33553" y="19666"/>
                    </a:cubicBezTo>
                    <a:cubicBezTo>
                      <a:pt x="34789" y="18394"/>
                      <a:pt x="35216" y="16501"/>
                      <a:pt x="34642" y="14758"/>
                    </a:cubicBezTo>
                    <a:cubicBezTo>
                      <a:pt x="34603" y="13618"/>
                      <a:pt x="34416" y="11926"/>
                      <a:pt x="33684" y="10057"/>
                    </a:cubicBezTo>
                    <a:cubicBezTo>
                      <a:pt x="31521" y="4524"/>
                      <a:pt x="26384" y="2012"/>
                      <a:pt x="24585" y="1272"/>
                    </a:cubicBezTo>
                    <a:cubicBezTo>
                      <a:pt x="22451" y="395"/>
                      <a:pt x="20128" y="1"/>
                      <a:pt x="17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2561075" y="3638950"/>
                <a:ext cx="392150" cy="205600"/>
              </a:xfrm>
              <a:custGeom>
                <a:avLst/>
                <a:gdLst/>
                <a:ahLst/>
                <a:cxnLst/>
                <a:rect l="l" t="t" r="r" b="b"/>
                <a:pathLst>
                  <a:path w="15686" h="8224" extrusionOk="0">
                    <a:moveTo>
                      <a:pt x="13287" y="0"/>
                    </a:moveTo>
                    <a:cubicBezTo>
                      <a:pt x="12515" y="0"/>
                      <a:pt x="11634" y="238"/>
                      <a:pt x="10952" y="919"/>
                    </a:cubicBezTo>
                    <a:cubicBezTo>
                      <a:pt x="9510" y="2357"/>
                      <a:pt x="8322" y="3272"/>
                      <a:pt x="3941" y="3854"/>
                    </a:cubicBezTo>
                    <a:cubicBezTo>
                      <a:pt x="2543" y="4041"/>
                      <a:pt x="1521" y="4571"/>
                      <a:pt x="896" y="5427"/>
                    </a:cubicBezTo>
                    <a:cubicBezTo>
                      <a:pt x="0" y="6659"/>
                      <a:pt x="258" y="8152"/>
                      <a:pt x="262" y="8168"/>
                    </a:cubicBezTo>
                    <a:cubicBezTo>
                      <a:pt x="266" y="8200"/>
                      <a:pt x="293" y="8223"/>
                      <a:pt x="325" y="8223"/>
                    </a:cubicBezTo>
                    <a:lnTo>
                      <a:pt x="337" y="8219"/>
                    </a:lnTo>
                    <a:cubicBezTo>
                      <a:pt x="373" y="8215"/>
                      <a:pt x="396" y="8180"/>
                      <a:pt x="392" y="8144"/>
                    </a:cubicBezTo>
                    <a:cubicBezTo>
                      <a:pt x="389" y="8128"/>
                      <a:pt x="139" y="6690"/>
                      <a:pt x="1002" y="5506"/>
                    </a:cubicBezTo>
                    <a:cubicBezTo>
                      <a:pt x="1605" y="4678"/>
                      <a:pt x="2599" y="4167"/>
                      <a:pt x="3957" y="3985"/>
                    </a:cubicBezTo>
                    <a:cubicBezTo>
                      <a:pt x="8382" y="3395"/>
                      <a:pt x="9586" y="2468"/>
                      <a:pt x="11047" y="1011"/>
                    </a:cubicBezTo>
                    <a:cubicBezTo>
                      <a:pt x="11701" y="360"/>
                      <a:pt x="12547" y="131"/>
                      <a:pt x="13287" y="131"/>
                    </a:cubicBezTo>
                    <a:cubicBezTo>
                      <a:pt x="13606" y="131"/>
                      <a:pt x="13905" y="173"/>
                      <a:pt x="14161" y="242"/>
                    </a:cubicBezTo>
                    <a:cubicBezTo>
                      <a:pt x="14893" y="436"/>
                      <a:pt x="15412" y="852"/>
                      <a:pt x="15551" y="1351"/>
                    </a:cubicBezTo>
                    <a:cubicBezTo>
                      <a:pt x="15557" y="1380"/>
                      <a:pt x="15581" y="1398"/>
                      <a:pt x="15609" y="1398"/>
                    </a:cubicBezTo>
                    <a:cubicBezTo>
                      <a:pt x="15616" y="1398"/>
                      <a:pt x="15623" y="1397"/>
                      <a:pt x="15630" y="1395"/>
                    </a:cubicBezTo>
                    <a:cubicBezTo>
                      <a:pt x="15666" y="1387"/>
                      <a:pt x="15685" y="1351"/>
                      <a:pt x="15678" y="1316"/>
                    </a:cubicBezTo>
                    <a:cubicBezTo>
                      <a:pt x="15527" y="773"/>
                      <a:pt x="14976" y="321"/>
                      <a:pt x="14196" y="115"/>
                    </a:cubicBezTo>
                    <a:cubicBezTo>
                      <a:pt x="13930" y="44"/>
                      <a:pt x="13618" y="0"/>
                      <a:pt x="13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2392525" y="3544975"/>
                <a:ext cx="300675" cy="175000"/>
              </a:xfrm>
              <a:custGeom>
                <a:avLst/>
                <a:gdLst/>
                <a:ahLst/>
                <a:cxnLst/>
                <a:rect l="l" t="t" r="r" b="b"/>
                <a:pathLst>
                  <a:path w="12027" h="7000" extrusionOk="0">
                    <a:moveTo>
                      <a:pt x="11820" y="0"/>
                    </a:moveTo>
                    <a:cubicBezTo>
                      <a:pt x="11817" y="0"/>
                      <a:pt x="11815" y="0"/>
                      <a:pt x="11812" y="1"/>
                    </a:cubicBezTo>
                    <a:cubicBezTo>
                      <a:pt x="11777" y="5"/>
                      <a:pt x="11753" y="36"/>
                      <a:pt x="11753" y="76"/>
                    </a:cubicBezTo>
                    <a:cubicBezTo>
                      <a:pt x="11892" y="1498"/>
                      <a:pt x="11285" y="2654"/>
                      <a:pt x="9947" y="3510"/>
                    </a:cubicBezTo>
                    <a:cubicBezTo>
                      <a:pt x="8945" y="4152"/>
                      <a:pt x="7883" y="4373"/>
                      <a:pt x="7871" y="4377"/>
                    </a:cubicBezTo>
                    <a:cubicBezTo>
                      <a:pt x="7855" y="4381"/>
                      <a:pt x="7840" y="4389"/>
                      <a:pt x="7832" y="4401"/>
                    </a:cubicBezTo>
                    <a:cubicBezTo>
                      <a:pt x="6618" y="6041"/>
                      <a:pt x="5350" y="6869"/>
                      <a:pt x="4066" y="6869"/>
                    </a:cubicBezTo>
                    <a:cubicBezTo>
                      <a:pt x="4013" y="6869"/>
                      <a:pt x="3959" y="6868"/>
                      <a:pt x="3906" y="6865"/>
                    </a:cubicBezTo>
                    <a:cubicBezTo>
                      <a:pt x="1688" y="6750"/>
                      <a:pt x="147" y="4183"/>
                      <a:pt x="132" y="4160"/>
                    </a:cubicBezTo>
                    <a:cubicBezTo>
                      <a:pt x="118" y="4138"/>
                      <a:pt x="96" y="4126"/>
                      <a:pt x="74" y="4126"/>
                    </a:cubicBezTo>
                    <a:cubicBezTo>
                      <a:pt x="63" y="4126"/>
                      <a:pt x="51" y="4129"/>
                      <a:pt x="41" y="4136"/>
                    </a:cubicBezTo>
                    <a:cubicBezTo>
                      <a:pt x="9" y="4156"/>
                      <a:pt x="1" y="4195"/>
                      <a:pt x="17" y="4227"/>
                    </a:cubicBezTo>
                    <a:cubicBezTo>
                      <a:pt x="33" y="4255"/>
                      <a:pt x="1609" y="6877"/>
                      <a:pt x="3898" y="6996"/>
                    </a:cubicBezTo>
                    <a:cubicBezTo>
                      <a:pt x="3954" y="7000"/>
                      <a:pt x="4009" y="7000"/>
                      <a:pt x="4061" y="7000"/>
                    </a:cubicBezTo>
                    <a:cubicBezTo>
                      <a:pt x="5388" y="7000"/>
                      <a:pt x="6687" y="6160"/>
                      <a:pt x="7923" y="4500"/>
                    </a:cubicBezTo>
                    <a:cubicBezTo>
                      <a:pt x="8093" y="4465"/>
                      <a:pt x="9079" y="4223"/>
                      <a:pt x="10014" y="3625"/>
                    </a:cubicBezTo>
                    <a:cubicBezTo>
                      <a:pt x="11381" y="2754"/>
                      <a:pt x="12026" y="1522"/>
                      <a:pt x="11888" y="60"/>
                    </a:cubicBezTo>
                    <a:cubicBezTo>
                      <a:pt x="11884" y="27"/>
                      <a:pt x="11856" y="0"/>
                      <a:pt x="11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2981525" y="3507550"/>
                <a:ext cx="171925" cy="222725"/>
              </a:xfrm>
              <a:custGeom>
                <a:avLst/>
                <a:gdLst/>
                <a:ahLst/>
                <a:cxnLst/>
                <a:rect l="l" t="t" r="r" b="b"/>
                <a:pathLst>
                  <a:path w="6877" h="8909" extrusionOk="0">
                    <a:moveTo>
                      <a:pt x="4682" y="1"/>
                    </a:moveTo>
                    <a:cubicBezTo>
                      <a:pt x="4358" y="1"/>
                      <a:pt x="4035" y="51"/>
                      <a:pt x="3743" y="183"/>
                    </a:cubicBezTo>
                    <a:cubicBezTo>
                      <a:pt x="3252" y="401"/>
                      <a:pt x="2919" y="824"/>
                      <a:pt x="2753" y="1438"/>
                    </a:cubicBezTo>
                    <a:cubicBezTo>
                      <a:pt x="2543" y="2234"/>
                      <a:pt x="2654" y="3066"/>
                      <a:pt x="2765" y="3870"/>
                    </a:cubicBezTo>
                    <a:cubicBezTo>
                      <a:pt x="3011" y="5684"/>
                      <a:pt x="3240" y="7399"/>
                      <a:pt x="52" y="8782"/>
                    </a:cubicBezTo>
                    <a:cubicBezTo>
                      <a:pt x="16" y="8798"/>
                      <a:pt x="0" y="8837"/>
                      <a:pt x="16" y="8869"/>
                    </a:cubicBezTo>
                    <a:cubicBezTo>
                      <a:pt x="28" y="8897"/>
                      <a:pt x="52" y="8908"/>
                      <a:pt x="76" y="8908"/>
                    </a:cubicBezTo>
                    <a:cubicBezTo>
                      <a:pt x="87" y="8908"/>
                      <a:pt x="95" y="8908"/>
                      <a:pt x="103" y="8905"/>
                    </a:cubicBezTo>
                    <a:cubicBezTo>
                      <a:pt x="3387" y="7483"/>
                      <a:pt x="3137" y="5637"/>
                      <a:pt x="2896" y="3850"/>
                    </a:cubicBezTo>
                    <a:cubicBezTo>
                      <a:pt x="2789" y="3062"/>
                      <a:pt x="2678" y="2242"/>
                      <a:pt x="2880" y="1474"/>
                    </a:cubicBezTo>
                    <a:cubicBezTo>
                      <a:pt x="3034" y="900"/>
                      <a:pt x="3343" y="507"/>
                      <a:pt x="3799" y="302"/>
                    </a:cubicBezTo>
                    <a:cubicBezTo>
                      <a:pt x="4067" y="181"/>
                      <a:pt x="4367" y="135"/>
                      <a:pt x="4670" y="135"/>
                    </a:cubicBezTo>
                    <a:cubicBezTo>
                      <a:pt x="5694" y="135"/>
                      <a:pt x="6758" y="664"/>
                      <a:pt x="6773" y="670"/>
                    </a:cubicBezTo>
                    <a:cubicBezTo>
                      <a:pt x="6783" y="675"/>
                      <a:pt x="6793" y="677"/>
                      <a:pt x="6803" y="677"/>
                    </a:cubicBezTo>
                    <a:cubicBezTo>
                      <a:pt x="6827" y="677"/>
                      <a:pt x="6849" y="664"/>
                      <a:pt x="6861" y="642"/>
                    </a:cubicBezTo>
                    <a:cubicBezTo>
                      <a:pt x="6876" y="610"/>
                      <a:pt x="6864" y="567"/>
                      <a:pt x="6833" y="551"/>
                    </a:cubicBezTo>
                    <a:cubicBezTo>
                      <a:pt x="6775" y="524"/>
                      <a:pt x="5724" y="1"/>
                      <a:pt x="4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3111250" y="3711925"/>
                <a:ext cx="133100" cy="37950"/>
              </a:xfrm>
              <a:custGeom>
                <a:avLst/>
                <a:gdLst/>
                <a:ahLst/>
                <a:cxnLst/>
                <a:rect l="l" t="t" r="r" b="b"/>
                <a:pathLst>
                  <a:path w="5324" h="1518" extrusionOk="0">
                    <a:moveTo>
                      <a:pt x="2127" y="0"/>
                    </a:moveTo>
                    <a:cubicBezTo>
                      <a:pt x="992" y="0"/>
                      <a:pt x="70" y="335"/>
                      <a:pt x="52" y="341"/>
                    </a:cubicBezTo>
                    <a:cubicBezTo>
                      <a:pt x="20" y="353"/>
                      <a:pt x="0" y="393"/>
                      <a:pt x="12" y="425"/>
                    </a:cubicBezTo>
                    <a:cubicBezTo>
                      <a:pt x="24" y="452"/>
                      <a:pt x="49" y="468"/>
                      <a:pt x="76" y="468"/>
                    </a:cubicBezTo>
                    <a:cubicBezTo>
                      <a:pt x="83" y="468"/>
                      <a:pt x="91" y="467"/>
                      <a:pt x="99" y="464"/>
                    </a:cubicBezTo>
                    <a:cubicBezTo>
                      <a:pt x="115" y="458"/>
                      <a:pt x="1018" y="131"/>
                      <a:pt x="2126" y="131"/>
                    </a:cubicBezTo>
                    <a:cubicBezTo>
                      <a:pt x="3153" y="131"/>
                      <a:pt x="4357" y="412"/>
                      <a:pt x="5197" y="1490"/>
                    </a:cubicBezTo>
                    <a:cubicBezTo>
                      <a:pt x="5213" y="1510"/>
                      <a:pt x="5232" y="1518"/>
                      <a:pt x="5252" y="1518"/>
                    </a:cubicBezTo>
                    <a:cubicBezTo>
                      <a:pt x="5264" y="1518"/>
                      <a:pt x="5280" y="1514"/>
                      <a:pt x="5292" y="1502"/>
                    </a:cubicBezTo>
                    <a:cubicBezTo>
                      <a:pt x="5319" y="1482"/>
                      <a:pt x="5323" y="1438"/>
                      <a:pt x="5304" y="1411"/>
                    </a:cubicBezTo>
                    <a:cubicBezTo>
                      <a:pt x="4430" y="291"/>
                      <a:pt x="3186" y="0"/>
                      <a:pt x="2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156875" y="3659875"/>
                <a:ext cx="41725" cy="59500"/>
              </a:xfrm>
              <a:custGeom>
                <a:avLst/>
                <a:gdLst/>
                <a:ahLst/>
                <a:cxnLst/>
                <a:rect l="l" t="t" r="r" b="b"/>
                <a:pathLst>
                  <a:path w="1669" h="2380" extrusionOk="0">
                    <a:moveTo>
                      <a:pt x="131" y="1"/>
                    </a:moveTo>
                    <a:cubicBezTo>
                      <a:pt x="92" y="1"/>
                      <a:pt x="68" y="3"/>
                      <a:pt x="64" y="3"/>
                    </a:cubicBezTo>
                    <a:cubicBezTo>
                      <a:pt x="29" y="7"/>
                      <a:pt x="1" y="43"/>
                      <a:pt x="9" y="79"/>
                    </a:cubicBezTo>
                    <a:cubicBezTo>
                      <a:pt x="13" y="112"/>
                      <a:pt x="40" y="134"/>
                      <a:pt x="72" y="134"/>
                    </a:cubicBezTo>
                    <a:cubicBezTo>
                      <a:pt x="75" y="134"/>
                      <a:pt x="78" y="134"/>
                      <a:pt x="80" y="134"/>
                    </a:cubicBezTo>
                    <a:cubicBezTo>
                      <a:pt x="81" y="134"/>
                      <a:pt x="101" y="131"/>
                      <a:pt x="135" y="131"/>
                    </a:cubicBezTo>
                    <a:cubicBezTo>
                      <a:pt x="244" y="131"/>
                      <a:pt x="500" y="157"/>
                      <a:pt x="765" y="368"/>
                    </a:cubicBezTo>
                    <a:cubicBezTo>
                      <a:pt x="1185" y="708"/>
                      <a:pt x="1451" y="1382"/>
                      <a:pt x="1534" y="2316"/>
                    </a:cubicBezTo>
                    <a:cubicBezTo>
                      <a:pt x="1534" y="2352"/>
                      <a:pt x="1566" y="2380"/>
                      <a:pt x="1597" y="2380"/>
                    </a:cubicBezTo>
                    <a:lnTo>
                      <a:pt x="1605" y="2380"/>
                    </a:lnTo>
                    <a:cubicBezTo>
                      <a:pt x="1641" y="2376"/>
                      <a:pt x="1669" y="2344"/>
                      <a:pt x="1665" y="2308"/>
                    </a:cubicBezTo>
                    <a:cubicBezTo>
                      <a:pt x="1581" y="1318"/>
                      <a:pt x="1304" y="633"/>
                      <a:pt x="845" y="265"/>
                    </a:cubicBezTo>
                    <a:cubicBezTo>
                      <a:pt x="548" y="28"/>
                      <a:pt x="258"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613250" y="3769800"/>
                <a:ext cx="201250" cy="192275"/>
              </a:xfrm>
              <a:custGeom>
                <a:avLst/>
                <a:gdLst/>
                <a:ahLst/>
                <a:cxnLst/>
                <a:rect l="l" t="t" r="r" b="b"/>
                <a:pathLst>
                  <a:path w="8050" h="7691" extrusionOk="0">
                    <a:moveTo>
                      <a:pt x="6639" y="0"/>
                    </a:moveTo>
                    <a:cubicBezTo>
                      <a:pt x="6202" y="0"/>
                      <a:pt x="5823" y="109"/>
                      <a:pt x="5506" y="328"/>
                    </a:cubicBezTo>
                    <a:cubicBezTo>
                      <a:pt x="4504" y="1021"/>
                      <a:pt x="4481" y="2534"/>
                      <a:pt x="4477" y="2601"/>
                    </a:cubicBezTo>
                    <a:cubicBezTo>
                      <a:pt x="4568" y="4340"/>
                      <a:pt x="4160" y="5651"/>
                      <a:pt x="3268" y="6503"/>
                    </a:cubicBezTo>
                    <a:cubicBezTo>
                      <a:pt x="2268" y="7454"/>
                      <a:pt x="910" y="7561"/>
                      <a:pt x="343" y="7561"/>
                    </a:cubicBezTo>
                    <a:cubicBezTo>
                      <a:pt x="178" y="7561"/>
                      <a:pt x="80" y="7552"/>
                      <a:pt x="76" y="7552"/>
                    </a:cubicBezTo>
                    <a:cubicBezTo>
                      <a:pt x="73" y="7552"/>
                      <a:pt x="71" y="7552"/>
                      <a:pt x="68" y="7552"/>
                    </a:cubicBezTo>
                    <a:cubicBezTo>
                      <a:pt x="35" y="7552"/>
                      <a:pt x="4" y="7575"/>
                      <a:pt x="1" y="7612"/>
                    </a:cubicBezTo>
                    <a:cubicBezTo>
                      <a:pt x="1" y="7647"/>
                      <a:pt x="25" y="7679"/>
                      <a:pt x="60" y="7683"/>
                    </a:cubicBezTo>
                    <a:cubicBezTo>
                      <a:pt x="64" y="7683"/>
                      <a:pt x="167" y="7691"/>
                      <a:pt x="341" y="7691"/>
                    </a:cubicBezTo>
                    <a:cubicBezTo>
                      <a:pt x="932" y="7691"/>
                      <a:pt x="2326" y="7580"/>
                      <a:pt x="3356" y="6598"/>
                    </a:cubicBezTo>
                    <a:cubicBezTo>
                      <a:pt x="4279" y="5722"/>
                      <a:pt x="4702" y="4372"/>
                      <a:pt x="4611" y="2597"/>
                    </a:cubicBezTo>
                    <a:cubicBezTo>
                      <a:pt x="4611" y="2581"/>
                      <a:pt x="4635" y="1088"/>
                      <a:pt x="5582" y="438"/>
                    </a:cubicBezTo>
                    <a:cubicBezTo>
                      <a:pt x="5878" y="234"/>
                      <a:pt x="6233" y="132"/>
                      <a:pt x="6644" y="132"/>
                    </a:cubicBezTo>
                    <a:cubicBezTo>
                      <a:pt x="7030" y="132"/>
                      <a:pt x="7467" y="222"/>
                      <a:pt x="7950" y="403"/>
                    </a:cubicBezTo>
                    <a:cubicBezTo>
                      <a:pt x="7958" y="405"/>
                      <a:pt x="7966" y="407"/>
                      <a:pt x="7974" y="407"/>
                    </a:cubicBezTo>
                    <a:cubicBezTo>
                      <a:pt x="8002" y="407"/>
                      <a:pt x="8028" y="391"/>
                      <a:pt x="8037" y="363"/>
                    </a:cubicBezTo>
                    <a:cubicBezTo>
                      <a:pt x="8049" y="328"/>
                      <a:pt x="8033" y="292"/>
                      <a:pt x="7998" y="280"/>
                    </a:cubicBezTo>
                    <a:cubicBezTo>
                      <a:pt x="7497" y="94"/>
                      <a:pt x="7044" y="0"/>
                      <a:pt x="6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2639200" y="3823650"/>
                <a:ext cx="89850" cy="20800"/>
              </a:xfrm>
              <a:custGeom>
                <a:avLst/>
                <a:gdLst/>
                <a:ahLst/>
                <a:cxnLst/>
                <a:rect l="l" t="t" r="r" b="b"/>
                <a:pathLst>
                  <a:path w="3594" h="832" extrusionOk="0">
                    <a:moveTo>
                      <a:pt x="2123" y="0"/>
                    </a:moveTo>
                    <a:cubicBezTo>
                      <a:pt x="1145" y="0"/>
                      <a:pt x="112" y="527"/>
                      <a:pt x="44" y="562"/>
                    </a:cubicBezTo>
                    <a:cubicBezTo>
                      <a:pt x="12" y="578"/>
                      <a:pt x="1" y="617"/>
                      <a:pt x="16" y="649"/>
                    </a:cubicBezTo>
                    <a:cubicBezTo>
                      <a:pt x="27" y="671"/>
                      <a:pt x="50" y="686"/>
                      <a:pt x="73" y="686"/>
                    </a:cubicBezTo>
                    <a:cubicBezTo>
                      <a:pt x="84" y="686"/>
                      <a:pt x="94" y="683"/>
                      <a:pt x="103" y="677"/>
                    </a:cubicBezTo>
                    <a:cubicBezTo>
                      <a:pt x="121" y="669"/>
                      <a:pt x="1161" y="140"/>
                      <a:pt x="2122" y="140"/>
                    </a:cubicBezTo>
                    <a:cubicBezTo>
                      <a:pt x="2653" y="140"/>
                      <a:pt x="3160" y="301"/>
                      <a:pt x="3458" y="800"/>
                    </a:cubicBezTo>
                    <a:cubicBezTo>
                      <a:pt x="3474" y="819"/>
                      <a:pt x="3494" y="831"/>
                      <a:pt x="3518" y="831"/>
                    </a:cubicBezTo>
                    <a:cubicBezTo>
                      <a:pt x="3530" y="831"/>
                      <a:pt x="3542" y="827"/>
                      <a:pt x="3549" y="823"/>
                    </a:cubicBezTo>
                    <a:cubicBezTo>
                      <a:pt x="3581" y="804"/>
                      <a:pt x="3593" y="764"/>
                      <a:pt x="3573" y="732"/>
                    </a:cubicBezTo>
                    <a:cubicBezTo>
                      <a:pt x="3241" y="178"/>
                      <a:pt x="2692" y="0"/>
                      <a:pt x="2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2756050" y="3501600"/>
                <a:ext cx="77650" cy="215500"/>
              </a:xfrm>
              <a:custGeom>
                <a:avLst/>
                <a:gdLst/>
                <a:ahLst/>
                <a:cxnLst/>
                <a:rect l="l" t="t" r="r" b="b"/>
                <a:pathLst>
                  <a:path w="3106" h="8620" extrusionOk="0">
                    <a:moveTo>
                      <a:pt x="3029" y="1"/>
                    </a:moveTo>
                    <a:cubicBezTo>
                      <a:pt x="3021" y="1"/>
                      <a:pt x="3014" y="2"/>
                      <a:pt x="3007" y="5"/>
                    </a:cubicBezTo>
                    <a:cubicBezTo>
                      <a:pt x="1379" y="686"/>
                      <a:pt x="436" y="1530"/>
                      <a:pt x="214" y="2516"/>
                    </a:cubicBezTo>
                    <a:cubicBezTo>
                      <a:pt x="64" y="3173"/>
                      <a:pt x="254" y="3768"/>
                      <a:pt x="456" y="4397"/>
                    </a:cubicBezTo>
                    <a:cubicBezTo>
                      <a:pt x="693" y="5130"/>
                      <a:pt x="935" y="5887"/>
                      <a:pt x="733" y="6889"/>
                    </a:cubicBezTo>
                    <a:cubicBezTo>
                      <a:pt x="618" y="7459"/>
                      <a:pt x="381" y="8006"/>
                      <a:pt x="20" y="8517"/>
                    </a:cubicBezTo>
                    <a:cubicBezTo>
                      <a:pt x="0" y="8544"/>
                      <a:pt x="8" y="8588"/>
                      <a:pt x="40" y="8608"/>
                    </a:cubicBezTo>
                    <a:cubicBezTo>
                      <a:pt x="48" y="8616"/>
                      <a:pt x="64" y="8620"/>
                      <a:pt x="76" y="8620"/>
                    </a:cubicBezTo>
                    <a:cubicBezTo>
                      <a:pt x="95" y="8620"/>
                      <a:pt x="119" y="8608"/>
                      <a:pt x="131" y="8592"/>
                    </a:cubicBezTo>
                    <a:cubicBezTo>
                      <a:pt x="499" y="8065"/>
                      <a:pt x="745" y="7503"/>
                      <a:pt x="864" y="6917"/>
                    </a:cubicBezTo>
                    <a:cubicBezTo>
                      <a:pt x="1070" y="5879"/>
                      <a:pt x="812" y="5071"/>
                      <a:pt x="583" y="4358"/>
                    </a:cubicBezTo>
                    <a:cubicBezTo>
                      <a:pt x="385" y="3748"/>
                      <a:pt x="198" y="3170"/>
                      <a:pt x="341" y="2544"/>
                    </a:cubicBezTo>
                    <a:cubicBezTo>
                      <a:pt x="555" y="1601"/>
                      <a:pt x="1470" y="789"/>
                      <a:pt x="3058" y="128"/>
                    </a:cubicBezTo>
                    <a:cubicBezTo>
                      <a:pt x="3090" y="112"/>
                      <a:pt x="3106" y="76"/>
                      <a:pt x="3094" y="40"/>
                    </a:cubicBezTo>
                    <a:cubicBezTo>
                      <a:pt x="3082" y="16"/>
                      <a:pt x="3055" y="1"/>
                      <a:pt x="30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3062425" y="3795450"/>
                <a:ext cx="40525" cy="107425"/>
              </a:xfrm>
              <a:custGeom>
                <a:avLst/>
                <a:gdLst/>
                <a:ahLst/>
                <a:cxnLst/>
                <a:rect l="l" t="t" r="r" b="b"/>
                <a:pathLst>
                  <a:path w="1621" h="4297" extrusionOk="0">
                    <a:moveTo>
                      <a:pt x="262" y="1"/>
                    </a:moveTo>
                    <a:cubicBezTo>
                      <a:pt x="248" y="1"/>
                      <a:pt x="235" y="5"/>
                      <a:pt x="222" y="15"/>
                    </a:cubicBezTo>
                    <a:cubicBezTo>
                      <a:pt x="194" y="34"/>
                      <a:pt x="186" y="78"/>
                      <a:pt x="210" y="106"/>
                    </a:cubicBezTo>
                    <a:cubicBezTo>
                      <a:pt x="1458" y="1825"/>
                      <a:pt x="36" y="4173"/>
                      <a:pt x="20" y="4197"/>
                    </a:cubicBezTo>
                    <a:cubicBezTo>
                      <a:pt x="0" y="4229"/>
                      <a:pt x="12" y="4269"/>
                      <a:pt x="44" y="4288"/>
                    </a:cubicBezTo>
                    <a:cubicBezTo>
                      <a:pt x="52" y="4292"/>
                      <a:pt x="64" y="4296"/>
                      <a:pt x="76" y="4296"/>
                    </a:cubicBezTo>
                    <a:cubicBezTo>
                      <a:pt x="99" y="4296"/>
                      <a:pt x="119" y="4284"/>
                      <a:pt x="135" y="4265"/>
                    </a:cubicBezTo>
                    <a:cubicBezTo>
                      <a:pt x="147" y="4241"/>
                      <a:pt x="1620" y="1817"/>
                      <a:pt x="317" y="30"/>
                    </a:cubicBezTo>
                    <a:cubicBezTo>
                      <a:pt x="303" y="11"/>
                      <a:pt x="283" y="1"/>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2827650" y="3869800"/>
                <a:ext cx="77150" cy="52875"/>
              </a:xfrm>
              <a:custGeom>
                <a:avLst/>
                <a:gdLst/>
                <a:ahLst/>
                <a:cxnLst/>
                <a:rect l="l" t="t" r="r" b="b"/>
                <a:pathLst>
                  <a:path w="3086" h="2115" extrusionOk="0">
                    <a:moveTo>
                      <a:pt x="73" y="0"/>
                    </a:moveTo>
                    <a:cubicBezTo>
                      <a:pt x="63" y="0"/>
                      <a:pt x="53" y="3"/>
                      <a:pt x="44" y="7"/>
                    </a:cubicBezTo>
                    <a:cubicBezTo>
                      <a:pt x="12" y="27"/>
                      <a:pt x="0" y="67"/>
                      <a:pt x="20" y="98"/>
                    </a:cubicBezTo>
                    <a:cubicBezTo>
                      <a:pt x="1117" y="2055"/>
                      <a:pt x="2998" y="2114"/>
                      <a:pt x="3018" y="2114"/>
                    </a:cubicBezTo>
                    <a:lnTo>
                      <a:pt x="3022" y="2114"/>
                    </a:lnTo>
                    <a:cubicBezTo>
                      <a:pt x="3058" y="2114"/>
                      <a:pt x="3086" y="2087"/>
                      <a:pt x="3086" y="2047"/>
                    </a:cubicBezTo>
                    <a:cubicBezTo>
                      <a:pt x="3086" y="2011"/>
                      <a:pt x="3058" y="1984"/>
                      <a:pt x="3022" y="1980"/>
                    </a:cubicBezTo>
                    <a:cubicBezTo>
                      <a:pt x="3002" y="1980"/>
                      <a:pt x="1192" y="1924"/>
                      <a:pt x="135" y="35"/>
                    </a:cubicBezTo>
                    <a:cubicBezTo>
                      <a:pt x="121" y="13"/>
                      <a:pt x="97"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2489675" y="3475875"/>
                <a:ext cx="43000" cy="88550"/>
              </a:xfrm>
              <a:custGeom>
                <a:avLst/>
                <a:gdLst/>
                <a:ahLst/>
                <a:cxnLst/>
                <a:rect l="l" t="t" r="r" b="b"/>
                <a:pathLst>
                  <a:path w="1720" h="3542" extrusionOk="0">
                    <a:moveTo>
                      <a:pt x="769" y="1"/>
                    </a:moveTo>
                    <a:cubicBezTo>
                      <a:pt x="743" y="1"/>
                      <a:pt x="715" y="19"/>
                      <a:pt x="706" y="48"/>
                    </a:cubicBezTo>
                    <a:cubicBezTo>
                      <a:pt x="702" y="67"/>
                      <a:pt x="1" y="2234"/>
                      <a:pt x="1605" y="3525"/>
                    </a:cubicBezTo>
                    <a:cubicBezTo>
                      <a:pt x="1617" y="3537"/>
                      <a:pt x="1632" y="3541"/>
                      <a:pt x="1644" y="3541"/>
                    </a:cubicBezTo>
                    <a:cubicBezTo>
                      <a:pt x="1664" y="3541"/>
                      <a:pt x="1684" y="3533"/>
                      <a:pt x="1696" y="3517"/>
                    </a:cubicBezTo>
                    <a:cubicBezTo>
                      <a:pt x="1720" y="3490"/>
                      <a:pt x="1716" y="3446"/>
                      <a:pt x="1688" y="3422"/>
                    </a:cubicBezTo>
                    <a:cubicBezTo>
                      <a:pt x="155" y="2190"/>
                      <a:pt x="824" y="111"/>
                      <a:pt x="832" y="87"/>
                    </a:cubicBezTo>
                    <a:cubicBezTo>
                      <a:pt x="844" y="55"/>
                      <a:pt x="824" y="16"/>
                      <a:pt x="789" y="4"/>
                    </a:cubicBezTo>
                    <a:cubicBezTo>
                      <a:pt x="783" y="2"/>
                      <a:pt x="776"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2621975" y="3441700"/>
                <a:ext cx="123700" cy="61925"/>
              </a:xfrm>
              <a:custGeom>
                <a:avLst/>
                <a:gdLst/>
                <a:ahLst/>
                <a:cxnLst/>
                <a:rect l="l" t="t" r="r" b="b"/>
                <a:pathLst>
                  <a:path w="4948" h="2477" extrusionOk="0">
                    <a:moveTo>
                      <a:pt x="4278" y="1"/>
                    </a:moveTo>
                    <a:cubicBezTo>
                      <a:pt x="2696" y="1"/>
                      <a:pt x="1516" y="343"/>
                      <a:pt x="765" y="1026"/>
                    </a:cubicBezTo>
                    <a:cubicBezTo>
                      <a:pt x="48" y="1672"/>
                      <a:pt x="4" y="2377"/>
                      <a:pt x="4" y="2409"/>
                    </a:cubicBezTo>
                    <a:cubicBezTo>
                      <a:pt x="0" y="2444"/>
                      <a:pt x="32" y="2476"/>
                      <a:pt x="68" y="2476"/>
                    </a:cubicBezTo>
                    <a:lnTo>
                      <a:pt x="72" y="2476"/>
                    </a:lnTo>
                    <a:cubicBezTo>
                      <a:pt x="103" y="2476"/>
                      <a:pt x="135" y="2448"/>
                      <a:pt x="135" y="2413"/>
                    </a:cubicBezTo>
                    <a:cubicBezTo>
                      <a:pt x="135" y="2409"/>
                      <a:pt x="179" y="1731"/>
                      <a:pt x="852" y="1121"/>
                    </a:cubicBezTo>
                    <a:cubicBezTo>
                      <a:pt x="1582" y="462"/>
                      <a:pt x="2736" y="132"/>
                      <a:pt x="4286" y="132"/>
                    </a:cubicBezTo>
                    <a:cubicBezTo>
                      <a:pt x="4477" y="132"/>
                      <a:pt x="4674" y="137"/>
                      <a:pt x="4876" y="147"/>
                    </a:cubicBezTo>
                    <a:cubicBezTo>
                      <a:pt x="4878" y="147"/>
                      <a:pt x="4881" y="147"/>
                      <a:pt x="4883" y="147"/>
                    </a:cubicBezTo>
                    <a:cubicBezTo>
                      <a:pt x="4916" y="147"/>
                      <a:pt x="4944" y="121"/>
                      <a:pt x="4947" y="88"/>
                    </a:cubicBezTo>
                    <a:cubicBezTo>
                      <a:pt x="4947" y="48"/>
                      <a:pt x="4920" y="20"/>
                      <a:pt x="4884" y="16"/>
                    </a:cubicBezTo>
                    <a:cubicBezTo>
                      <a:pt x="4676" y="6"/>
                      <a:pt x="4474" y="1"/>
                      <a:pt x="4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2738725" y="3380425"/>
                <a:ext cx="16450" cy="98925"/>
              </a:xfrm>
              <a:custGeom>
                <a:avLst/>
                <a:gdLst/>
                <a:ahLst/>
                <a:cxnLst/>
                <a:rect l="l" t="t" r="r" b="b"/>
                <a:pathLst>
                  <a:path w="658" h="3957" extrusionOk="0">
                    <a:moveTo>
                      <a:pt x="581" y="0"/>
                    </a:moveTo>
                    <a:cubicBezTo>
                      <a:pt x="553" y="0"/>
                      <a:pt x="529" y="19"/>
                      <a:pt x="519" y="47"/>
                    </a:cubicBezTo>
                    <a:cubicBezTo>
                      <a:pt x="515" y="63"/>
                      <a:pt x="0" y="1838"/>
                      <a:pt x="214" y="3897"/>
                    </a:cubicBezTo>
                    <a:cubicBezTo>
                      <a:pt x="218" y="3933"/>
                      <a:pt x="246" y="3957"/>
                      <a:pt x="281" y="3957"/>
                    </a:cubicBezTo>
                    <a:lnTo>
                      <a:pt x="285" y="3957"/>
                    </a:lnTo>
                    <a:cubicBezTo>
                      <a:pt x="325" y="3953"/>
                      <a:pt x="349" y="3921"/>
                      <a:pt x="345" y="3885"/>
                    </a:cubicBezTo>
                    <a:cubicBezTo>
                      <a:pt x="131" y="1853"/>
                      <a:pt x="642" y="103"/>
                      <a:pt x="646" y="87"/>
                    </a:cubicBezTo>
                    <a:cubicBezTo>
                      <a:pt x="658" y="51"/>
                      <a:pt x="638" y="12"/>
                      <a:pt x="602" y="4"/>
                    </a:cubicBezTo>
                    <a:cubicBezTo>
                      <a:pt x="595" y="1"/>
                      <a:pt x="588"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2463250" y="3763075"/>
                <a:ext cx="79825" cy="52750"/>
              </a:xfrm>
              <a:custGeom>
                <a:avLst/>
                <a:gdLst/>
                <a:ahLst/>
                <a:cxnLst/>
                <a:rect l="l" t="t" r="r" b="b"/>
                <a:pathLst>
                  <a:path w="3193" h="2110" extrusionOk="0">
                    <a:moveTo>
                      <a:pt x="3121" y="1"/>
                    </a:moveTo>
                    <a:cubicBezTo>
                      <a:pt x="3091" y="1"/>
                      <a:pt x="3064" y="20"/>
                      <a:pt x="3054" y="50"/>
                    </a:cubicBezTo>
                    <a:cubicBezTo>
                      <a:pt x="2535" y="1947"/>
                      <a:pt x="91" y="1979"/>
                      <a:pt x="63" y="1979"/>
                    </a:cubicBezTo>
                    <a:cubicBezTo>
                      <a:pt x="28" y="1979"/>
                      <a:pt x="0" y="2011"/>
                      <a:pt x="0" y="2046"/>
                    </a:cubicBezTo>
                    <a:cubicBezTo>
                      <a:pt x="0" y="2082"/>
                      <a:pt x="28" y="2110"/>
                      <a:pt x="63" y="2110"/>
                    </a:cubicBezTo>
                    <a:cubicBezTo>
                      <a:pt x="91" y="2110"/>
                      <a:pt x="2638" y="2078"/>
                      <a:pt x="3181" y="86"/>
                    </a:cubicBezTo>
                    <a:cubicBezTo>
                      <a:pt x="3192" y="50"/>
                      <a:pt x="3173" y="14"/>
                      <a:pt x="3137" y="2"/>
                    </a:cubicBezTo>
                    <a:cubicBezTo>
                      <a:pt x="3132" y="1"/>
                      <a:pt x="3127" y="1"/>
                      <a:pt x="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2881500" y="3582225"/>
                <a:ext cx="18350" cy="60125"/>
              </a:xfrm>
              <a:custGeom>
                <a:avLst/>
                <a:gdLst/>
                <a:ahLst/>
                <a:cxnLst/>
                <a:rect l="l" t="t" r="r" b="b"/>
                <a:pathLst>
                  <a:path w="734" h="2405" extrusionOk="0">
                    <a:moveTo>
                      <a:pt x="662" y="1"/>
                    </a:moveTo>
                    <a:cubicBezTo>
                      <a:pt x="641" y="1"/>
                      <a:pt x="619" y="10"/>
                      <a:pt x="607" y="28"/>
                    </a:cubicBezTo>
                    <a:cubicBezTo>
                      <a:pt x="1" y="871"/>
                      <a:pt x="215" y="2285"/>
                      <a:pt x="227" y="2349"/>
                    </a:cubicBezTo>
                    <a:cubicBezTo>
                      <a:pt x="231" y="2380"/>
                      <a:pt x="258" y="2404"/>
                      <a:pt x="290" y="2404"/>
                    </a:cubicBezTo>
                    <a:lnTo>
                      <a:pt x="302" y="2400"/>
                    </a:lnTo>
                    <a:cubicBezTo>
                      <a:pt x="337" y="2396"/>
                      <a:pt x="361" y="2361"/>
                      <a:pt x="353" y="2325"/>
                    </a:cubicBezTo>
                    <a:cubicBezTo>
                      <a:pt x="353" y="2313"/>
                      <a:pt x="139" y="903"/>
                      <a:pt x="714" y="103"/>
                    </a:cubicBezTo>
                    <a:cubicBezTo>
                      <a:pt x="734" y="75"/>
                      <a:pt x="730" y="36"/>
                      <a:pt x="698" y="12"/>
                    </a:cubicBezTo>
                    <a:cubicBezTo>
                      <a:pt x="687" y="4"/>
                      <a:pt x="675" y="1"/>
                      <a:pt x="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2842000" y="3386800"/>
                <a:ext cx="75875" cy="75225"/>
              </a:xfrm>
              <a:custGeom>
                <a:avLst/>
                <a:gdLst/>
                <a:ahLst/>
                <a:cxnLst/>
                <a:rect l="l" t="t" r="r" b="b"/>
                <a:pathLst>
                  <a:path w="3035" h="3009" extrusionOk="0">
                    <a:moveTo>
                      <a:pt x="2957" y="0"/>
                    </a:moveTo>
                    <a:cubicBezTo>
                      <a:pt x="2938" y="0"/>
                      <a:pt x="2918" y="10"/>
                      <a:pt x="2904" y="26"/>
                    </a:cubicBezTo>
                    <a:cubicBezTo>
                      <a:pt x="2892" y="46"/>
                      <a:pt x="1573" y="1852"/>
                      <a:pt x="40" y="2886"/>
                    </a:cubicBezTo>
                    <a:cubicBezTo>
                      <a:pt x="12" y="2906"/>
                      <a:pt x="0" y="2949"/>
                      <a:pt x="24" y="2977"/>
                    </a:cubicBezTo>
                    <a:cubicBezTo>
                      <a:pt x="36" y="2997"/>
                      <a:pt x="56" y="3009"/>
                      <a:pt x="76" y="3009"/>
                    </a:cubicBezTo>
                    <a:cubicBezTo>
                      <a:pt x="91" y="3009"/>
                      <a:pt x="103" y="3005"/>
                      <a:pt x="115" y="2997"/>
                    </a:cubicBezTo>
                    <a:cubicBezTo>
                      <a:pt x="1664" y="1947"/>
                      <a:pt x="2999" y="125"/>
                      <a:pt x="3011" y="105"/>
                    </a:cubicBezTo>
                    <a:cubicBezTo>
                      <a:pt x="3034" y="77"/>
                      <a:pt x="3027" y="34"/>
                      <a:pt x="2995" y="14"/>
                    </a:cubicBezTo>
                    <a:cubicBezTo>
                      <a:pt x="2984" y="4"/>
                      <a:pt x="2970" y="0"/>
                      <a:pt x="2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2783775" y="3684100"/>
                <a:ext cx="149150" cy="129450"/>
              </a:xfrm>
              <a:custGeom>
                <a:avLst/>
                <a:gdLst/>
                <a:ahLst/>
                <a:cxnLst/>
                <a:rect l="l" t="t" r="r" b="b"/>
                <a:pathLst>
                  <a:path w="5966" h="5178" extrusionOk="0">
                    <a:moveTo>
                      <a:pt x="2868" y="1"/>
                    </a:moveTo>
                    <a:cubicBezTo>
                      <a:pt x="1399" y="1"/>
                      <a:pt x="167" y="987"/>
                      <a:pt x="40" y="2314"/>
                    </a:cubicBezTo>
                    <a:cubicBezTo>
                      <a:pt x="0" y="2714"/>
                      <a:pt x="68" y="3102"/>
                      <a:pt x="218" y="3455"/>
                    </a:cubicBezTo>
                    <a:cubicBezTo>
                      <a:pt x="515" y="3494"/>
                      <a:pt x="836" y="3581"/>
                      <a:pt x="1177" y="3708"/>
                    </a:cubicBezTo>
                    <a:cubicBezTo>
                      <a:pt x="1212" y="3720"/>
                      <a:pt x="1228" y="3756"/>
                      <a:pt x="1216" y="3791"/>
                    </a:cubicBezTo>
                    <a:cubicBezTo>
                      <a:pt x="1204" y="3819"/>
                      <a:pt x="1181" y="3835"/>
                      <a:pt x="1153" y="3835"/>
                    </a:cubicBezTo>
                    <a:cubicBezTo>
                      <a:pt x="1145" y="3835"/>
                      <a:pt x="1137" y="3835"/>
                      <a:pt x="1129" y="3831"/>
                    </a:cubicBezTo>
                    <a:cubicBezTo>
                      <a:pt x="828" y="3720"/>
                      <a:pt x="547" y="3641"/>
                      <a:pt x="286" y="3597"/>
                    </a:cubicBezTo>
                    <a:lnTo>
                      <a:pt x="286" y="3597"/>
                    </a:lnTo>
                    <a:cubicBezTo>
                      <a:pt x="701" y="4437"/>
                      <a:pt x="1601" y="5059"/>
                      <a:pt x="2690" y="5166"/>
                    </a:cubicBezTo>
                    <a:cubicBezTo>
                      <a:pt x="2797" y="5174"/>
                      <a:pt x="2900" y="5178"/>
                      <a:pt x="3003" y="5178"/>
                    </a:cubicBezTo>
                    <a:cubicBezTo>
                      <a:pt x="4468" y="5178"/>
                      <a:pt x="5704" y="4191"/>
                      <a:pt x="5831" y="2864"/>
                    </a:cubicBezTo>
                    <a:cubicBezTo>
                      <a:pt x="5965" y="1442"/>
                      <a:pt x="4777" y="167"/>
                      <a:pt x="3181" y="17"/>
                    </a:cubicBezTo>
                    <a:cubicBezTo>
                      <a:pt x="3074" y="5"/>
                      <a:pt x="2971" y="1"/>
                      <a:pt x="2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2789225" y="3770450"/>
                <a:ext cx="25275" cy="9525"/>
              </a:xfrm>
              <a:custGeom>
                <a:avLst/>
                <a:gdLst/>
                <a:ahLst/>
                <a:cxnLst/>
                <a:rect l="l" t="t" r="r" b="b"/>
                <a:pathLst>
                  <a:path w="1011" h="381" extrusionOk="0">
                    <a:moveTo>
                      <a:pt x="0" y="1"/>
                    </a:moveTo>
                    <a:lnTo>
                      <a:pt x="0" y="1"/>
                    </a:lnTo>
                    <a:cubicBezTo>
                      <a:pt x="20" y="52"/>
                      <a:pt x="44" y="100"/>
                      <a:pt x="68" y="143"/>
                    </a:cubicBezTo>
                    <a:cubicBezTo>
                      <a:pt x="329" y="187"/>
                      <a:pt x="610" y="266"/>
                      <a:pt x="911" y="377"/>
                    </a:cubicBezTo>
                    <a:cubicBezTo>
                      <a:pt x="919" y="381"/>
                      <a:pt x="927" y="381"/>
                      <a:pt x="935" y="381"/>
                    </a:cubicBezTo>
                    <a:cubicBezTo>
                      <a:pt x="963" y="381"/>
                      <a:pt x="986" y="365"/>
                      <a:pt x="998" y="337"/>
                    </a:cubicBezTo>
                    <a:cubicBezTo>
                      <a:pt x="1010" y="302"/>
                      <a:pt x="994" y="266"/>
                      <a:pt x="959" y="254"/>
                    </a:cubicBezTo>
                    <a:cubicBezTo>
                      <a:pt x="618" y="127"/>
                      <a:pt x="297" y="40"/>
                      <a:pt x="0" y="1"/>
                    </a:cubicBezTo>
                    <a:close/>
                  </a:path>
                </a:pathLst>
              </a:custGeom>
              <a:solidFill>
                <a:srgbClr val="94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2458000" y="3630425"/>
                <a:ext cx="147050" cy="129450"/>
              </a:xfrm>
              <a:custGeom>
                <a:avLst/>
                <a:gdLst/>
                <a:ahLst/>
                <a:cxnLst/>
                <a:rect l="l" t="t" r="r" b="b"/>
                <a:pathLst>
                  <a:path w="5882" h="5178" extrusionOk="0">
                    <a:moveTo>
                      <a:pt x="2856" y="1"/>
                    </a:moveTo>
                    <a:cubicBezTo>
                      <a:pt x="1390" y="1"/>
                      <a:pt x="155" y="987"/>
                      <a:pt x="28" y="2314"/>
                    </a:cubicBezTo>
                    <a:cubicBezTo>
                      <a:pt x="0" y="2603"/>
                      <a:pt x="28" y="2880"/>
                      <a:pt x="99" y="3150"/>
                    </a:cubicBezTo>
                    <a:cubicBezTo>
                      <a:pt x="467" y="3316"/>
                      <a:pt x="864" y="3423"/>
                      <a:pt x="1287" y="3447"/>
                    </a:cubicBezTo>
                    <a:cubicBezTo>
                      <a:pt x="1339" y="3451"/>
                      <a:pt x="1390" y="3451"/>
                      <a:pt x="1446" y="3451"/>
                    </a:cubicBezTo>
                    <a:cubicBezTo>
                      <a:pt x="2725" y="3451"/>
                      <a:pt x="3985" y="2631"/>
                      <a:pt x="5189" y="1015"/>
                    </a:cubicBezTo>
                    <a:cubicBezTo>
                      <a:pt x="4710" y="472"/>
                      <a:pt x="3993" y="92"/>
                      <a:pt x="3169" y="17"/>
                    </a:cubicBezTo>
                    <a:cubicBezTo>
                      <a:pt x="3062" y="5"/>
                      <a:pt x="2959" y="1"/>
                      <a:pt x="2856" y="1"/>
                    </a:cubicBezTo>
                    <a:close/>
                    <a:moveTo>
                      <a:pt x="5276" y="1118"/>
                    </a:moveTo>
                    <a:cubicBezTo>
                      <a:pt x="4048" y="2754"/>
                      <a:pt x="2761" y="3582"/>
                      <a:pt x="1442" y="3582"/>
                    </a:cubicBezTo>
                    <a:cubicBezTo>
                      <a:pt x="1390" y="3582"/>
                      <a:pt x="1335" y="3582"/>
                      <a:pt x="1279" y="3578"/>
                    </a:cubicBezTo>
                    <a:cubicBezTo>
                      <a:pt x="879" y="3558"/>
                      <a:pt x="503" y="3463"/>
                      <a:pt x="151" y="3316"/>
                    </a:cubicBezTo>
                    <a:lnTo>
                      <a:pt x="151" y="3316"/>
                    </a:lnTo>
                    <a:cubicBezTo>
                      <a:pt x="495" y="4291"/>
                      <a:pt x="1470" y="5047"/>
                      <a:pt x="2678" y="5162"/>
                    </a:cubicBezTo>
                    <a:cubicBezTo>
                      <a:pt x="2785" y="5174"/>
                      <a:pt x="2888" y="5178"/>
                      <a:pt x="2991" y="5178"/>
                    </a:cubicBezTo>
                    <a:cubicBezTo>
                      <a:pt x="4456" y="5178"/>
                      <a:pt x="5692" y="4192"/>
                      <a:pt x="5819" y="2865"/>
                    </a:cubicBezTo>
                    <a:cubicBezTo>
                      <a:pt x="5882" y="2223"/>
                      <a:pt x="5672"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2460475" y="3655775"/>
                <a:ext cx="129425" cy="64200"/>
              </a:xfrm>
              <a:custGeom>
                <a:avLst/>
                <a:gdLst/>
                <a:ahLst/>
                <a:cxnLst/>
                <a:rect l="l" t="t" r="r" b="b"/>
                <a:pathLst>
                  <a:path w="5177" h="2568" extrusionOk="0">
                    <a:moveTo>
                      <a:pt x="5090" y="1"/>
                    </a:moveTo>
                    <a:cubicBezTo>
                      <a:pt x="3886" y="1617"/>
                      <a:pt x="2626" y="2437"/>
                      <a:pt x="1347" y="2437"/>
                    </a:cubicBezTo>
                    <a:cubicBezTo>
                      <a:pt x="1291" y="2437"/>
                      <a:pt x="1240" y="2437"/>
                      <a:pt x="1188" y="2433"/>
                    </a:cubicBezTo>
                    <a:cubicBezTo>
                      <a:pt x="765" y="2409"/>
                      <a:pt x="368" y="2302"/>
                      <a:pt x="0" y="2136"/>
                    </a:cubicBezTo>
                    <a:lnTo>
                      <a:pt x="0" y="2136"/>
                    </a:lnTo>
                    <a:cubicBezTo>
                      <a:pt x="16" y="2191"/>
                      <a:pt x="36" y="2247"/>
                      <a:pt x="52" y="2302"/>
                    </a:cubicBezTo>
                    <a:cubicBezTo>
                      <a:pt x="404" y="2449"/>
                      <a:pt x="780" y="2544"/>
                      <a:pt x="1180" y="2564"/>
                    </a:cubicBezTo>
                    <a:cubicBezTo>
                      <a:pt x="1236" y="2568"/>
                      <a:pt x="1291" y="2568"/>
                      <a:pt x="1343" y="2568"/>
                    </a:cubicBezTo>
                    <a:cubicBezTo>
                      <a:pt x="2662" y="2568"/>
                      <a:pt x="3949" y="1740"/>
                      <a:pt x="5177" y="104"/>
                    </a:cubicBezTo>
                    <a:cubicBezTo>
                      <a:pt x="5149" y="68"/>
                      <a:pt x="5122" y="33"/>
                      <a:pt x="5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2803475" y="3635950"/>
                <a:ext cx="65075" cy="62175"/>
              </a:xfrm>
              <a:custGeom>
                <a:avLst/>
                <a:gdLst/>
                <a:ahLst/>
                <a:cxnLst/>
                <a:rect l="l" t="t" r="r" b="b"/>
                <a:pathLst>
                  <a:path w="2603" h="2487" extrusionOk="0">
                    <a:moveTo>
                      <a:pt x="1302" y="0"/>
                    </a:moveTo>
                    <a:cubicBezTo>
                      <a:pt x="669" y="0"/>
                      <a:pt x="128" y="481"/>
                      <a:pt x="68" y="1127"/>
                    </a:cubicBezTo>
                    <a:cubicBezTo>
                      <a:pt x="1" y="1808"/>
                      <a:pt x="504" y="2414"/>
                      <a:pt x="1185" y="2481"/>
                    </a:cubicBezTo>
                    <a:cubicBezTo>
                      <a:pt x="1224" y="2485"/>
                      <a:pt x="1263" y="2487"/>
                      <a:pt x="1301" y="2487"/>
                    </a:cubicBezTo>
                    <a:cubicBezTo>
                      <a:pt x="1938" y="2487"/>
                      <a:pt x="2480" y="2003"/>
                      <a:pt x="2540" y="1360"/>
                    </a:cubicBezTo>
                    <a:cubicBezTo>
                      <a:pt x="2603" y="679"/>
                      <a:pt x="2104" y="69"/>
                      <a:pt x="1419" y="6"/>
                    </a:cubicBezTo>
                    <a:cubicBezTo>
                      <a:pt x="1379" y="2"/>
                      <a:pt x="1341"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2547400" y="3597300"/>
                <a:ext cx="65200" cy="62125"/>
              </a:xfrm>
              <a:custGeom>
                <a:avLst/>
                <a:gdLst/>
                <a:ahLst/>
                <a:cxnLst/>
                <a:rect l="l" t="t" r="r" b="b"/>
                <a:pathLst>
                  <a:path w="2608" h="2485" extrusionOk="0">
                    <a:moveTo>
                      <a:pt x="1300" y="1"/>
                    </a:moveTo>
                    <a:cubicBezTo>
                      <a:pt x="666" y="1"/>
                      <a:pt x="128" y="484"/>
                      <a:pt x="68" y="1124"/>
                    </a:cubicBezTo>
                    <a:cubicBezTo>
                      <a:pt x="1" y="1809"/>
                      <a:pt x="504" y="2415"/>
                      <a:pt x="1185" y="2479"/>
                    </a:cubicBezTo>
                    <a:cubicBezTo>
                      <a:pt x="1226" y="2483"/>
                      <a:pt x="1267" y="2485"/>
                      <a:pt x="1308" y="2485"/>
                    </a:cubicBezTo>
                    <a:cubicBezTo>
                      <a:pt x="1941" y="2485"/>
                      <a:pt x="2480" y="2002"/>
                      <a:pt x="2540" y="1362"/>
                    </a:cubicBezTo>
                    <a:cubicBezTo>
                      <a:pt x="2607" y="676"/>
                      <a:pt x="2104" y="70"/>
                      <a:pt x="1423" y="7"/>
                    </a:cubicBezTo>
                    <a:cubicBezTo>
                      <a:pt x="1381" y="3"/>
                      <a:pt x="1340" y="1"/>
                      <a:pt x="1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2596025" y="3668900"/>
                <a:ext cx="192025" cy="70275"/>
              </a:xfrm>
              <a:custGeom>
                <a:avLst/>
                <a:gdLst/>
                <a:ahLst/>
                <a:cxnLst/>
                <a:rect l="l" t="t" r="r" b="b"/>
                <a:pathLst>
                  <a:path w="7681" h="2811" extrusionOk="0">
                    <a:moveTo>
                      <a:pt x="3469" y="0"/>
                    </a:moveTo>
                    <a:cubicBezTo>
                      <a:pt x="1617" y="0"/>
                      <a:pt x="359" y="1117"/>
                      <a:pt x="107" y="1357"/>
                    </a:cubicBezTo>
                    <a:cubicBezTo>
                      <a:pt x="5" y="1460"/>
                      <a:pt x="1" y="1627"/>
                      <a:pt x="104" y="1734"/>
                    </a:cubicBezTo>
                    <a:cubicBezTo>
                      <a:pt x="154" y="1786"/>
                      <a:pt x="223" y="1813"/>
                      <a:pt x="292" y="1813"/>
                    </a:cubicBezTo>
                    <a:cubicBezTo>
                      <a:pt x="359" y="1813"/>
                      <a:pt x="425" y="1788"/>
                      <a:pt x="476" y="1738"/>
                    </a:cubicBezTo>
                    <a:cubicBezTo>
                      <a:pt x="698" y="1523"/>
                      <a:pt x="1819" y="530"/>
                      <a:pt x="3465" y="530"/>
                    </a:cubicBezTo>
                    <a:cubicBezTo>
                      <a:pt x="3608" y="530"/>
                      <a:pt x="3755" y="537"/>
                      <a:pt x="3906" y="553"/>
                    </a:cubicBezTo>
                    <a:cubicBezTo>
                      <a:pt x="5993" y="779"/>
                      <a:pt x="7039" y="2486"/>
                      <a:pt x="7154" y="2680"/>
                    </a:cubicBezTo>
                    <a:cubicBezTo>
                      <a:pt x="7201" y="2763"/>
                      <a:pt x="7289" y="2811"/>
                      <a:pt x="7380" y="2811"/>
                    </a:cubicBezTo>
                    <a:cubicBezTo>
                      <a:pt x="7427" y="2811"/>
                      <a:pt x="7471" y="2799"/>
                      <a:pt x="7514" y="2775"/>
                    </a:cubicBezTo>
                    <a:cubicBezTo>
                      <a:pt x="7641" y="2700"/>
                      <a:pt x="7681" y="2542"/>
                      <a:pt x="7609" y="2415"/>
                    </a:cubicBezTo>
                    <a:cubicBezTo>
                      <a:pt x="7483" y="2197"/>
                      <a:pt x="6310" y="280"/>
                      <a:pt x="3961" y="26"/>
                    </a:cubicBezTo>
                    <a:cubicBezTo>
                      <a:pt x="3793" y="9"/>
                      <a:pt x="3629"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2464925" y="3230200"/>
                <a:ext cx="109150" cy="156450"/>
              </a:xfrm>
              <a:custGeom>
                <a:avLst/>
                <a:gdLst/>
                <a:ahLst/>
                <a:cxnLst/>
                <a:rect l="l" t="t" r="r" b="b"/>
                <a:pathLst>
                  <a:path w="4366" h="6258" extrusionOk="0">
                    <a:moveTo>
                      <a:pt x="2278" y="0"/>
                    </a:moveTo>
                    <a:cubicBezTo>
                      <a:pt x="503" y="2575"/>
                      <a:pt x="0" y="4947"/>
                      <a:pt x="816" y="5720"/>
                    </a:cubicBezTo>
                    <a:cubicBezTo>
                      <a:pt x="1043" y="5931"/>
                      <a:pt x="1611" y="6257"/>
                      <a:pt x="2290" y="6257"/>
                    </a:cubicBezTo>
                    <a:cubicBezTo>
                      <a:pt x="2360" y="6257"/>
                      <a:pt x="2431" y="6254"/>
                      <a:pt x="2504" y="6246"/>
                    </a:cubicBezTo>
                    <a:cubicBezTo>
                      <a:pt x="2983" y="6199"/>
                      <a:pt x="3387" y="5989"/>
                      <a:pt x="3561" y="5838"/>
                    </a:cubicBezTo>
                    <a:cubicBezTo>
                      <a:pt x="4365" y="5145"/>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2661675" y="3161175"/>
                <a:ext cx="109150" cy="156450"/>
              </a:xfrm>
              <a:custGeom>
                <a:avLst/>
                <a:gdLst/>
                <a:ahLst/>
                <a:cxnLst/>
                <a:rect l="l" t="t" r="r" b="b"/>
                <a:pathLst>
                  <a:path w="4366" h="6258" extrusionOk="0">
                    <a:moveTo>
                      <a:pt x="2278" y="0"/>
                    </a:moveTo>
                    <a:cubicBezTo>
                      <a:pt x="504" y="2575"/>
                      <a:pt x="1" y="4948"/>
                      <a:pt x="821" y="5720"/>
                    </a:cubicBezTo>
                    <a:cubicBezTo>
                      <a:pt x="1043" y="5932"/>
                      <a:pt x="1611" y="6258"/>
                      <a:pt x="2290" y="6258"/>
                    </a:cubicBezTo>
                    <a:cubicBezTo>
                      <a:pt x="2361" y="6258"/>
                      <a:pt x="2432" y="6254"/>
                      <a:pt x="2504" y="6247"/>
                    </a:cubicBezTo>
                    <a:cubicBezTo>
                      <a:pt x="2987" y="6199"/>
                      <a:pt x="3387" y="5989"/>
                      <a:pt x="3565" y="5839"/>
                    </a:cubicBezTo>
                    <a:cubicBezTo>
                      <a:pt x="4366" y="5146"/>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3171050" y="3392575"/>
                <a:ext cx="71525" cy="102575"/>
              </a:xfrm>
              <a:custGeom>
                <a:avLst/>
                <a:gdLst/>
                <a:ahLst/>
                <a:cxnLst/>
                <a:rect l="l" t="t" r="r" b="b"/>
                <a:pathLst>
                  <a:path w="2861" h="4103" extrusionOk="0">
                    <a:moveTo>
                      <a:pt x="1494" y="1"/>
                    </a:moveTo>
                    <a:cubicBezTo>
                      <a:pt x="329" y="1688"/>
                      <a:pt x="0" y="3245"/>
                      <a:pt x="535" y="3748"/>
                    </a:cubicBezTo>
                    <a:cubicBezTo>
                      <a:pt x="683" y="3889"/>
                      <a:pt x="1059" y="4103"/>
                      <a:pt x="1509" y="4103"/>
                    </a:cubicBezTo>
                    <a:cubicBezTo>
                      <a:pt x="1552" y="4103"/>
                      <a:pt x="1596" y="4101"/>
                      <a:pt x="1640" y="4096"/>
                    </a:cubicBezTo>
                    <a:cubicBezTo>
                      <a:pt x="1957" y="4061"/>
                      <a:pt x="2218" y="3926"/>
                      <a:pt x="2333" y="3827"/>
                    </a:cubicBezTo>
                    <a:cubicBezTo>
                      <a:pt x="2860" y="3372"/>
                      <a:pt x="2508" y="1807"/>
                      <a:pt x="1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2375900" y="2966950"/>
                <a:ext cx="503950" cy="216325"/>
              </a:xfrm>
              <a:custGeom>
                <a:avLst/>
                <a:gdLst/>
                <a:ahLst/>
                <a:cxnLst/>
                <a:rect l="l" t="t" r="r" b="b"/>
                <a:pathLst>
                  <a:path w="20158" h="8653" extrusionOk="0">
                    <a:moveTo>
                      <a:pt x="10734" y="0"/>
                    </a:moveTo>
                    <a:cubicBezTo>
                      <a:pt x="9107" y="0"/>
                      <a:pt x="7301" y="1261"/>
                      <a:pt x="6742" y="3413"/>
                    </a:cubicBezTo>
                    <a:cubicBezTo>
                      <a:pt x="6678" y="3376"/>
                      <a:pt x="6166" y="3092"/>
                      <a:pt x="5533" y="3092"/>
                    </a:cubicBezTo>
                    <a:cubicBezTo>
                      <a:pt x="5268" y="3092"/>
                      <a:pt x="4982" y="3142"/>
                      <a:pt x="4698" y="3282"/>
                    </a:cubicBezTo>
                    <a:cubicBezTo>
                      <a:pt x="3799" y="3725"/>
                      <a:pt x="3312" y="4886"/>
                      <a:pt x="3648" y="6031"/>
                    </a:cubicBezTo>
                    <a:cubicBezTo>
                      <a:pt x="3275" y="5822"/>
                      <a:pt x="2862" y="5717"/>
                      <a:pt x="2454" y="5717"/>
                    </a:cubicBezTo>
                    <a:cubicBezTo>
                      <a:pt x="2048" y="5717"/>
                      <a:pt x="1647" y="5821"/>
                      <a:pt x="1296" y="6031"/>
                    </a:cubicBezTo>
                    <a:cubicBezTo>
                      <a:pt x="436" y="6546"/>
                      <a:pt x="1" y="7611"/>
                      <a:pt x="246" y="8653"/>
                    </a:cubicBezTo>
                    <a:lnTo>
                      <a:pt x="19124" y="8653"/>
                    </a:lnTo>
                    <a:cubicBezTo>
                      <a:pt x="20157" y="6720"/>
                      <a:pt x="19595" y="4438"/>
                      <a:pt x="18054" y="3413"/>
                    </a:cubicBezTo>
                    <a:cubicBezTo>
                      <a:pt x="17480" y="3030"/>
                      <a:pt x="16798" y="2841"/>
                      <a:pt x="16095" y="2841"/>
                    </a:cubicBezTo>
                    <a:cubicBezTo>
                      <a:pt x="15386" y="2841"/>
                      <a:pt x="14656" y="3033"/>
                      <a:pt x="13994" y="3413"/>
                    </a:cubicBezTo>
                    <a:cubicBezTo>
                      <a:pt x="13804" y="1864"/>
                      <a:pt x="12885" y="549"/>
                      <a:pt x="11638" y="141"/>
                    </a:cubicBezTo>
                    <a:cubicBezTo>
                      <a:pt x="11350" y="46"/>
                      <a:pt x="11045"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2448375" y="3092850"/>
                <a:ext cx="379575" cy="90825"/>
              </a:xfrm>
              <a:custGeom>
                <a:avLst/>
                <a:gdLst/>
                <a:ahLst/>
                <a:cxnLst/>
                <a:rect l="l" t="t" r="r" b="b"/>
                <a:pathLst>
                  <a:path w="15183" h="3633" extrusionOk="0">
                    <a:moveTo>
                      <a:pt x="7948" y="0"/>
                    </a:moveTo>
                    <a:cubicBezTo>
                      <a:pt x="7611" y="0"/>
                      <a:pt x="7258" y="46"/>
                      <a:pt x="6897" y="155"/>
                    </a:cubicBezTo>
                    <a:cubicBezTo>
                      <a:pt x="5982" y="428"/>
                      <a:pt x="5356" y="1003"/>
                      <a:pt x="4988" y="1446"/>
                    </a:cubicBezTo>
                    <a:cubicBezTo>
                      <a:pt x="4458" y="1331"/>
                      <a:pt x="3983" y="1282"/>
                      <a:pt x="3558" y="1282"/>
                    </a:cubicBezTo>
                    <a:cubicBezTo>
                      <a:pt x="2275" y="1282"/>
                      <a:pt x="1451" y="1732"/>
                      <a:pt x="951" y="2175"/>
                    </a:cubicBezTo>
                    <a:cubicBezTo>
                      <a:pt x="223" y="2817"/>
                      <a:pt x="13" y="3565"/>
                      <a:pt x="1" y="3597"/>
                    </a:cubicBezTo>
                    <a:lnTo>
                      <a:pt x="132" y="3633"/>
                    </a:lnTo>
                    <a:cubicBezTo>
                      <a:pt x="132" y="3625"/>
                      <a:pt x="342" y="2888"/>
                      <a:pt x="1043" y="2270"/>
                    </a:cubicBezTo>
                    <a:cubicBezTo>
                      <a:pt x="1685" y="1702"/>
                      <a:pt x="2538" y="1415"/>
                      <a:pt x="3555" y="1415"/>
                    </a:cubicBezTo>
                    <a:cubicBezTo>
                      <a:pt x="4006" y="1415"/>
                      <a:pt x="4489" y="1472"/>
                      <a:pt x="5000" y="1585"/>
                    </a:cubicBezTo>
                    <a:lnTo>
                      <a:pt x="5039" y="1593"/>
                    </a:lnTo>
                    <a:lnTo>
                      <a:pt x="5063" y="1561"/>
                    </a:lnTo>
                    <a:cubicBezTo>
                      <a:pt x="5419" y="1125"/>
                      <a:pt x="6029" y="551"/>
                      <a:pt x="6936" y="282"/>
                    </a:cubicBezTo>
                    <a:cubicBezTo>
                      <a:pt x="7284" y="177"/>
                      <a:pt x="7624" y="133"/>
                      <a:pt x="7949" y="133"/>
                    </a:cubicBezTo>
                    <a:cubicBezTo>
                      <a:pt x="9646" y="133"/>
                      <a:pt x="10953" y="1331"/>
                      <a:pt x="11016" y="1391"/>
                    </a:cubicBezTo>
                    <a:lnTo>
                      <a:pt x="11048" y="1418"/>
                    </a:lnTo>
                    <a:lnTo>
                      <a:pt x="11087" y="1403"/>
                    </a:lnTo>
                    <a:cubicBezTo>
                      <a:pt x="11300" y="1311"/>
                      <a:pt x="11738" y="1156"/>
                      <a:pt x="12281" y="1156"/>
                    </a:cubicBezTo>
                    <a:cubicBezTo>
                      <a:pt x="12578" y="1156"/>
                      <a:pt x="12907" y="1202"/>
                      <a:pt x="13246" y="1331"/>
                    </a:cubicBezTo>
                    <a:cubicBezTo>
                      <a:pt x="14755" y="1906"/>
                      <a:pt x="15040" y="3557"/>
                      <a:pt x="15052" y="3625"/>
                    </a:cubicBezTo>
                    <a:lnTo>
                      <a:pt x="15183" y="3605"/>
                    </a:lnTo>
                    <a:cubicBezTo>
                      <a:pt x="15171" y="3530"/>
                      <a:pt x="14870" y="1807"/>
                      <a:pt x="13290" y="1205"/>
                    </a:cubicBezTo>
                    <a:cubicBezTo>
                      <a:pt x="12935" y="1071"/>
                      <a:pt x="12592" y="1022"/>
                      <a:pt x="12282" y="1022"/>
                    </a:cubicBezTo>
                    <a:cubicBezTo>
                      <a:pt x="11746" y="1022"/>
                      <a:pt x="11309" y="1166"/>
                      <a:pt x="11076" y="1264"/>
                    </a:cubicBezTo>
                    <a:cubicBezTo>
                      <a:pt x="10852" y="1067"/>
                      <a:pt x="9577" y="0"/>
                      <a:pt x="7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3021525" y="3215350"/>
                <a:ext cx="398000" cy="178750"/>
              </a:xfrm>
              <a:custGeom>
                <a:avLst/>
                <a:gdLst/>
                <a:ahLst/>
                <a:cxnLst/>
                <a:rect l="l" t="t" r="r" b="b"/>
                <a:pathLst>
                  <a:path w="15920" h="7150" extrusionOk="0">
                    <a:moveTo>
                      <a:pt x="8442" y="1"/>
                    </a:moveTo>
                    <a:cubicBezTo>
                      <a:pt x="6949" y="1"/>
                      <a:pt x="5435" y="1061"/>
                      <a:pt x="4936" y="2765"/>
                    </a:cubicBezTo>
                    <a:cubicBezTo>
                      <a:pt x="4526" y="2629"/>
                      <a:pt x="4111" y="2564"/>
                      <a:pt x="3708" y="2564"/>
                    </a:cubicBezTo>
                    <a:cubicBezTo>
                      <a:pt x="2502" y="2564"/>
                      <a:pt x="1397" y="3140"/>
                      <a:pt x="824" y="4096"/>
                    </a:cubicBezTo>
                    <a:cubicBezTo>
                      <a:pt x="0" y="5466"/>
                      <a:pt x="658" y="6995"/>
                      <a:pt x="729" y="7149"/>
                    </a:cubicBezTo>
                    <a:lnTo>
                      <a:pt x="14660" y="7149"/>
                    </a:lnTo>
                    <a:cubicBezTo>
                      <a:pt x="15800" y="6230"/>
                      <a:pt x="15919" y="4563"/>
                      <a:pt x="15032" y="3565"/>
                    </a:cubicBezTo>
                    <a:cubicBezTo>
                      <a:pt x="14574" y="3050"/>
                      <a:pt x="13907" y="2774"/>
                      <a:pt x="13222" y="2774"/>
                    </a:cubicBezTo>
                    <a:cubicBezTo>
                      <a:pt x="12709" y="2774"/>
                      <a:pt x="12187" y="2928"/>
                      <a:pt x="11733" y="3252"/>
                    </a:cubicBezTo>
                    <a:cubicBezTo>
                      <a:pt x="11574" y="1711"/>
                      <a:pt x="10544" y="448"/>
                      <a:pt x="9213" y="99"/>
                    </a:cubicBezTo>
                    <a:cubicBezTo>
                      <a:pt x="8961" y="33"/>
                      <a:pt x="8702" y="1"/>
                      <a:pt x="8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3079950" y="3306975"/>
                <a:ext cx="314900" cy="87425"/>
              </a:xfrm>
              <a:custGeom>
                <a:avLst/>
                <a:gdLst/>
                <a:ahLst/>
                <a:cxnLst/>
                <a:rect l="l" t="t" r="r" b="b"/>
                <a:pathLst>
                  <a:path w="12596" h="3497" extrusionOk="0">
                    <a:moveTo>
                      <a:pt x="5871" y="0"/>
                    </a:moveTo>
                    <a:cubicBezTo>
                      <a:pt x="4770" y="0"/>
                      <a:pt x="3684" y="687"/>
                      <a:pt x="3129" y="1789"/>
                    </a:cubicBezTo>
                    <a:cubicBezTo>
                      <a:pt x="2782" y="1496"/>
                      <a:pt x="2354" y="1343"/>
                      <a:pt x="1925" y="1343"/>
                    </a:cubicBezTo>
                    <a:cubicBezTo>
                      <a:pt x="1670" y="1343"/>
                      <a:pt x="1414" y="1397"/>
                      <a:pt x="1173" y="1508"/>
                    </a:cubicBezTo>
                    <a:cubicBezTo>
                      <a:pt x="428" y="1849"/>
                      <a:pt x="0" y="2664"/>
                      <a:pt x="131" y="3492"/>
                    </a:cubicBezTo>
                    <a:lnTo>
                      <a:pt x="262" y="3472"/>
                    </a:lnTo>
                    <a:cubicBezTo>
                      <a:pt x="143" y="2700"/>
                      <a:pt x="539" y="1944"/>
                      <a:pt x="1228" y="1627"/>
                    </a:cubicBezTo>
                    <a:cubicBezTo>
                      <a:pt x="1450" y="1525"/>
                      <a:pt x="1685" y="1476"/>
                      <a:pt x="1921" y="1476"/>
                    </a:cubicBezTo>
                    <a:cubicBezTo>
                      <a:pt x="2347" y="1476"/>
                      <a:pt x="2772" y="1637"/>
                      <a:pt x="3106" y="1944"/>
                    </a:cubicBezTo>
                    <a:lnTo>
                      <a:pt x="3173" y="2007"/>
                    </a:lnTo>
                    <a:lnTo>
                      <a:pt x="3209" y="1924"/>
                    </a:lnTo>
                    <a:cubicBezTo>
                      <a:pt x="3728" y="823"/>
                      <a:pt x="4793" y="130"/>
                      <a:pt x="5873" y="130"/>
                    </a:cubicBezTo>
                    <a:cubicBezTo>
                      <a:pt x="6052" y="130"/>
                      <a:pt x="6232" y="149"/>
                      <a:pt x="6409" y="189"/>
                    </a:cubicBezTo>
                    <a:cubicBezTo>
                      <a:pt x="7728" y="482"/>
                      <a:pt x="8287" y="1773"/>
                      <a:pt x="8346" y="1920"/>
                    </a:cubicBezTo>
                    <a:lnTo>
                      <a:pt x="8390" y="2039"/>
                    </a:lnTo>
                    <a:lnTo>
                      <a:pt x="8461" y="1932"/>
                    </a:lnTo>
                    <a:cubicBezTo>
                      <a:pt x="8898" y="1271"/>
                      <a:pt x="9628" y="900"/>
                      <a:pt x="10345" y="900"/>
                    </a:cubicBezTo>
                    <a:cubicBezTo>
                      <a:pt x="10693" y="900"/>
                      <a:pt x="11038" y="987"/>
                      <a:pt x="11344" y="1171"/>
                    </a:cubicBezTo>
                    <a:cubicBezTo>
                      <a:pt x="12077" y="1615"/>
                      <a:pt x="12453" y="2558"/>
                      <a:pt x="12259" y="3469"/>
                    </a:cubicBezTo>
                    <a:lnTo>
                      <a:pt x="12390" y="3496"/>
                    </a:lnTo>
                    <a:cubicBezTo>
                      <a:pt x="12596" y="2530"/>
                      <a:pt x="12192" y="1528"/>
                      <a:pt x="11412" y="1060"/>
                    </a:cubicBezTo>
                    <a:cubicBezTo>
                      <a:pt x="11084" y="863"/>
                      <a:pt x="10716" y="769"/>
                      <a:pt x="10345" y="769"/>
                    </a:cubicBezTo>
                    <a:cubicBezTo>
                      <a:pt x="9621" y="769"/>
                      <a:pt x="8886" y="1125"/>
                      <a:pt x="8417" y="1761"/>
                    </a:cubicBezTo>
                    <a:cubicBezTo>
                      <a:pt x="8247" y="1397"/>
                      <a:pt x="7649" y="332"/>
                      <a:pt x="6437" y="62"/>
                    </a:cubicBezTo>
                    <a:cubicBezTo>
                      <a:pt x="6250" y="20"/>
                      <a:pt x="6060" y="0"/>
                      <a:pt x="5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2867550" y="3137100"/>
                <a:ext cx="169450" cy="263525"/>
              </a:xfrm>
              <a:custGeom>
                <a:avLst/>
                <a:gdLst/>
                <a:ahLst/>
                <a:cxnLst/>
                <a:rect l="l" t="t" r="r" b="b"/>
                <a:pathLst>
                  <a:path w="6778" h="10541" extrusionOk="0">
                    <a:moveTo>
                      <a:pt x="3015" y="1"/>
                    </a:moveTo>
                    <a:lnTo>
                      <a:pt x="0" y="5273"/>
                    </a:lnTo>
                    <a:lnTo>
                      <a:pt x="2262" y="5273"/>
                    </a:lnTo>
                    <a:lnTo>
                      <a:pt x="0" y="10541"/>
                    </a:lnTo>
                    <a:lnTo>
                      <a:pt x="6777" y="3764"/>
                    </a:lnTo>
                    <a:lnTo>
                      <a:pt x="4520" y="3764"/>
                    </a:lnTo>
                    <a:lnTo>
                      <a:pt x="6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8"/>
        <p:cNvGrpSpPr/>
        <p:nvPr/>
      </p:nvGrpSpPr>
      <p:grpSpPr>
        <a:xfrm>
          <a:off x="0" y="0"/>
          <a:ext cx="0" cy="0"/>
          <a:chOff x="0" y="0"/>
          <a:chExt cx="0" cy="0"/>
        </a:xfrm>
      </p:grpSpPr>
      <p:sp>
        <p:nvSpPr>
          <p:cNvPr id="1329" name="Google Shape;1329;p43"/>
          <p:cNvSpPr txBox="1">
            <a:spLocks noGrp="1"/>
          </p:cNvSpPr>
          <p:nvPr>
            <p:ph type="subTitle" idx="2"/>
          </p:nvPr>
        </p:nvSpPr>
        <p:spPr>
          <a:xfrm>
            <a:off x="3523204" y="2307201"/>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Depression</a:t>
            </a:r>
            <a:endParaRPr/>
          </a:p>
        </p:txBody>
      </p:sp>
      <p:sp>
        <p:nvSpPr>
          <p:cNvPr id="1330" name="Google Shape;1330;p43"/>
          <p:cNvSpPr txBox="1">
            <a:spLocks noGrp="1"/>
          </p:cNvSpPr>
          <p:nvPr>
            <p:ph type="subTitle" idx="5"/>
          </p:nvPr>
        </p:nvSpPr>
        <p:spPr>
          <a:xfrm>
            <a:off x="6131825" y="2307199"/>
            <a:ext cx="2157600" cy="125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Academic and Work Pressure, Study and Job Satisfaction, Sleep Duration, Dietary Habits, etc.</a:t>
            </a:r>
            <a:endParaRPr/>
          </a:p>
        </p:txBody>
      </p:sp>
      <p:sp>
        <p:nvSpPr>
          <p:cNvPr id="1331" name="Google Shape;1331;p43"/>
          <p:cNvSpPr txBox="1">
            <a:spLocks noGrp="1"/>
          </p:cNvSpPr>
          <p:nvPr>
            <p:ph type="title"/>
          </p:nvPr>
        </p:nvSpPr>
        <p:spPr>
          <a:xfrm>
            <a:off x="720000" y="52120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Collection </a:t>
            </a:r>
            <a:endParaRPr/>
          </a:p>
        </p:txBody>
      </p:sp>
      <p:sp>
        <p:nvSpPr>
          <p:cNvPr id="1332" name="Google Shape;1332;p43"/>
          <p:cNvSpPr txBox="1">
            <a:spLocks noGrp="1"/>
          </p:cNvSpPr>
          <p:nvPr>
            <p:ph type="subTitle" idx="1"/>
          </p:nvPr>
        </p:nvSpPr>
        <p:spPr>
          <a:xfrm>
            <a:off x="922550" y="2307200"/>
            <a:ext cx="20895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Kaggle Playground Series </a:t>
            </a:r>
            <a:r>
              <a:rPr lang="en">
                <a:solidFill>
                  <a:srgbClr val="000000"/>
                </a:solidFill>
                <a:latin typeface="Calibri"/>
                <a:ea typeface="Calibri"/>
                <a:cs typeface="Calibri"/>
                <a:sym typeface="Calibri"/>
              </a:rPr>
              <a:t>(S4E11)</a:t>
            </a:r>
            <a:endParaRPr>
              <a:solidFill>
                <a:srgbClr val="000000"/>
              </a:solidFill>
              <a:latin typeface="Calibri"/>
              <a:ea typeface="Calibri"/>
              <a:cs typeface="Calibri"/>
              <a:sym typeface="Calibri"/>
            </a:endParaRPr>
          </a:p>
          <a:p>
            <a:pPr marL="0" lvl="0" indent="0" algn="ctr" rtl="0">
              <a:spcBef>
                <a:spcPts val="0"/>
              </a:spcBef>
              <a:spcAft>
                <a:spcPts val="0"/>
              </a:spcAft>
              <a:buNone/>
            </a:pPr>
            <a:endParaRPr/>
          </a:p>
        </p:txBody>
      </p:sp>
      <p:sp>
        <p:nvSpPr>
          <p:cNvPr id="1333" name="Google Shape;1333;p43"/>
          <p:cNvSpPr txBox="1">
            <a:spLocks noGrp="1"/>
          </p:cNvSpPr>
          <p:nvPr>
            <p:ph type="subTitle" idx="3"/>
          </p:nvPr>
        </p:nvSpPr>
        <p:spPr>
          <a:xfrm>
            <a:off x="914575" y="4065987"/>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Publicly Available, Structured dataset</a:t>
            </a:r>
            <a:endParaRPr/>
          </a:p>
        </p:txBody>
      </p:sp>
      <p:sp>
        <p:nvSpPr>
          <p:cNvPr id="1334" name="Google Shape;1334;p43"/>
          <p:cNvSpPr txBox="1">
            <a:spLocks noGrp="1"/>
          </p:cNvSpPr>
          <p:nvPr>
            <p:ph type="subTitle" idx="4"/>
          </p:nvPr>
        </p:nvSpPr>
        <p:spPr>
          <a:xfrm>
            <a:off x="3274125" y="3899650"/>
            <a:ext cx="2406600" cy="1180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Train Data 140700 Rows and 20 Columns, </a:t>
            </a:r>
            <a:endParaRPr/>
          </a:p>
          <a:p>
            <a:pPr marL="0" lvl="0" indent="0" algn="ctr" rtl="0">
              <a:spcBef>
                <a:spcPts val="0"/>
              </a:spcBef>
              <a:spcAft>
                <a:spcPts val="0"/>
              </a:spcAft>
              <a:buNone/>
            </a:pPr>
            <a:r>
              <a:rPr lang="en"/>
              <a:t> Test Data 93800 Rows and 19 Columns.</a:t>
            </a:r>
            <a:endParaRPr/>
          </a:p>
        </p:txBody>
      </p:sp>
      <p:sp>
        <p:nvSpPr>
          <p:cNvPr id="1335" name="Google Shape;1335;p43"/>
          <p:cNvSpPr txBox="1">
            <a:spLocks noGrp="1"/>
          </p:cNvSpPr>
          <p:nvPr>
            <p:ph type="subTitle" idx="7"/>
          </p:nvPr>
        </p:nvSpPr>
        <p:spPr>
          <a:xfrm>
            <a:off x="918694" y="1967000"/>
            <a:ext cx="20895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Source</a:t>
            </a:r>
            <a:endParaRPr/>
          </a:p>
        </p:txBody>
      </p:sp>
      <p:sp>
        <p:nvSpPr>
          <p:cNvPr id="1336" name="Google Shape;1336;p43"/>
          <p:cNvSpPr txBox="1">
            <a:spLocks noGrp="1"/>
          </p:cNvSpPr>
          <p:nvPr>
            <p:ph type="subTitle" idx="8"/>
          </p:nvPr>
        </p:nvSpPr>
        <p:spPr>
          <a:xfrm>
            <a:off x="3527254" y="1967000"/>
            <a:ext cx="20895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Target </a:t>
            </a:r>
            <a:endParaRPr/>
          </a:p>
        </p:txBody>
      </p:sp>
      <p:sp>
        <p:nvSpPr>
          <p:cNvPr id="1337" name="Google Shape;1337;p43"/>
          <p:cNvSpPr txBox="1">
            <a:spLocks noGrp="1"/>
          </p:cNvSpPr>
          <p:nvPr>
            <p:ph type="subTitle" idx="9"/>
          </p:nvPr>
        </p:nvSpPr>
        <p:spPr>
          <a:xfrm>
            <a:off x="6135882" y="1967000"/>
            <a:ext cx="20895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Key Features</a:t>
            </a:r>
            <a:endParaRPr/>
          </a:p>
        </p:txBody>
      </p:sp>
      <p:sp>
        <p:nvSpPr>
          <p:cNvPr id="1338" name="Google Shape;1338;p43"/>
          <p:cNvSpPr txBox="1">
            <a:spLocks noGrp="1"/>
          </p:cNvSpPr>
          <p:nvPr>
            <p:ph type="subTitle" idx="13"/>
          </p:nvPr>
        </p:nvSpPr>
        <p:spPr>
          <a:xfrm>
            <a:off x="918694" y="3725762"/>
            <a:ext cx="20895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Accessibility</a:t>
            </a:r>
            <a:endParaRPr/>
          </a:p>
        </p:txBody>
      </p:sp>
      <p:sp>
        <p:nvSpPr>
          <p:cNvPr id="1339" name="Google Shape;1339;p43"/>
          <p:cNvSpPr txBox="1">
            <a:spLocks noGrp="1"/>
          </p:cNvSpPr>
          <p:nvPr>
            <p:ph type="subTitle" idx="14"/>
          </p:nvPr>
        </p:nvSpPr>
        <p:spPr>
          <a:xfrm>
            <a:off x="3519150" y="3725754"/>
            <a:ext cx="2097600" cy="315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size</a:t>
            </a:r>
            <a:endParaRPr/>
          </a:p>
        </p:txBody>
      </p:sp>
      <p:sp>
        <p:nvSpPr>
          <p:cNvPr id="1340" name="Google Shape;1340;p43"/>
          <p:cNvSpPr/>
          <p:nvPr/>
        </p:nvSpPr>
        <p:spPr>
          <a:xfrm>
            <a:off x="1656250" y="3033440"/>
            <a:ext cx="614400" cy="610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3"/>
          <p:cNvSpPr/>
          <p:nvPr/>
        </p:nvSpPr>
        <p:spPr>
          <a:xfrm>
            <a:off x="1656250" y="1265340"/>
            <a:ext cx="614400" cy="610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3"/>
          <p:cNvSpPr/>
          <p:nvPr/>
        </p:nvSpPr>
        <p:spPr>
          <a:xfrm>
            <a:off x="4264804" y="3033440"/>
            <a:ext cx="614400" cy="610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3"/>
          <p:cNvSpPr/>
          <p:nvPr/>
        </p:nvSpPr>
        <p:spPr>
          <a:xfrm>
            <a:off x="4264804" y="1265340"/>
            <a:ext cx="614400" cy="610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6873432" y="1265340"/>
            <a:ext cx="614400" cy="610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43"/>
          <p:cNvGrpSpPr/>
          <p:nvPr/>
        </p:nvGrpSpPr>
        <p:grpSpPr>
          <a:xfrm>
            <a:off x="7852260" y="188133"/>
            <a:ext cx="1139550" cy="1014118"/>
            <a:chOff x="6352225" y="1788550"/>
            <a:chExt cx="1037275" cy="923100"/>
          </a:xfrm>
        </p:grpSpPr>
        <p:sp>
          <p:nvSpPr>
            <p:cNvPr id="1346" name="Google Shape;1346;p43"/>
            <p:cNvSpPr/>
            <p:nvPr/>
          </p:nvSpPr>
          <p:spPr>
            <a:xfrm>
              <a:off x="6352225" y="1788550"/>
              <a:ext cx="1037275" cy="923100"/>
            </a:xfrm>
            <a:custGeom>
              <a:avLst/>
              <a:gdLst/>
              <a:ahLst/>
              <a:cxnLst/>
              <a:rect l="l" t="t" r="r" b="b"/>
              <a:pathLst>
                <a:path w="41491" h="36924" extrusionOk="0">
                  <a:moveTo>
                    <a:pt x="14438" y="8258"/>
                  </a:moveTo>
                  <a:cubicBezTo>
                    <a:pt x="14201" y="8346"/>
                    <a:pt x="13959" y="8437"/>
                    <a:pt x="13725" y="8532"/>
                  </a:cubicBezTo>
                  <a:lnTo>
                    <a:pt x="13547" y="8286"/>
                  </a:lnTo>
                  <a:lnTo>
                    <a:pt x="14438" y="8258"/>
                  </a:lnTo>
                  <a:close/>
                  <a:moveTo>
                    <a:pt x="9582" y="0"/>
                  </a:moveTo>
                  <a:lnTo>
                    <a:pt x="6584" y="3799"/>
                  </a:lnTo>
                  <a:lnTo>
                    <a:pt x="3134" y="1901"/>
                  </a:lnTo>
                  <a:lnTo>
                    <a:pt x="3134" y="1901"/>
                  </a:lnTo>
                  <a:cubicBezTo>
                    <a:pt x="3324" y="2860"/>
                    <a:pt x="3518" y="3818"/>
                    <a:pt x="3708" y="4777"/>
                  </a:cubicBezTo>
                  <a:lnTo>
                    <a:pt x="1" y="5815"/>
                  </a:lnTo>
                  <a:lnTo>
                    <a:pt x="2801" y="7771"/>
                  </a:lnTo>
                  <a:lnTo>
                    <a:pt x="36" y="10073"/>
                  </a:lnTo>
                  <a:lnTo>
                    <a:pt x="3534" y="10473"/>
                  </a:lnTo>
                  <a:lnTo>
                    <a:pt x="3364" y="13293"/>
                  </a:lnTo>
                  <a:lnTo>
                    <a:pt x="6413" y="11106"/>
                  </a:lnTo>
                  <a:lnTo>
                    <a:pt x="6695" y="13320"/>
                  </a:lnTo>
                  <a:cubicBezTo>
                    <a:pt x="5776" y="14398"/>
                    <a:pt x="5098" y="15562"/>
                    <a:pt x="4734" y="16786"/>
                  </a:cubicBezTo>
                  <a:cubicBezTo>
                    <a:pt x="4560" y="17364"/>
                    <a:pt x="3486" y="21290"/>
                    <a:pt x="5799" y="24205"/>
                  </a:cubicBezTo>
                  <a:cubicBezTo>
                    <a:pt x="7759" y="26678"/>
                    <a:pt x="11158" y="26784"/>
                    <a:pt x="11727" y="26784"/>
                  </a:cubicBezTo>
                  <a:cubicBezTo>
                    <a:pt x="11780" y="26784"/>
                    <a:pt x="11808" y="26783"/>
                    <a:pt x="11808" y="26783"/>
                  </a:cubicBezTo>
                  <a:lnTo>
                    <a:pt x="11808" y="26783"/>
                  </a:lnTo>
                  <a:cubicBezTo>
                    <a:pt x="11024" y="30486"/>
                    <a:pt x="13880" y="32923"/>
                    <a:pt x="17678" y="32923"/>
                  </a:cubicBezTo>
                  <a:cubicBezTo>
                    <a:pt x="18751" y="32923"/>
                    <a:pt x="19899" y="32728"/>
                    <a:pt x="21061" y="32313"/>
                  </a:cubicBezTo>
                  <a:cubicBezTo>
                    <a:pt x="21061" y="32313"/>
                    <a:pt x="22514" y="33489"/>
                    <a:pt x="24420" y="33560"/>
                  </a:cubicBezTo>
                  <a:lnTo>
                    <a:pt x="27873" y="36923"/>
                  </a:lnTo>
                  <a:lnTo>
                    <a:pt x="30931" y="35988"/>
                  </a:lnTo>
                  <a:lnTo>
                    <a:pt x="30195" y="34812"/>
                  </a:lnTo>
                  <a:lnTo>
                    <a:pt x="30321" y="34772"/>
                  </a:lnTo>
                  <a:lnTo>
                    <a:pt x="30044" y="34329"/>
                  </a:lnTo>
                  <a:cubicBezTo>
                    <a:pt x="31022" y="34254"/>
                    <a:pt x="36623" y="33624"/>
                    <a:pt x="36722" y="29378"/>
                  </a:cubicBezTo>
                  <a:lnTo>
                    <a:pt x="36722" y="29374"/>
                  </a:lnTo>
                  <a:cubicBezTo>
                    <a:pt x="38100" y="29180"/>
                    <a:pt x="39051" y="28661"/>
                    <a:pt x="39697" y="27995"/>
                  </a:cubicBezTo>
                  <a:cubicBezTo>
                    <a:pt x="41028" y="26625"/>
                    <a:pt x="41491" y="24581"/>
                    <a:pt x="40869" y="22700"/>
                  </a:cubicBezTo>
                  <a:cubicBezTo>
                    <a:pt x="40830" y="21468"/>
                    <a:pt x="40628" y="19646"/>
                    <a:pt x="39839" y="17626"/>
                  </a:cubicBezTo>
                  <a:cubicBezTo>
                    <a:pt x="37502" y="11653"/>
                    <a:pt x="31957" y="8944"/>
                    <a:pt x="30020" y="8148"/>
                  </a:cubicBezTo>
                  <a:cubicBezTo>
                    <a:pt x="27716" y="7201"/>
                    <a:pt x="25208" y="6775"/>
                    <a:pt x="22692" y="6775"/>
                  </a:cubicBezTo>
                  <a:cubicBezTo>
                    <a:pt x="20546" y="6775"/>
                    <a:pt x="18394" y="7085"/>
                    <a:pt x="16359" y="7645"/>
                  </a:cubicBezTo>
                  <a:lnTo>
                    <a:pt x="14537" y="6274"/>
                  </a:lnTo>
                  <a:lnTo>
                    <a:pt x="16759" y="4547"/>
                  </a:lnTo>
                  <a:lnTo>
                    <a:pt x="13052" y="4373"/>
                  </a:lnTo>
                  <a:lnTo>
                    <a:pt x="13377" y="1901"/>
                  </a:lnTo>
                  <a:lnTo>
                    <a:pt x="9950" y="3684"/>
                  </a:lnTo>
                  <a:lnTo>
                    <a:pt x="9582" y="0"/>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7" name="Google Shape;1347;p43"/>
            <p:cNvGrpSpPr/>
            <p:nvPr/>
          </p:nvGrpSpPr>
          <p:grpSpPr>
            <a:xfrm>
              <a:off x="6352225" y="1788550"/>
              <a:ext cx="1037275" cy="923100"/>
              <a:chOff x="6352225" y="3186825"/>
              <a:chExt cx="1037275" cy="923100"/>
            </a:xfrm>
          </p:grpSpPr>
          <p:sp>
            <p:nvSpPr>
              <p:cNvPr id="1348" name="Google Shape;1348;p43"/>
              <p:cNvSpPr/>
              <p:nvPr/>
            </p:nvSpPr>
            <p:spPr>
              <a:xfrm>
                <a:off x="6439375" y="3356100"/>
                <a:ext cx="950125" cy="753825"/>
              </a:xfrm>
              <a:custGeom>
                <a:avLst/>
                <a:gdLst/>
                <a:ahLst/>
                <a:cxnLst/>
                <a:rect l="l" t="t" r="r" b="b"/>
                <a:pathLst>
                  <a:path w="38005" h="30153" extrusionOk="0">
                    <a:moveTo>
                      <a:pt x="19206" y="1"/>
                    </a:moveTo>
                    <a:cubicBezTo>
                      <a:pt x="11109" y="1"/>
                      <a:pt x="2934" y="4404"/>
                      <a:pt x="1248" y="10015"/>
                    </a:cubicBezTo>
                    <a:cubicBezTo>
                      <a:pt x="1074" y="10590"/>
                      <a:pt x="0" y="14515"/>
                      <a:pt x="2313" y="17430"/>
                    </a:cubicBezTo>
                    <a:cubicBezTo>
                      <a:pt x="4273" y="19908"/>
                      <a:pt x="7673" y="20014"/>
                      <a:pt x="8241" y="20014"/>
                    </a:cubicBezTo>
                    <a:cubicBezTo>
                      <a:pt x="8294" y="20014"/>
                      <a:pt x="8322" y="20013"/>
                      <a:pt x="8322" y="20013"/>
                    </a:cubicBezTo>
                    <a:lnTo>
                      <a:pt x="8322" y="20013"/>
                    </a:lnTo>
                    <a:cubicBezTo>
                      <a:pt x="7538" y="23712"/>
                      <a:pt x="10394" y="26148"/>
                      <a:pt x="14191" y="26148"/>
                    </a:cubicBezTo>
                    <a:cubicBezTo>
                      <a:pt x="15264" y="26148"/>
                      <a:pt x="16412" y="25953"/>
                      <a:pt x="17575" y="25538"/>
                    </a:cubicBezTo>
                    <a:cubicBezTo>
                      <a:pt x="17575" y="25538"/>
                      <a:pt x="19028" y="26714"/>
                      <a:pt x="20934" y="26790"/>
                    </a:cubicBezTo>
                    <a:lnTo>
                      <a:pt x="24387" y="30152"/>
                    </a:lnTo>
                    <a:lnTo>
                      <a:pt x="27445" y="29218"/>
                    </a:lnTo>
                    <a:lnTo>
                      <a:pt x="26411" y="27566"/>
                    </a:lnTo>
                    <a:cubicBezTo>
                      <a:pt x="26411" y="27566"/>
                      <a:pt x="33129" y="27257"/>
                      <a:pt x="33236" y="22603"/>
                    </a:cubicBezTo>
                    <a:cubicBezTo>
                      <a:pt x="34614" y="22405"/>
                      <a:pt x="35565" y="21890"/>
                      <a:pt x="36211" y="21225"/>
                    </a:cubicBezTo>
                    <a:cubicBezTo>
                      <a:pt x="37542" y="19850"/>
                      <a:pt x="38005" y="17806"/>
                      <a:pt x="37383" y="15925"/>
                    </a:cubicBezTo>
                    <a:cubicBezTo>
                      <a:pt x="37344" y="14693"/>
                      <a:pt x="37142" y="12871"/>
                      <a:pt x="36353" y="10855"/>
                    </a:cubicBezTo>
                    <a:cubicBezTo>
                      <a:pt x="34016" y="4878"/>
                      <a:pt x="28471" y="2173"/>
                      <a:pt x="26534" y="1373"/>
                    </a:cubicBezTo>
                    <a:cubicBezTo>
                      <a:pt x="24231" y="426"/>
                      <a:pt x="21722" y="1"/>
                      <a:pt x="19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3"/>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6959225" y="3891350"/>
                <a:ext cx="107675" cy="110250"/>
              </a:xfrm>
              <a:custGeom>
                <a:avLst/>
                <a:gdLst/>
                <a:ahLst/>
                <a:cxnLst/>
                <a:rect l="l" t="t" r="r" b="b"/>
                <a:pathLst>
                  <a:path w="4307" h="4410" extrusionOk="0">
                    <a:moveTo>
                      <a:pt x="4176" y="1"/>
                    </a:moveTo>
                    <a:cubicBezTo>
                      <a:pt x="3954" y="1854"/>
                      <a:pt x="3162" y="3181"/>
                      <a:pt x="1890" y="3835"/>
                    </a:cubicBezTo>
                    <a:cubicBezTo>
                      <a:pt x="1113" y="4238"/>
                      <a:pt x="372" y="4277"/>
                      <a:pt x="109" y="4277"/>
                    </a:cubicBezTo>
                    <a:cubicBezTo>
                      <a:pt x="47" y="4277"/>
                      <a:pt x="11" y="4275"/>
                      <a:pt x="9" y="4275"/>
                    </a:cubicBezTo>
                    <a:lnTo>
                      <a:pt x="1" y="4405"/>
                    </a:lnTo>
                    <a:cubicBezTo>
                      <a:pt x="9" y="4405"/>
                      <a:pt x="52" y="4409"/>
                      <a:pt x="124" y="4409"/>
                    </a:cubicBezTo>
                    <a:cubicBezTo>
                      <a:pt x="409" y="4409"/>
                      <a:pt x="1150" y="4366"/>
                      <a:pt x="1946" y="3958"/>
                    </a:cubicBezTo>
                    <a:cubicBezTo>
                      <a:pt x="2861" y="3486"/>
                      <a:pt x="4017" y="2421"/>
                      <a:pt x="4306" y="17"/>
                    </a:cubicBezTo>
                    <a:lnTo>
                      <a:pt x="4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p:cNvSpPr/>
              <p:nvPr/>
            </p:nvSpPr>
            <p:spPr>
              <a:xfrm>
                <a:off x="6474425" y="3379225"/>
                <a:ext cx="880425" cy="605775"/>
              </a:xfrm>
              <a:custGeom>
                <a:avLst/>
                <a:gdLst/>
                <a:ahLst/>
                <a:cxnLst/>
                <a:rect l="l" t="t" r="r" b="b"/>
                <a:pathLst>
                  <a:path w="35217" h="24231" extrusionOk="0">
                    <a:moveTo>
                      <a:pt x="17799" y="1"/>
                    </a:moveTo>
                    <a:cubicBezTo>
                      <a:pt x="10297" y="1"/>
                      <a:pt x="2718" y="4083"/>
                      <a:pt x="1153" y="9281"/>
                    </a:cubicBezTo>
                    <a:cubicBezTo>
                      <a:pt x="995" y="9811"/>
                      <a:pt x="0" y="13451"/>
                      <a:pt x="2143" y="16153"/>
                    </a:cubicBezTo>
                    <a:cubicBezTo>
                      <a:pt x="3961" y="18449"/>
                      <a:pt x="7122" y="18546"/>
                      <a:pt x="7640" y="18546"/>
                    </a:cubicBezTo>
                    <a:cubicBezTo>
                      <a:pt x="7687" y="18546"/>
                      <a:pt x="7712" y="18545"/>
                      <a:pt x="7712" y="18545"/>
                    </a:cubicBezTo>
                    <a:lnTo>
                      <a:pt x="7712" y="18545"/>
                    </a:lnTo>
                    <a:cubicBezTo>
                      <a:pt x="6985" y="21973"/>
                      <a:pt x="9631" y="24231"/>
                      <a:pt x="13150" y="24231"/>
                    </a:cubicBezTo>
                    <a:cubicBezTo>
                      <a:pt x="14612" y="24231"/>
                      <a:pt x="16225" y="23842"/>
                      <a:pt x="17809" y="22985"/>
                    </a:cubicBezTo>
                    <a:cubicBezTo>
                      <a:pt x="21068" y="21224"/>
                      <a:pt x="24667" y="20875"/>
                      <a:pt x="27004" y="20875"/>
                    </a:cubicBezTo>
                    <a:cubicBezTo>
                      <a:pt x="28535" y="20875"/>
                      <a:pt x="29525" y="21024"/>
                      <a:pt x="29525" y="21024"/>
                    </a:cubicBezTo>
                    <a:cubicBezTo>
                      <a:pt x="29558" y="21025"/>
                      <a:pt x="29591" y="21025"/>
                      <a:pt x="29624" y="21025"/>
                    </a:cubicBezTo>
                    <a:cubicBezTo>
                      <a:pt x="31559" y="21025"/>
                      <a:pt x="32786" y="20456"/>
                      <a:pt x="33553" y="19666"/>
                    </a:cubicBezTo>
                    <a:cubicBezTo>
                      <a:pt x="34789" y="18394"/>
                      <a:pt x="35217" y="16501"/>
                      <a:pt x="34642" y="14758"/>
                    </a:cubicBezTo>
                    <a:cubicBezTo>
                      <a:pt x="34603" y="13618"/>
                      <a:pt x="34417" y="11926"/>
                      <a:pt x="33688" y="10057"/>
                    </a:cubicBezTo>
                    <a:cubicBezTo>
                      <a:pt x="31525" y="4524"/>
                      <a:pt x="26384" y="2012"/>
                      <a:pt x="24586" y="1272"/>
                    </a:cubicBezTo>
                    <a:cubicBezTo>
                      <a:pt x="22453" y="395"/>
                      <a:pt x="20129" y="1"/>
                      <a:pt x="17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3"/>
              <p:cNvSpPr/>
              <p:nvPr/>
            </p:nvSpPr>
            <p:spPr>
              <a:xfrm>
                <a:off x="6659000" y="3638950"/>
                <a:ext cx="392250" cy="205600"/>
              </a:xfrm>
              <a:custGeom>
                <a:avLst/>
                <a:gdLst/>
                <a:ahLst/>
                <a:cxnLst/>
                <a:rect l="l" t="t" r="r" b="b"/>
                <a:pathLst>
                  <a:path w="15690" h="8224" extrusionOk="0">
                    <a:moveTo>
                      <a:pt x="13289" y="0"/>
                    </a:moveTo>
                    <a:cubicBezTo>
                      <a:pt x="12517" y="0"/>
                      <a:pt x="11638" y="238"/>
                      <a:pt x="10956" y="919"/>
                    </a:cubicBezTo>
                    <a:cubicBezTo>
                      <a:pt x="9515" y="2357"/>
                      <a:pt x="8322" y="3272"/>
                      <a:pt x="3942" y="3854"/>
                    </a:cubicBezTo>
                    <a:cubicBezTo>
                      <a:pt x="2547" y="4041"/>
                      <a:pt x="1522" y="4571"/>
                      <a:pt x="896" y="5427"/>
                    </a:cubicBezTo>
                    <a:cubicBezTo>
                      <a:pt x="1" y="6659"/>
                      <a:pt x="262" y="8152"/>
                      <a:pt x="262" y="8168"/>
                    </a:cubicBezTo>
                    <a:cubicBezTo>
                      <a:pt x="270" y="8200"/>
                      <a:pt x="298" y="8223"/>
                      <a:pt x="329" y="8223"/>
                    </a:cubicBezTo>
                    <a:lnTo>
                      <a:pt x="341" y="8219"/>
                    </a:lnTo>
                    <a:cubicBezTo>
                      <a:pt x="377" y="8215"/>
                      <a:pt x="401" y="8180"/>
                      <a:pt x="393" y="8144"/>
                    </a:cubicBezTo>
                    <a:cubicBezTo>
                      <a:pt x="393" y="8128"/>
                      <a:pt x="143" y="6690"/>
                      <a:pt x="1007" y="5506"/>
                    </a:cubicBezTo>
                    <a:cubicBezTo>
                      <a:pt x="1609" y="4678"/>
                      <a:pt x="2603" y="4167"/>
                      <a:pt x="3961" y="3985"/>
                    </a:cubicBezTo>
                    <a:cubicBezTo>
                      <a:pt x="8382" y="3395"/>
                      <a:pt x="9586" y="2468"/>
                      <a:pt x="11047" y="1011"/>
                    </a:cubicBezTo>
                    <a:cubicBezTo>
                      <a:pt x="11701" y="360"/>
                      <a:pt x="12547" y="131"/>
                      <a:pt x="13289" y="131"/>
                    </a:cubicBezTo>
                    <a:cubicBezTo>
                      <a:pt x="13608" y="131"/>
                      <a:pt x="13908" y="173"/>
                      <a:pt x="14165" y="242"/>
                    </a:cubicBezTo>
                    <a:cubicBezTo>
                      <a:pt x="14897" y="436"/>
                      <a:pt x="15416" y="852"/>
                      <a:pt x="15551" y="1351"/>
                    </a:cubicBezTo>
                    <a:cubicBezTo>
                      <a:pt x="15561" y="1380"/>
                      <a:pt x="15585" y="1398"/>
                      <a:pt x="15613" y="1398"/>
                    </a:cubicBezTo>
                    <a:cubicBezTo>
                      <a:pt x="15620" y="1398"/>
                      <a:pt x="15627" y="1397"/>
                      <a:pt x="15634" y="1395"/>
                    </a:cubicBezTo>
                    <a:cubicBezTo>
                      <a:pt x="15666" y="1387"/>
                      <a:pt x="15690" y="1351"/>
                      <a:pt x="15678" y="1316"/>
                    </a:cubicBezTo>
                    <a:cubicBezTo>
                      <a:pt x="15531" y="773"/>
                      <a:pt x="14977" y="321"/>
                      <a:pt x="14200" y="115"/>
                    </a:cubicBezTo>
                    <a:cubicBezTo>
                      <a:pt x="13933" y="44"/>
                      <a:pt x="13621" y="0"/>
                      <a:pt x="13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p:cNvSpPr/>
              <p:nvPr/>
            </p:nvSpPr>
            <p:spPr>
              <a:xfrm>
                <a:off x="6490475" y="3544975"/>
                <a:ext cx="300750" cy="175000"/>
              </a:xfrm>
              <a:custGeom>
                <a:avLst/>
                <a:gdLst/>
                <a:ahLst/>
                <a:cxnLst/>
                <a:rect l="l" t="t" r="r" b="b"/>
                <a:pathLst>
                  <a:path w="12030" h="7000" extrusionOk="0">
                    <a:moveTo>
                      <a:pt x="11822" y="0"/>
                    </a:moveTo>
                    <a:cubicBezTo>
                      <a:pt x="11820" y="0"/>
                      <a:pt x="11818" y="0"/>
                      <a:pt x="11815" y="1"/>
                    </a:cubicBezTo>
                    <a:cubicBezTo>
                      <a:pt x="11780" y="5"/>
                      <a:pt x="11752" y="36"/>
                      <a:pt x="11756" y="76"/>
                    </a:cubicBezTo>
                    <a:cubicBezTo>
                      <a:pt x="11895" y="1498"/>
                      <a:pt x="11285" y="2654"/>
                      <a:pt x="9950" y="3510"/>
                    </a:cubicBezTo>
                    <a:cubicBezTo>
                      <a:pt x="8944" y="4152"/>
                      <a:pt x="7882" y="4373"/>
                      <a:pt x="7874" y="4377"/>
                    </a:cubicBezTo>
                    <a:cubicBezTo>
                      <a:pt x="7859" y="4381"/>
                      <a:pt x="7843" y="4389"/>
                      <a:pt x="7831" y="4401"/>
                    </a:cubicBezTo>
                    <a:cubicBezTo>
                      <a:pt x="6617" y="6041"/>
                      <a:pt x="5353" y="6869"/>
                      <a:pt x="4065" y="6869"/>
                    </a:cubicBezTo>
                    <a:cubicBezTo>
                      <a:pt x="4012" y="6869"/>
                      <a:pt x="3959" y="6868"/>
                      <a:pt x="3906" y="6865"/>
                    </a:cubicBezTo>
                    <a:cubicBezTo>
                      <a:pt x="1687" y="6750"/>
                      <a:pt x="147" y="4183"/>
                      <a:pt x="131" y="4160"/>
                    </a:cubicBezTo>
                    <a:cubicBezTo>
                      <a:pt x="120" y="4138"/>
                      <a:pt x="99" y="4126"/>
                      <a:pt x="77" y="4126"/>
                    </a:cubicBezTo>
                    <a:cubicBezTo>
                      <a:pt x="66" y="4126"/>
                      <a:pt x="54" y="4129"/>
                      <a:pt x="44" y="4136"/>
                    </a:cubicBezTo>
                    <a:cubicBezTo>
                      <a:pt x="12" y="4156"/>
                      <a:pt x="0" y="4195"/>
                      <a:pt x="20" y="4227"/>
                    </a:cubicBezTo>
                    <a:cubicBezTo>
                      <a:pt x="36" y="4255"/>
                      <a:pt x="1612" y="6877"/>
                      <a:pt x="3898" y="6996"/>
                    </a:cubicBezTo>
                    <a:cubicBezTo>
                      <a:pt x="3953" y="7000"/>
                      <a:pt x="4009" y="7000"/>
                      <a:pt x="4064" y="7000"/>
                    </a:cubicBezTo>
                    <a:cubicBezTo>
                      <a:pt x="5391" y="7000"/>
                      <a:pt x="6686" y="6160"/>
                      <a:pt x="7926" y="4500"/>
                    </a:cubicBezTo>
                    <a:cubicBezTo>
                      <a:pt x="8092" y="4465"/>
                      <a:pt x="9078" y="4223"/>
                      <a:pt x="10017" y="3625"/>
                    </a:cubicBezTo>
                    <a:cubicBezTo>
                      <a:pt x="11384" y="2754"/>
                      <a:pt x="12029" y="1522"/>
                      <a:pt x="11887" y="60"/>
                    </a:cubicBezTo>
                    <a:cubicBezTo>
                      <a:pt x="11883" y="27"/>
                      <a:pt x="11855" y="0"/>
                      <a:pt x="1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p:cNvSpPr/>
              <p:nvPr/>
            </p:nvSpPr>
            <p:spPr>
              <a:xfrm>
                <a:off x="7079550" y="3507550"/>
                <a:ext cx="171925" cy="222725"/>
              </a:xfrm>
              <a:custGeom>
                <a:avLst/>
                <a:gdLst/>
                <a:ahLst/>
                <a:cxnLst/>
                <a:rect l="l" t="t" r="r" b="b"/>
                <a:pathLst>
                  <a:path w="6877" h="8909" extrusionOk="0">
                    <a:moveTo>
                      <a:pt x="4680" y="1"/>
                    </a:moveTo>
                    <a:cubicBezTo>
                      <a:pt x="4357" y="1"/>
                      <a:pt x="4034" y="51"/>
                      <a:pt x="3743" y="183"/>
                    </a:cubicBezTo>
                    <a:cubicBezTo>
                      <a:pt x="3248" y="401"/>
                      <a:pt x="2916" y="824"/>
                      <a:pt x="2753" y="1438"/>
                    </a:cubicBezTo>
                    <a:cubicBezTo>
                      <a:pt x="2539" y="2234"/>
                      <a:pt x="2654" y="3066"/>
                      <a:pt x="2761" y="3870"/>
                    </a:cubicBezTo>
                    <a:cubicBezTo>
                      <a:pt x="3007" y="5684"/>
                      <a:pt x="3240" y="7399"/>
                      <a:pt x="48" y="8782"/>
                    </a:cubicBezTo>
                    <a:cubicBezTo>
                      <a:pt x="16" y="8798"/>
                      <a:pt x="0" y="8837"/>
                      <a:pt x="16" y="8869"/>
                    </a:cubicBezTo>
                    <a:cubicBezTo>
                      <a:pt x="24" y="8897"/>
                      <a:pt x="48" y="8908"/>
                      <a:pt x="76" y="8908"/>
                    </a:cubicBezTo>
                    <a:cubicBezTo>
                      <a:pt x="84" y="8908"/>
                      <a:pt x="92" y="8908"/>
                      <a:pt x="103" y="8905"/>
                    </a:cubicBezTo>
                    <a:cubicBezTo>
                      <a:pt x="3383" y="7483"/>
                      <a:pt x="3133" y="5637"/>
                      <a:pt x="2892" y="3850"/>
                    </a:cubicBezTo>
                    <a:cubicBezTo>
                      <a:pt x="2785" y="3062"/>
                      <a:pt x="2674" y="2242"/>
                      <a:pt x="2880" y="1474"/>
                    </a:cubicBezTo>
                    <a:cubicBezTo>
                      <a:pt x="3034" y="900"/>
                      <a:pt x="3339" y="507"/>
                      <a:pt x="3795" y="302"/>
                    </a:cubicBezTo>
                    <a:cubicBezTo>
                      <a:pt x="4063" y="181"/>
                      <a:pt x="4363" y="135"/>
                      <a:pt x="4667" y="135"/>
                    </a:cubicBezTo>
                    <a:cubicBezTo>
                      <a:pt x="5692" y="135"/>
                      <a:pt x="6757" y="664"/>
                      <a:pt x="6770" y="670"/>
                    </a:cubicBezTo>
                    <a:cubicBezTo>
                      <a:pt x="6779" y="675"/>
                      <a:pt x="6789" y="677"/>
                      <a:pt x="6799" y="677"/>
                    </a:cubicBezTo>
                    <a:cubicBezTo>
                      <a:pt x="6823" y="677"/>
                      <a:pt x="6847" y="664"/>
                      <a:pt x="6861" y="642"/>
                    </a:cubicBezTo>
                    <a:cubicBezTo>
                      <a:pt x="6877" y="610"/>
                      <a:pt x="6861" y="567"/>
                      <a:pt x="6829" y="551"/>
                    </a:cubicBezTo>
                    <a:cubicBezTo>
                      <a:pt x="6772" y="524"/>
                      <a:pt x="5720" y="1"/>
                      <a:pt x="4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3"/>
              <p:cNvSpPr/>
              <p:nvPr/>
            </p:nvSpPr>
            <p:spPr>
              <a:xfrm>
                <a:off x="7209275" y="3711925"/>
                <a:ext cx="133100" cy="37950"/>
              </a:xfrm>
              <a:custGeom>
                <a:avLst/>
                <a:gdLst/>
                <a:ahLst/>
                <a:cxnLst/>
                <a:rect l="l" t="t" r="r" b="b"/>
                <a:pathLst>
                  <a:path w="5324" h="1518" extrusionOk="0">
                    <a:moveTo>
                      <a:pt x="2126" y="0"/>
                    </a:moveTo>
                    <a:cubicBezTo>
                      <a:pt x="990" y="0"/>
                      <a:pt x="68" y="335"/>
                      <a:pt x="52" y="341"/>
                    </a:cubicBezTo>
                    <a:cubicBezTo>
                      <a:pt x="16" y="353"/>
                      <a:pt x="0" y="393"/>
                      <a:pt x="12" y="425"/>
                    </a:cubicBezTo>
                    <a:cubicBezTo>
                      <a:pt x="21" y="452"/>
                      <a:pt x="47" y="468"/>
                      <a:pt x="73" y="468"/>
                    </a:cubicBezTo>
                    <a:cubicBezTo>
                      <a:pt x="81" y="468"/>
                      <a:pt x="88" y="467"/>
                      <a:pt x="95" y="464"/>
                    </a:cubicBezTo>
                    <a:cubicBezTo>
                      <a:pt x="114" y="458"/>
                      <a:pt x="1017" y="131"/>
                      <a:pt x="2125" y="131"/>
                    </a:cubicBezTo>
                    <a:cubicBezTo>
                      <a:pt x="3153" y="131"/>
                      <a:pt x="4357" y="412"/>
                      <a:pt x="5197" y="1490"/>
                    </a:cubicBezTo>
                    <a:cubicBezTo>
                      <a:pt x="5209" y="1510"/>
                      <a:pt x="5229" y="1518"/>
                      <a:pt x="5248" y="1518"/>
                    </a:cubicBezTo>
                    <a:cubicBezTo>
                      <a:pt x="5264" y="1518"/>
                      <a:pt x="5276" y="1514"/>
                      <a:pt x="5288" y="1502"/>
                    </a:cubicBezTo>
                    <a:cubicBezTo>
                      <a:pt x="5320" y="1482"/>
                      <a:pt x="5324" y="1438"/>
                      <a:pt x="5300" y="1411"/>
                    </a:cubicBezTo>
                    <a:cubicBezTo>
                      <a:pt x="4429" y="291"/>
                      <a:pt x="3184"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3"/>
              <p:cNvSpPr/>
              <p:nvPr/>
            </p:nvSpPr>
            <p:spPr>
              <a:xfrm>
                <a:off x="7254925" y="3659875"/>
                <a:ext cx="41600" cy="59500"/>
              </a:xfrm>
              <a:custGeom>
                <a:avLst/>
                <a:gdLst/>
                <a:ahLst/>
                <a:cxnLst/>
                <a:rect l="l" t="t" r="r" b="b"/>
                <a:pathLst>
                  <a:path w="1664" h="2380" extrusionOk="0">
                    <a:moveTo>
                      <a:pt x="126" y="1"/>
                    </a:moveTo>
                    <a:cubicBezTo>
                      <a:pt x="87" y="1"/>
                      <a:pt x="63" y="3"/>
                      <a:pt x="60" y="3"/>
                    </a:cubicBezTo>
                    <a:cubicBezTo>
                      <a:pt x="24" y="7"/>
                      <a:pt x="0" y="43"/>
                      <a:pt x="4" y="79"/>
                    </a:cubicBezTo>
                    <a:cubicBezTo>
                      <a:pt x="8" y="112"/>
                      <a:pt x="39" y="134"/>
                      <a:pt x="72" y="134"/>
                    </a:cubicBezTo>
                    <a:cubicBezTo>
                      <a:pt x="74" y="134"/>
                      <a:pt x="77" y="134"/>
                      <a:pt x="79" y="134"/>
                    </a:cubicBezTo>
                    <a:cubicBezTo>
                      <a:pt x="80" y="134"/>
                      <a:pt x="98" y="132"/>
                      <a:pt x="128" y="132"/>
                    </a:cubicBezTo>
                    <a:cubicBezTo>
                      <a:pt x="233" y="132"/>
                      <a:pt x="497" y="156"/>
                      <a:pt x="765" y="372"/>
                    </a:cubicBezTo>
                    <a:cubicBezTo>
                      <a:pt x="1184" y="712"/>
                      <a:pt x="1450" y="1382"/>
                      <a:pt x="1529" y="2316"/>
                    </a:cubicBezTo>
                    <a:cubicBezTo>
                      <a:pt x="1533" y="2352"/>
                      <a:pt x="1561" y="2380"/>
                      <a:pt x="1596" y="2380"/>
                    </a:cubicBezTo>
                    <a:lnTo>
                      <a:pt x="1600" y="2380"/>
                    </a:lnTo>
                    <a:cubicBezTo>
                      <a:pt x="1636" y="2376"/>
                      <a:pt x="1664" y="2344"/>
                      <a:pt x="1660" y="2308"/>
                    </a:cubicBezTo>
                    <a:cubicBezTo>
                      <a:pt x="1577" y="1318"/>
                      <a:pt x="1303" y="633"/>
                      <a:pt x="844" y="265"/>
                    </a:cubicBezTo>
                    <a:cubicBezTo>
                      <a:pt x="544" y="28"/>
                      <a:pt x="253"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p:cNvSpPr/>
              <p:nvPr/>
            </p:nvSpPr>
            <p:spPr>
              <a:xfrm>
                <a:off x="6711175" y="3769800"/>
                <a:ext cx="201250" cy="192275"/>
              </a:xfrm>
              <a:custGeom>
                <a:avLst/>
                <a:gdLst/>
                <a:ahLst/>
                <a:cxnLst/>
                <a:rect l="l" t="t" r="r" b="b"/>
                <a:pathLst>
                  <a:path w="8050" h="7691" extrusionOk="0">
                    <a:moveTo>
                      <a:pt x="6643" y="0"/>
                    </a:moveTo>
                    <a:cubicBezTo>
                      <a:pt x="6206" y="0"/>
                      <a:pt x="5827" y="109"/>
                      <a:pt x="5511" y="328"/>
                    </a:cubicBezTo>
                    <a:cubicBezTo>
                      <a:pt x="4504" y="1021"/>
                      <a:pt x="4481" y="2534"/>
                      <a:pt x="4481" y="2601"/>
                    </a:cubicBezTo>
                    <a:cubicBezTo>
                      <a:pt x="4572" y="4340"/>
                      <a:pt x="4164" y="5651"/>
                      <a:pt x="3269" y="6503"/>
                    </a:cubicBezTo>
                    <a:cubicBezTo>
                      <a:pt x="2271" y="7454"/>
                      <a:pt x="914" y="7561"/>
                      <a:pt x="345" y="7561"/>
                    </a:cubicBezTo>
                    <a:cubicBezTo>
                      <a:pt x="180" y="7561"/>
                      <a:pt x="81" y="7552"/>
                      <a:pt x="76" y="7552"/>
                    </a:cubicBezTo>
                    <a:cubicBezTo>
                      <a:pt x="74" y="7552"/>
                      <a:pt x="71" y="7552"/>
                      <a:pt x="69" y="7552"/>
                    </a:cubicBezTo>
                    <a:cubicBezTo>
                      <a:pt x="36" y="7552"/>
                      <a:pt x="9" y="7575"/>
                      <a:pt x="5" y="7612"/>
                    </a:cubicBezTo>
                    <a:cubicBezTo>
                      <a:pt x="1" y="7647"/>
                      <a:pt x="29" y="7679"/>
                      <a:pt x="64" y="7683"/>
                    </a:cubicBezTo>
                    <a:cubicBezTo>
                      <a:pt x="68" y="7683"/>
                      <a:pt x="171" y="7691"/>
                      <a:pt x="346" y="7691"/>
                    </a:cubicBezTo>
                    <a:cubicBezTo>
                      <a:pt x="932" y="7691"/>
                      <a:pt x="2326" y="7580"/>
                      <a:pt x="3360" y="6598"/>
                    </a:cubicBezTo>
                    <a:cubicBezTo>
                      <a:pt x="4283" y="5722"/>
                      <a:pt x="4703" y="4372"/>
                      <a:pt x="4611" y="2597"/>
                    </a:cubicBezTo>
                    <a:cubicBezTo>
                      <a:pt x="4611" y="2581"/>
                      <a:pt x="4639" y="1088"/>
                      <a:pt x="5586" y="438"/>
                    </a:cubicBezTo>
                    <a:cubicBezTo>
                      <a:pt x="5880" y="234"/>
                      <a:pt x="6235" y="132"/>
                      <a:pt x="6647" y="132"/>
                    </a:cubicBezTo>
                    <a:cubicBezTo>
                      <a:pt x="7034" y="132"/>
                      <a:pt x="7471" y="222"/>
                      <a:pt x="7954" y="403"/>
                    </a:cubicBezTo>
                    <a:cubicBezTo>
                      <a:pt x="7961" y="405"/>
                      <a:pt x="7969" y="407"/>
                      <a:pt x="7976" y="407"/>
                    </a:cubicBezTo>
                    <a:cubicBezTo>
                      <a:pt x="8002" y="407"/>
                      <a:pt x="8028" y="391"/>
                      <a:pt x="8038" y="363"/>
                    </a:cubicBezTo>
                    <a:cubicBezTo>
                      <a:pt x="8049" y="328"/>
                      <a:pt x="8034" y="292"/>
                      <a:pt x="7998" y="280"/>
                    </a:cubicBezTo>
                    <a:cubicBezTo>
                      <a:pt x="7499" y="94"/>
                      <a:pt x="7047"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p:cNvSpPr/>
              <p:nvPr/>
            </p:nvSpPr>
            <p:spPr>
              <a:xfrm>
                <a:off x="6737125" y="3823650"/>
                <a:ext cx="89850" cy="20800"/>
              </a:xfrm>
              <a:custGeom>
                <a:avLst/>
                <a:gdLst/>
                <a:ahLst/>
                <a:cxnLst/>
                <a:rect l="l" t="t" r="r" b="b"/>
                <a:pathLst>
                  <a:path w="3594" h="832" extrusionOk="0">
                    <a:moveTo>
                      <a:pt x="2128" y="0"/>
                    </a:moveTo>
                    <a:cubicBezTo>
                      <a:pt x="1149" y="0"/>
                      <a:pt x="116" y="527"/>
                      <a:pt x="48" y="562"/>
                    </a:cubicBezTo>
                    <a:cubicBezTo>
                      <a:pt x="13" y="578"/>
                      <a:pt x="1" y="617"/>
                      <a:pt x="17" y="649"/>
                    </a:cubicBezTo>
                    <a:cubicBezTo>
                      <a:pt x="30" y="671"/>
                      <a:pt x="54" y="686"/>
                      <a:pt x="77" y="686"/>
                    </a:cubicBezTo>
                    <a:cubicBezTo>
                      <a:pt x="88" y="686"/>
                      <a:pt x="98" y="683"/>
                      <a:pt x="108" y="677"/>
                    </a:cubicBezTo>
                    <a:cubicBezTo>
                      <a:pt x="123" y="669"/>
                      <a:pt x="1163" y="140"/>
                      <a:pt x="2126" y="140"/>
                    </a:cubicBezTo>
                    <a:cubicBezTo>
                      <a:pt x="2657" y="140"/>
                      <a:pt x="3164" y="301"/>
                      <a:pt x="3463" y="800"/>
                    </a:cubicBezTo>
                    <a:cubicBezTo>
                      <a:pt x="3474" y="819"/>
                      <a:pt x="3498" y="831"/>
                      <a:pt x="3518" y="831"/>
                    </a:cubicBezTo>
                    <a:cubicBezTo>
                      <a:pt x="3530" y="831"/>
                      <a:pt x="3542" y="827"/>
                      <a:pt x="3554" y="823"/>
                    </a:cubicBezTo>
                    <a:cubicBezTo>
                      <a:pt x="3585" y="804"/>
                      <a:pt x="3593" y="764"/>
                      <a:pt x="3577" y="732"/>
                    </a:cubicBezTo>
                    <a:cubicBezTo>
                      <a:pt x="3246" y="178"/>
                      <a:pt x="2696" y="0"/>
                      <a:pt x="2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3"/>
              <p:cNvSpPr/>
              <p:nvPr/>
            </p:nvSpPr>
            <p:spPr>
              <a:xfrm>
                <a:off x="6854075" y="3501600"/>
                <a:ext cx="77650" cy="215500"/>
              </a:xfrm>
              <a:custGeom>
                <a:avLst/>
                <a:gdLst/>
                <a:ahLst/>
                <a:cxnLst/>
                <a:rect l="l" t="t" r="r" b="b"/>
                <a:pathLst>
                  <a:path w="3106" h="8620" extrusionOk="0">
                    <a:moveTo>
                      <a:pt x="3027" y="1"/>
                    </a:moveTo>
                    <a:cubicBezTo>
                      <a:pt x="3019" y="1"/>
                      <a:pt x="3011" y="2"/>
                      <a:pt x="3003" y="5"/>
                    </a:cubicBezTo>
                    <a:cubicBezTo>
                      <a:pt x="1375" y="686"/>
                      <a:pt x="436" y="1530"/>
                      <a:pt x="210" y="2516"/>
                    </a:cubicBezTo>
                    <a:cubicBezTo>
                      <a:pt x="60" y="3173"/>
                      <a:pt x="254" y="3768"/>
                      <a:pt x="456" y="4397"/>
                    </a:cubicBezTo>
                    <a:cubicBezTo>
                      <a:pt x="690" y="5130"/>
                      <a:pt x="935" y="5887"/>
                      <a:pt x="733" y="6889"/>
                    </a:cubicBezTo>
                    <a:cubicBezTo>
                      <a:pt x="618" y="7459"/>
                      <a:pt x="377" y="8006"/>
                      <a:pt x="20" y="8517"/>
                    </a:cubicBezTo>
                    <a:cubicBezTo>
                      <a:pt x="1" y="8544"/>
                      <a:pt x="8" y="8588"/>
                      <a:pt x="36" y="8608"/>
                    </a:cubicBezTo>
                    <a:cubicBezTo>
                      <a:pt x="48" y="8616"/>
                      <a:pt x="60" y="8620"/>
                      <a:pt x="76" y="8620"/>
                    </a:cubicBezTo>
                    <a:cubicBezTo>
                      <a:pt x="96" y="8620"/>
                      <a:pt x="115" y="8608"/>
                      <a:pt x="127" y="8592"/>
                    </a:cubicBezTo>
                    <a:cubicBezTo>
                      <a:pt x="496" y="8065"/>
                      <a:pt x="745" y="7503"/>
                      <a:pt x="860" y="6917"/>
                    </a:cubicBezTo>
                    <a:cubicBezTo>
                      <a:pt x="1070" y="5879"/>
                      <a:pt x="809" y="5071"/>
                      <a:pt x="579" y="4358"/>
                    </a:cubicBezTo>
                    <a:cubicBezTo>
                      <a:pt x="385" y="3748"/>
                      <a:pt x="199" y="3170"/>
                      <a:pt x="341" y="2544"/>
                    </a:cubicBezTo>
                    <a:cubicBezTo>
                      <a:pt x="555" y="1601"/>
                      <a:pt x="1466" y="789"/>
                      <a:pt x="3054" y="128"/>
                    </a:cubicBezTo>
                    <a:cubicBezTo>
                      <a:pt x="3090" y="112"/>
                      <a:pt x="3106" y="76"/>
                      <a:pt x="3090" y="40"/>
                    </a:cubicBezTo>
                    <a:cubicBezTo>
                      <a:pt x="3081" y="16"/>
                      <a:pt x="3055" y="1"/>
                      <a:pt x="3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3"/>
              <p:cNvSpPr/>
              <p:nvPr/>
            </p:nvSpPr>
            <p:spPr>
              <a:xfrm>
                <a:off x="7160450" y="3795450"/>
                <a:ext cx="40425" cy="107425"/>
              </a:xfrm>
              <a:custGeom>
                <a:avLst/>
                <a:gdLst/>
                <a:ahLst/>
                <a:cxnLst/>
                <a:rect l="l" t="t" r="r" b="b"/>
                <a:pathLst>
                  <a:path w="1617" h="4297" extrusionOk="0">
                    <a:moveTo>
                      <a:pt x="260" y="1"/>
                    </a:moveTo>
                    <a:cubicBezTo>
                      <a:pt x="247" y="1"/>
                      <a:pt x="233" y="5"/>
                      <a:pt x="222" y="15"/>
                    </a:cubicBezTo>
                    <a:cubicBezTo>
                      <a:pt x="191" y="34"/>
                      <a:pt x="187" y="78"/>
                      <a:pt x="206" y="106"/>
                    </a:cubicBezTo>
                    <a:cubicBezTo>
                      <a:pt x="1458" y="1825"/>
                      <a:pt x="32" y="4173"/>
                      <a:pt x="20" y="4197"/>
                    </a:cubicBezTo>
                    <a:cubicBezTo>
                      <a:pt x="0" y="4229"/>
                      <a:pt x="8" y="4269"/>
                      <a:pt x="40" y="4288"/>
                    </a:cubicBezTo>
                    <a:cubicBezTo>
                      <a:pt x="52" y="4292"/>
                      <a:pt x="64" y="4296"/>
                      <a:pt x="76" y="4296"/>
                    </a:cubicBezTo>
                    <a:cubicBezTo>
                      <a:pt x="96" y="4296"/>
                      <a:pt x="119" y="4284"/>
                      <a:pt x="131" y="4265"/>
                    </a:cubicBezTo>
                    <a:cubicBezTo>
                      <a:pt x="147" y="4241"/>
                      <a:pt x="1617" y="1817"/>
                      <a:pt x="313" y="30"/>
                    </a:cubicBezTo>
                    <a:cubicBezTo>
                      <a:pt x="301" y="11"/>
                      <a:pt x="281"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3"/>
              <p:cNvSpPr/>
              <p:nvPr/>
            </p:nvSpPr>
            <p:spPr>
              <a:xfrm>
                <a:off x="6925675" y="3869800"/>
                <a:ext cx="77150" cy="52875"/>
              </a:xfrm>
              <a:custGeom>
                <a:avLst/>
                <a:gdLst/>
                <a:ahLst/>
                <a:cxnLst/>
                <a:rect l="l" t="t" r="r" b="b"/>
                <a:pathLst>
                  <a:path w="3086" h="2115" extrusionOk="0">
                    <a:moveTo>
                      <a:pt x="70" y="0"/>
                    </a:moveTo>
                    <a:cubicBezTo>
                      <a:pt x="60" y="0"/>
                      <a:pt x="49" y="3"/>
                      <a:pt x="40" y="7"/>
                    </a:cubicBezTo>
                    <a:cubicBezTo>
                      <a:pt x="8" y="27"/>
                      <a:pt x="0" y="67"/>
                      <a:pt x="16" y="98"/>
                    </a:cubicBezTo>
                    <a:cubicBezTo>
                      <a:pt x="1113" y="2055"/>
                      <a:pt x="2999" y="2114"/>
                      <a:pt x="3018" y="2114"/>
                    </a:cubicBezTo>
                    <a:cubicBezTo>
                      <a:pt x="3054" y="2114"/>
                      <a:pt x="3086" y="2087"/>
                      <a:pt x="3086" y="2047"/>
                    </a:cubicBezTo>
                    <a:cubicBezTo>
                      <a:pt x="3086" y="2011"/>
                      <a:pt x="3058" y="1984"/>
                      <a:pt x="3018" y="1980"/>
                    </a:cubicBezTo>
                    <a:cubicBezTo>
                      <a:pt x="3003" y="1980"/>
                      <a:pt x="1192" y="1920"/>
                      <a:pt x="131" y="35"/>
                    </a:cubicBezTo>
                    <a:cubicBezTo>
                      <a:pt x="120" y="13"/>
                      <a:pt x="9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3"/>
              <p:cNvSpPr/>
              <p:nvPr/>
            </p:nvSpPr>
            <p:spPr>
              <a:xfrm>
                <a:off x="6587700" y="3475875"/>
                <a:ext cx="43000" cy="88550"/>
              </a:xfrm>
              <a:custGeom>
                <a:avLst/>
                <a:gdLst/>
                <a:ahLst/>
                <a:cxnLst/>
                <a:rect l="l" t="t" r="r" b="b"/>
                <a:pathLst>
                  <a:path w="1720" h="3542" extrusionOk="0">
                    <a:moveTo>
                      <a:pt x="768" y="1"/>
                    </a:moveTo>
                    <a:cubicBezTo>
                      <a:pt x="740" y="1"/>
                      <a:pt x="715" y="19"/>
                      <a:pt x="706" y="48"/>
                    </a:cubicBezTo>
                    <a:cubicBezTo>
                      <a:pt x="698" y="67"/>
                      <a:pt x="1" y="2234"/>
                      <a:pt x="1605" y="3525"/>
                    </a:cubicBezTo>
                    <a:cubicBezTo>
                      <a:pt x="1617" y="3537"/>
                      <a:pt x="1629" y="3541"/>
                      <a:pt x="1644" y="3541"/>
                    </a:cubicBezTo>
                    <a:cubicBezTo>
                      <a:pt x="1664" y="3541"/>
                      <a:pt x="1684" y="3533"/>
                      <a:pt x="1696" y="3517"/>
                    </a:cubicBezTo>
                    <a:cubicBezTo>
                      <a:pt x="1720" y="3490"/>
                      <a:pt x="1716" y="3446"/>
                      <a:pt x="1684" y="3422"/>
                    </a:cubicBezTo>
                    <a:cubicBezTo>
                      <a:pt x="155" y="2190"/>
                      <a:pt x="825" y="111"/>
                      <a:pt x="833" y="87"/>
                    </a:cubicBezTo>
                    <a:cubicBezTo>
                      <a:pt x="840" y="55"/>
                      <a:pt x="825" y="16"/>
                      <a:pt x="789" y="4"/>
                    </a:cubicBezTo>
                    <a:cubicBezTo>
                      <a:pt x="782" y="2"/>
                      <a:pt x="775" y="1"/>
                      <a:pt x="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3"/>
              <p:cNvSpPr/>
              <p:nvPr/>
            </p:nvSpPr>
            <p:spPr>
              <a:xfrm>
                <a:off x="6720000" y="3441700"/>
                <a:ext cx="123700" cy="61925"/>
              </a:xfrm>
              <a:custGeom>
                <a:avLst/>
                <a:gdLst/>
                <a:ahLst/>
                <a:cxnLst/>
                <a:rect l="l" t="t" r="r" b="b"/>
                <a:pathLst>
                  <a:path w="4948" h="2477" extrusionOk="0">
                    <a:moveTo>
                      <a:pt x="4275" y="1"/>
                    </a:moveTo>
                    <a:cubicBezTo>
                      <a:pt x="2692" y="1"/>
                      <a:pt x="1512" y="343"/>
                      <a:pt x="761" y="1026"/>
                    </a:cubicBezTo>
                    <a:cubicBezTo>
                      <a:pt x="48" y="1672"/>
                      <a:pt x="4" y="2377"/>
                      <a:pt x="0" y="2409"/>
                    </a:cubicBezTo>
                    <a:cubicBezTo>
                      <a:pt x="0" y="2444"/>
                      <a:pt x="28" y="2476"/>
                      <a:pt x="64" y="2476"/>
                    </a:cubicBezTo>
                    <a:lnTo>
                      <a:pt x="68" y="2476"/>
                    </a:lnTo>
                    <a:cubicBezTo>
                      <a:pt x="103" y="2476"/>
                      <a:pt x="131" y="2448"/>
                      <a:pt x="135" y="2413"/>
                    </a:cubicBezTo>
                    <a:cubicBezTo>
                      <a:pt x="135" y="2409"/>
                      <a:pt x="175" y="1783"/>
                      <a:pt x="769" y="1197"/>
                    </a:cubicBezTo>
                    <a:cubicBezTo>
                      <a:pt x="1277" y="696"/>
                      <a:pt x="2296" y="132"/>
                      <a:pt x="4299" y="132"/>
                    </a:cubicBezTo>
                    <a:cubicBezTo>
                      <a:pt x="4483" y="132"/>
                      <a:pt x="4675" y="137"/>
                      <a:pt x="4876" y="147"/>
                    </a:cubicBezTo>
                    <a:cubicBezTo>
                      <a:pt x="4878" y="147"/>
                      <a:pt x="4880" y="147"/>
                      <a:pt x="4882" y="147"/>
                    </a:cubicBezTo>
                    <a:cubicBezTo>
                      <a:pt x="4912" y="147"/>
                      <a:pt x="4944" y="121"/>
                      <a:pt x="4944" y="88"/>
                    </a:cubicBezTo>
                    <a:cubicBezTo>
                      <a:pt x="4948" y="48"/>
                      <a:pt x="4920" y="20"/>
                      <a:pt x="4880" y="16"/>
                    </a:cubicBezTo>
                    <a:cubicBezTo>
                      <a:pt x="4672" y="6"/>
                      <a:pt x="4470" y="1"/>
                      <a:pt x="4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3"/>
              <p:cNvSpPr/>
              <p:nvPr/>
            </p:nvSpPr>
            <p:spPr>
              <a:xfrm>
                <a:off x="6836650" y="3380425"/>
                <a:ext cx="16450" cy="98925"/>
              </a:xfrm>
              <a:custGeom>
                <a:avLst/>
                <a:gdLst/>
                <a:ahLst/>
                <a:cxnLst/>
                <a:rect l="l" t="t" r="r" b="b"/>
                <a:pathLst>
                  <a:path w="658" h="3957" extrusionOk="0">
                    <a:moveTo>
                      <a:pt x="585" y="0"/>
                    </a:moveTo>
                    <a:cubicBezTo>
                      <a:pt x="556" y="0"/>
                      <a:pt x="530" y="19"/>
                      <a:pt x="523" y="47"/>
                    </a:cubicBezTo>
                    <a:cubicBezTo>
                      <a:pt x="519" y="63"/>
                      <a:pt x="0" y="1838"/>
                      <a:pt x="218" y="3897"/>
                    </a:cubicBezTo>
                    <a:cubicBezTo>
                      <a:pt x="222" y="3933"/>
                      <a:pt x="250" y="3957"/>
                      <a:pt x="282" y="3957"/>
                    </a:cubicBezTo>
                    <a:lnTo>
                      <a:pt x="290" y="3957"/>
                    </a:lnTo>
                    <a:cubicBezTo>
                      <a:pt x="325" y="3953"/>
                      <a:pt x="353" y="3921"/>
                      <a:pt x="349" y="3885"/>
                    </a:cubicBezTo>
                    <a:cubicBezTo>
                      <a:pt x="135" y="1853"/>
                      <a:pt x="646" y="103"/>
                      <a:pt x="650" y="87"/>
                    </a:cubicBezTo>
                    <a:cubicBezTo>
                      <a:pt x="658" y="51"/>
                      <a:pt x="638" y="12"/>
                      <a:pt x="606" y="4"/>
                    </a:cubicBezTo>
                    <a:cubicBezTo>
                      <a:pt x="599" y="1"/>
                      <a:pt x="592"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3"/>
              <p:cNvSpPr/>
              <p:nvPr/>
            </p:nvSpPr>
            <p:spPr>
              <a:xfrm>
                <a:off x="6561175" y="3763075"/>
                <a:ext cx="79825" cy="52750"/>
              </a:xfrm>
              <a:custGeom>
                <a:avLst/>
                <a:gdLst/>
                <a:ahLst/>
                <a:cxnLst/>
                <a:rect l="l" t="t" r="r" b="b"/>
                <a:pathLst>
                  <a:path w="3193" h="2110" extrusionOk="0">
                    <a:moveTo>
                      <a:pt x="3123" y="1"/>
                    </a:moveTo>
                    <a:cubicBezTo>
                      <a:pt x="3095" y="1"/>
                      <a:pt x="3065" y="20"/>
                      <a:pt x="3058" y="50"/>
                    </a:cubicBezTo>
                    <a:cubicBezTo>
                      <a:pt x="2539" y="1947"/>
                      <a:pt x="91" y="1979"/>
                      <a:pt x="68" y="1979"/>
                    </a:cubicBezTo>
                    <a:cubicBezTo>
                      <a:pt x="32" y="1979"/>
                      <a:pt x="0" y="2011"/>
                      <a:pt x="0" y="2046"/>
                    </a:cubicBezTo>
                    <a:cubicBezTo>
                      <a:pt x="0" y="2082"/>
                      <a:pt x="32" y="2110"/>
                      <a:pt x="68" y="2110"/>
                    </a:cubicBezTo>
                    <a:cubicBezTo>
                      <a:pt x="91" y="2110"/>
                      <a:pt x="2638" y="2078"/>
                      <a:pt x="3185" y="86"/>
                    </a:cubicBezTo>
                    <a:cubicBezTo>
                      <a:pt x="3193" y="50"/>
                      <a:pt x="3173" y="14"/>
                      <a:pt x="3137" y="2"/>
                    </a:cubicBezTo>
                    <a:cubicBezTo>
                      <a:pt x="3133" y="1"/>
                      <a:pt x="3128" y="1"/>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3"/>
              <p:cNvSpPr/>
              <p:nvPr/>
            </p:nvSpPr>
            <p:spPr>
              <a:xfrm>
                <a:off x="6979425" y="3582225"/>
                <a:ext cx="18450" cy="60125"/>
              </a:xfrm>
              <a:custGeom>
                <a:avLst/>
                <a:gdLst/>
                <a:ahLst/>
                <a:cxnLst/>
                <a:rect l="l" t="t" r="r" b="b"/>
                <a:pathLst>
                  <a:path w="738" h="2405" extrusionOk="0">
                    <a:moveTo>
                      <a:pt x="664" y="1"/>
                    </a:moveTo>
                    <a:cubicBezTo>
                      <a:pt x="643" y="1"/>
                      <a:pt x="622" y="10"/>
                      <a:pt x="607" y="28"/>
                    </a:cubicBezTo>
                    <a:cubicBezTo>
                      <a:pt x="1" y="871"/>
                      <a:pt x="219" y="2285"/>
                      <a:pt x="227" y="2349"/>
                    </a:cubicBezTo>
                    <a:cubicBezTo>
                      <a:pt x="231" y="2380"/>
                      <a:pt x="258" y="2404"/>
                      <a:pt x="290" y="2404"/>
                    </a:cubicBezTo>
                    <a:lnTo>
                      <a:pt x="302" y="2400"/>
                    </a:lnTo>
                    <a:cubicBezTo>
                      <a:pt x="338" y="2396"/>
                      <a:pt x="361" y="2361"/>
                      <a:pt x="357" y="2325"/>
                    </a:cubicBezTo>
                    <a:cubicBezTo>
                      <a:pt x="354" y="2313"/>
                      <a:pt x="140" y="903"/>
                      <a:pt x="714" y="103"/>
                    </a:cubicBezTo>
                    <a:cubicBezTo>
                      <a:pt x="738" y="75"/>
                      <a:pt x="730" y="36"/>
                      <a:pt x="702" y="12"/>
                    </a:cubicBezTo>
                    <a:cubicBezTo>
                      <a:pt x="690" y="4"/>
                      <a:pt x="677"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3"/>
              <p:cNvSpPr/>
              <p:nvPr/>
            </p:nvSpPr>
            <p:spPr>
              <a:xfrm>
                <a:off x="6940025" y="3386800"/>
                <a:ext cx="75775" cy="75225"/>
              </a:xfrm>
              <a:custGeom>
                <a:avLst/>
                <a:gdLst/>
                <a:ahLst/>
                <a:cxnLst/>
                <a:rect l="l" t="t" r="r" b="b"/>
                <a:pathLst>
                  <a:path w="3031" h="3009" extrusionOk="0">
                    <a:moveTo>
                      <a:pt x="2956" y="0"/>
                    </a:moveTo>
                    <a:cubicBezTo>
                      <a:pt x="2936" y="0"/>
                      <a:pt x="2916" y="10"/>
                      <a:pt x="2904" y="26"/>
                    </a:cubicBezTo>
                    <a:cubicBezTo>
                      <a:pt x="2888" y="46"/>
                      <a:pt x="1569" y="1852"/>
                      <a:pt x="40" y="2886"/>
                    </a:cubicBezTo>
                    <a:cubicBezTo>
                      <a:pt x="8" y="2906"/>
                      <a:pt x="1" y="2949"/>
                      <a:pt x="20" y="2977"/>
                    </a:cubicBezTo>
                    <a:cubicBezTo>
                      <a:pt x="32" y="2997"/>
                      <a:pt x="56" y="3009"/>
                      <a:pt x="76" y="3009"/>
                    </a:cubicBezTo>
                    <a:cubicBezTo>
                      <a:pt x="88" y="3009"/>
                      <a:pt x="100" y="3005"/>
                      <a:pt x="111" y="2997"/>
                    </a:cubicBezTo>
                    <a:cubicBezTo>
                      <a:pt x="1664" y="1947"/>
                      <a:pt x="2995" y="125"/>
                      <a:pt x="3011" y="105"/>
                    </a:cubicBezTo>
                    <a:cubicBezTo>
                      <a:pt x="3031" y="77"/>
                      <a:pt x="3023" y="34"/>
                      <a:pt x="2995" y="14"/>
                    </a:cubicBezTo>
                    <a:cubicBezTo>
                      <a:pt x="2984" y="4"/>
                      <a:pt x="2970" y="0"/>
                      <a:pt x="2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3"/>
              <p:cNvSpPr/>
              <p:nvPr/>
            </p:nvSpPr>
            <p:spPr>
              <a:xfrm>
                <a:off x="6881800" y="3684100"/>
                <a:ext cx="149150" cy="129450"/>
              </a:xfrm>
              <a:custGeom>
                <a:avLst/>
                <a:gdLst/>
                <a:ahLst/>
                <a:cxnLst/>
                <a:rect l="l" t="t" r="r" b="b"/>
                <a:pathLst>
                  <a:path w="5966" h="5178" extrusionOk="0">
                    <a:moveTo>
                      <a:pt x="2864" y="1"/>
                    </a:moveTo>
                    <a:cubicBezTo>
                      <a:pt x="1399" y="1"/>
                      <a:pt x="163" y="987"/>
                      <a:pt x="36" y="2314"/>
                    </a:cubicBezTo>
                    <a:cubicBezTo>
                      <a:pt x="1" y="2714"/>
                      <a:pt x="64" y="3102"/>
                      <a:pt x="214" y="3455"/>
                    </a:cubicBezTo>
                    <a:cubicBezTo>
                      <a:pt x="512" y="3494"/>
                      <a:pt x="832" y="3581"/>
                      <a:pt x="1173" y="3708"/>
                    </a:cubicBezTo>
                    <a:cubicBezTo>
                      <a:pt x="1209" y="3720"/>
                      <a:pt x="1224" y="3756"/>
                      <a:pt x="1213" y="3791"/>
                    </a:cubicBezTo>
                    <a:cubicBezTo>
                      <a:pt x="1205" y="3819"/>
                      <a:pt x="1177" y="3835"/>
                      <a:pt x="1153" y="3835"/>
                    </a:cubicBezTo>
                    <a:cubicBezTo>
                      <a:pt x="1145" y="3835"/>
                      <a:pt x="1137" y="3835"/>
                      <a:pt x="1129" y="3831"/>
                    </a:cubicBezTo>
                    <a:cubicBezTo>
                      <a:pt x="828" y="3720"/>
                      <a:pt x="547" y="3641"/>
                      <a:pt x="282" y="3597"/>
                    </a:cubicBezTo>
                    <a:lnTo>
                      <a:pt x="282" y="3597"/>
                    </a:lnTo>
                    <a:cubicBezTo>
                      <a:pt x="702" y="4437"/>
                      <a:pt x="1601" y="5059"/>
                      <a:pt x="2690" y="5166"/>
                    </a:cubicBezTo>
                    <a:cubicBezTo>
                      <a:pt x="2793" y="5174"/>
                      <a:pt x="2896" y="5178"/>
                      <a:pt x="3003" y="5178"/>
                    </a:cubicBezTo>
                    <a:cubicBezTo>
                      <a:pt x="4468" y="5178"/>
                      <a:pt x="5704" y="4191"/>
                      <a:pt x="5827" y="2864"/>
                    </a:cubicBezTo>
                    <a:cubicBezTo>
                      <a:pt x="5966" y="1442"/>
                      <a:pt x="4777" y="167"/>
                      <a:pt x="3177" y="17"/>
                    </a:cubicBezTo>
                    <a:cubicBezTo>
                      <a:pt x="3074" y="5"/>
                      <a:pt x="2967" y="1"/>
                      <a:pt x="2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3"/>
              <p:cNvSpPr/>
              <p:nvPr/>
            </p:nvSpPr>
            <p:spPr>
              <a:xfrm>
                <a:off x="6887150" y="3770450"/>
                <a:ext cx="25275" cy="9525"/>
              </a:xfrm>
              <a:custGeom>
                <a:avLst/>
                <a:gdLst/>
                <a:ahLst/>
                <a:cxnLst/>
                <a:rect l="l" t="t" r="r" b="b"/>
                <a:pathLst>
                  <a:path w="1011" h="381" extrusionOk="0">
                    <a:moveTo>
                      <a:pt x="0" y="1"/>
                    </a:moveTo>
                    <a:cubicBezTo>
                      <a:pt x="24" y="52"/>
                      <a:pt x="44" y="100"/>
                      <a:pt x="68" y="143"/>
                    </a:cubicBezTo>
                    <a:cubicBezTo>
                      <a:pt x="333" y="187"/>
                      <a:pt x="614" y="266"/>
                      <a:pt x="915" y="377"/>
                    </a:cubicBezTo>
                    <a:cubicBezTo>
                      <a:pt x="923" y="381"/>
                      <a:pt x="931" y="381"/>
                      <a:pt x="939" y="381"/>
                    </a:cubicBezTo>
                    <a:cubicBezTo>
                      <a:pt x="963" y="381"/>
                      <a:pt x="991" y="365"/>
                      <a:pt x="999" y="337"/>
                    </a:cubicBezTo>
                    <a:cubicBezTo>
                      <a:pt x="1010" y="302"/>
                      <a:pt x="995" y="266"/>
                      <a:pt x="959" y="254"/>
                    </a:cubicBezTo>
                    <a:cubicBezTo>
                      <a:pt x="618" y="127"/>
                      <a:pt x="298" y="4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3"/>
              <p:cNvSpPr/>
              <p:nvPr/>
            </p:nvSpPr>
            <p:spPr>
              <a:xfrm>
                <a:off x="6556025" y="3630425"/>
                <a:ext cx="146975" cy="129450"/>
              </a:xfrm>
              <a:custGeom>
                <a:avLst/>
                <a:gdLst/>
                <a:ahLst/>
                <a:cxnLst/>
                <a:rect l="l" t="t" r="r" b="b"/>
                <a:pathLst>
                  <a:path w="5879" h="5178" extrusionOk="0">
                    <a:moveTo>
                      <a:pt x="2852" y="1"/>
                    </a:moveTo>
                    <a:cubicBezTo>
                      <a:pt x="1387" y="1"/>
                      <a:pt x="151" y="987"/>
                      <a:pt x="28" y="2314"/>
                    </a:cubicBezTo>
                    <a:cubicBezTo>
                      <a:pt x="0" y="2603"/>
                      <a:pt x="24" y="2880"/>
                      <a:pt x="99" y="3150"/>
                    </a:cubicBezTo>
                    <a:cubicBezTo>
                      <a:pt x="464" y="3316"/>
                      <a:pt x="864" y="3423"/>
                      <a:pt x="1284" y="3447"/>
                    </a:cubicBezTo>
                    <a:cubicBezTo>
                      <a:pt x="1339" y="3451"/>
                      <a:pt x="1391" y="3451"/>
                      <a:pt x="1442" y="3451"/>
                    </a:cubicBezTo>
                    <a:cubicBezTo>
                      <a:pt x="2721" y="3451"/>
                      <a:pt x="3981" y="2631"/>
                      <a:pt x="5189" y="1015"/>
                    </a:cubicBezTo>
                    <a:cubicBezTo>
                      <a:pt x="4710" y="472"/>
                      <a:pt x="3993" y="92"/>
                      <a:pt x="3165" y="17"/>
                    </a:cubicBezTo>
                    <a:cubicBezTo>
                      <a:pt x="3062" y="5"/>
                      <a:pt x="2955" y="1"/>
                      <a:pt x="2852" y="1"/>
                    </a:cubicBezTo>
                    <a:close/>
                    <a:moveTo>
                      <a:pt x="5276" y="1118"/>
                    </a:moveTo>
                    <a:cubicBezTo>
                      <a:pt x="4048" y="2754"/>
                      <a:pt x="2757" y="3582"/>
                      <a:pt x="1442" y="3582"/>
                    </a:cubicBezTo>
                    <a:cubicBezTo>
                      <a:pt x="1387" y="3582"/>
                      <a:pt x="1331" y="3582"/>
                      <a:pt x="1276" y="3578"/>
                    </a:cubicBezTo>
                    <a:cubicBezTo>
                      <a:pt x="880" y="3558"/>
                      <a:pt x="503" y="3463"/>
                      <a:pt x="151" y="3316"/>
                    </a:cubicBezTo>
                    <a:lnTo>
                      <a:pt x="151" y="3316"/>
                    </a:lnTo>
                    <a:cubicBezTo>
                      <a:pt x="495" y="4291"/>
                      <a:pt x="1470" y="5047"/>
                      <a:pt x="2678" y="5162"/>
                    </a:cubicBezTo>
                    <a:cubicBezTo>
                      <a:pt x="2781" y="5174"/>
                      <a:pt x="2888" y="5178"/>
                      <a:pt x="2991" y="5178"/>
                    </a:cubicBezTo>
                    <a:cubicBezTo>
                      <a:pt x="4456" y="5178"/>
                      <a:pt x="5692" y="4192"/>
                      <a:pt x="5819" y="2865"/>
                    </a:cubicBezTo>
                    <a:cubicBezTo>
                      <a:pt x="5878" y="2223"/>
                      <a:pt x="5668"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3"/>
              <p:cNvSpPr/>
              <p:nvPr/>
            </p:nvSpPr>
            <p:spPr>
              <a:xfrm>
                <a:off x="6558500" y="3655775"/>
                <a:ext cx="129450" cy="64200"/>
              </a:xfrm>
              <a:custGeom>
                <a:avLst/>
                <a:gdLst/>
                <a:ahLst/>
                <a:cxnLst/>
                <a:rect l="l" t="t" r="r" b="b"/>
                <a:pathLst>
                  <a:path w="5178" h="2568" extrusionOk="0">
                    <a:moveTo>
                      <a:pt x="5090" y="1"/>
                    </a:moveTo>
                    <a:cubicBezTo>
                      <a:pt x="3882" y="1617"/>
                      <a:pt x="2622" y="2437"/>
                      <a:pt x="1343" y="2437"/>
                    </a:cubicBezTo>
                    <a:cubicBezTo>
                      <a:pt x="1292" y="2437"/>
                      <a:pt x="1240" y="2437"/>
                      <a:pt x="1185" y="2433"/>
                    </a:cubicBezTo>
                    <a:cubicBezTo>
                      <a:pt x="765" y="2409"/>
                      <a:pt x="365" y="2302"/>
                      <a:pt x="0" y="2136"/>
                    </a:cubicBezTo>
                    <a:lnTo>
                      <a:pt x="0" y="2136"/>
                    </a:lnTo>
                    <a:cubicBezTo>
                      <a:pt x="16" y="2191"/>
                      <a:pt x="32" y="2247"/>
                      <a:pt x="52" y="2302"/>
                    </a:cubicBezTo>
                    <a:cubicBezTo>
                      <a:pt x="404" y="2449"/>
                      <a:pt x="781" y="2544"/>
                      <a:pt x="1177" y="2564"/>
                    </a:cubicBezTo>
                    <a:cubicBezTo>
                      <a:pt x="1232" y="2568"/>
                      <a:pt x="1288" y="2568"/>
                      <a:pt x="1343" y="2568"/>
                    </a:cubicBezTo>
                    <a:cubicBezTo>
                      <a:pt x="2658" y="2568"/>
                      <a:pt x="3949" y="1740"/>
                      <a:pt x="5177" y="104"/>
                    </a:cubicBezTo>
                    <a:cubicBezTo>
                      <a:pt x="5149" y="68"/>
                      <a:pt x="5118" y="33"/>
                      <a:pt x="5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3"/>
              <p:cNvSpPr/>
              <p:nvPr/>
            </p:nvSpPr>
            <p:spPr>
              <a:xfrm>
                <a:off x="6608275" y="3588750"/>
                <a:ext cx="116400" cy="72250"/>
              </a:xfrm>
              <a:custGeom>
                <a:avLst/>
                <a:gdLst/>
                <a:ahLst/>
                <a:cxnLst/>
                <a:rect l="l" t="t" r="r" b="b"/>
                <a:pathLst>
                  <a:path w="4656" h="2890" extrusionOk="0">
                    <a:moveTo>
                      <a:pt x="4404" y="0"/>
                    </a:moveTo>
                    <a:cubicBezTo>
                      <a:pt x="4208" y="0"/>
                      <a:pt x="3642" y="1154"/>
                      <a:pt x="2465" y="1343"/>
                    </a:cubicBezTo>
                    <a:cubicBezTo>
                      <a:pt x="2353" y="1362"/>
                      <a:pt x="2244" y="1370"/>
                      <a:pt x="2138" y="1370"/>
                    </a:cubicBezTo>
                    <a:cubicBezTo>
                      <a:pt x="1179" y="1370"/>
                      <a:pt x="459" y="694"/>
                      <a:pt x="233" y="694"/>
                    </a:cubicBezTo>
                    <a:cubicBezTo>
                      <a:pt x="210" y="694"/>
                      <a:pt x="192" y="702"/>
                      <a:pt x="180" y="717"/>
                    </a:cubicBezTo>
                    <a:cubicBezTo>
                      <a:pt x="1" y="942"/>
                      <a:pt x="1005" y="2889"/>
                      <a:pt x="2418" y="2889"/>
                    </a:cubicBezTo>
                    <a:cubicBezTo>
                      <a:pt x="2474" y="2889"/>
                      <a:pt x="2531" y="2886"/>
                      <a:pt x="2588" y="2880"/>
                    </a:cubicBezTo>
                    <a:cubicBezTo>
                      <a:pt x="4172" y="2702"/>
                      <a:pt x="4656" y="163"/>
                      <a:pt x="4430" y="8"/>
                    </a:cubicBezTo>
                    <a:cubicBezTo>
                      <a:pt x="4422" y="3"/>
                      <a:pt x="441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3"/>
              <p:cNvSpPr/>
              <p:nvPr/>
            </p:nvSpPr>
            <p:spPr>
              <a:xfrm>
                <a:off x="6888625" y="3639200"/>
                <a:ext cx="113625" cy="76600"/>
              </a:xfrm>
              <a:custGeom>
                <a:avLst/>
                <a:gdLst/>
                <a:ahLst/>
                <a:cxnLst/>
                <a:rect l="l" t="t" r="r" b="b"/>
                <a:pathLst>
                  <a:path w="4545" h="3064" extrusionOk="0">
                    <a:moveTo>
                      <a:pt x="296" y="0"/>
                    </a:moveTo>
                    <a:cubicBezTo>
                      <a:pt x="287" y="0"/>
                      <a:pt x="278" y="2"/>
                      <a:pt x="270" y="6"/>
                    </a:cubicBezTo>
                    <a:cubicBezTo>
                      <a:pt x="1" y="141"/>
                      <a:pt x="108" y="2502"/>
                      <a:pt x="1534" y="2985"/>
                    </a:cubicBezTo>
                    <a:cubicBezTo>
                      <a:pt x="1696" y="3039"/>
                      <a:pt x="1858" y="3064"/>
                      <a:pt x="2019" y="3064"/>
                    </a:cubicBezTo>
                    <a:cubicBezTo>
                      <a:pt x="3352" y="3064"/>
                      <a:pt x="4545" y="1371"/>
                      <a:pt x="4421" y="1159"/>
                    </a:cubicBezTo>
                    <a:cubicBezTo>
                      <a:pt x="4411" y="1143"/>
                      <a:pt x="4394" y="1135"/>
                      <a:pt x="4369" y="1135"/>
                    </a:cubicBezTo>
                    <a:cubicBezTo>
                      <a:pt x="4166" y="1135"/>
                      <a:pt x="3481" y="1621"/>
                      <a:pt x="2640" y="1621"/>
                    </a:cubicBezTo>
                    <a:cubicBezTo>
                      <a:pt x="2458" y="1621"/>
                      <a:pt x="2269" y="1598"/>
                      <a:pt x="2076" y="1543"/>
                    </a:cubicBezTo>
                    <a:cubicBezTo>
                      <a:pt x="927" y="1216"/>
                      <a:pt x="51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3"/>
              <p:cNvSpPr/>
              <p:nvPr/>
            </p:nvSpPr>
            <p:spPr>
              <a:xfrm>
                <a:off x="6673350" y="3677175"/>
                <a:ext cx="225600" cy="65275"/>
              </a:xfrm>
              <a:custGeom>
                <a:avLst/>
                <a:gdLst/>
                <a:ahLst/>
                <a:cxnLst/>
                <a:rect l="l" t="t" r="r" b="b"/>
                <a:pathLst>
                  <a:path w="9024" h="2611" extrusionOk="0">
                    <a:moveTo>
                      <a:pt x="1425" y="1"/>
                    </a:moveTo>
                    <a:cubicBezTo>
                      <a:pt x="960" y="1"/>
                      <a:pt x="381" y="185"/>
                      <a:pt x="88" y="559"/>
                    </a:cubicBezTo>
                    <a:cubicBezTo>
                      <a:pt x="1" y="674"/>
                      <a:pt x="21" y="840"/>
                      <a:pt x="136" y="927"/>
                    </a:cubicBezTo>
                    <a:cubicBezTo>
                      <a:pt x="184" y="966"/>
                      <a:pt x="242" y="985"/>
                      <a:pt x="300" y="985"/>
                    </a:cubicBezTo>
                    <a:cubicBezTo>
                      <a:pt x="378" y="985"/>
                      <a:pt x="455" y="950"/>
                      <a:pt x="508" y="884"/>
                    </a:cubicBezTo>
                    <a:cubicBezTo>
                      <a:pt x="685" y="655"/>
                      <a:pt x="1107" y="529"/>
                      <a:pt x="1432" y="529"/>
                    </a:cubicBezTo>
                    <a:cubicBezTo>
                      <a:pt x="1456" y="529"/>
                      <a:pt x="1479" y="530"/>
                      <a:pt x="1502" y="531"/>
                    </a:cubicBezTo>
                    <a:cubicBezTo>
                      <a:pt x="1720" y="543"/>
                      <a:pt x="1910" y="634"/>
                      <a:pt x="2017" y="773"/>
                    </a:cubicBezTo>
                    <a:cubicBezTo>
                      <a:pt x="2057" y="828"/>
                      <a:pt x="2096" y="884"/>
                      <a:pt x="2140" y="943"/>
                    </a:cubicBezTo>
                    <a:cubicBezTo>
                      <a:pt x="2354" y="1250"/>
                      <a:pt x="2682" y="1715"/>
                      <a:pt x="3173" y="1715"/>
                    </a:cubicBezTo>
                    <a:cubicBezTo>
                      <a:pt x="3328" y="1715"/>
                      <a:pt x="3499" y="1669"/>
                      <a:pt x="3688" y="1557"/>
                    </a:cubicBezTo>
                    <a:cubicBezTo>
                      <a:pt x="3847" y="1462"/>
                      <a:pt x="3986" y="1339"/>
                      <a:pt x="4116" y="1220"/>
                    </a:cubicBezTo>
                    <a:cubicBezTo>
                      <a:pt x="4281" y="1075"/>
                      <a:pt x="4448" y="923"/>
                      <a:pt x="4577" y="923"/>
                    </a:cubicBezTo>
                    <a:cubicBezTo>
                      <a:pt x="4582" y="923"/>
                      <a:pt x="4587" y="923"/>
                      <a:pt x="4592" y="923"/>
                    </a:cubicBezTo>
                    <a:cubicBezTo>
                      <a:pt x="4699" y="927"/>
                      <a:pt x="4817" y="1042"/>
                      <a:pt x="4897" y="1133"/>
                    </a:cubicBezTo>
                    <a:cubicBezTo>
                      <a:pt x="4956" y="1201"/>
                      <a:pt x="5007" y="1276"/>
                      <a:pt x="5067" y="1359"/>
                    </a:cubicBezTo>
                    <a:cubicBezTo>
                      <a:pt x="5174" y="1510"/>
                      <a:pt x="5285" y="1664"/>
                      <a:pt x="5443" y="1795"/>
                    </a:cubicBezTo>
                    <a:cubicBezTo>
                      <a:pt x="5667" y="1978"/>
                      <a:pt x="5950" y="2072"/>
                      <a:pt x="6234" y="2072"/>
                    </a:cubicBezTo>
                    <a:cubicBezTo>
                      <a:pt x="6423" y="2072"/>
                      <a:pt x="6611" y="2031"/>
                      <a:pt x="6782" y="1945"/>
                    </a:cubicBezTo>
                    <a:cubicBezTo>
                      <a:pt x="6917" y="1874"/>
                      <a:pt x="7028" y="1791"/>
                      <a:pt x="7138" y="1704"/>
                    </a:cubicBezTo>
                    <a:cubicBezTo>
                      <a:pt x="7249" y="1616"/>
                      <a:pt x="7356" y="1537"/>
                      <a:pt x="7467" y="1498"/>
                    </a:cubicBezTo>
                    <a:cubicBezTo>
                      <a:pt x="7531" y="1473"/>
                      <a:pt x="7598" y="1461"/>
                      <a:pt x="7666" y="1461"/>
                    </a:cubicBezTo>
                    <a:cubicBezTo>
                      <a:pt x="7818" y="1461"/>
                      <a:pt x="7975" y="1520"/>
                      <a:pt x="8117" y="1632"/>
                    </a:cubicBezTo>
                    <a:cubicBezTo>
                      <a:pt x="8346" y="1811"/>
                      <a:pt x="8481" y="2080"/>
                      <a:pt x="8453" y="2318"/>
                    </a:cubicBezTo>
                    <a:cubicBezTo>
                      <a:pt x="8442" y="2464"/>
                      <a:pt x="8545" y="2595"/>
                      <a:pt x="8691" y="2611"/>
                    </a:cubicBezTo>
                    <a:lnTo>
                      <a:pt x="8719" y="2611"/>
                    </a:lnTo>
                    <a:cubicBezTo>
                      <a:pt x="8853" y="2611"/>
                      <a:pt x="8968" y="2508"/>
                      <a:pt x="8980" y="2373"/>
                    </a:cubicBezTo>
                    <a:cubicBezTo>
                      <a:pt x="9024" y="1949"/>
                      <a:pt x="8818" y="1506"/>
                      <a:pt x="8442" y="1212"/>
                    </a:cubicBezTo>
                    <a:cubicBezTo>
                      <a:pt x="8206" y="1031"/>
                      <a:pt x="7931" y="935"/>
                      <a:pt x="7663" y="935"/>
                    </a:cubicBezTo>
                    <a:cubicBezTo>
                      <a:pt x="7534" y="935"/>
                      <a:pt x="7406" y="958"/>
                      <a:pt x="7285" y="1003"/>
                    </a:cubicBezTo>
                    <a:cubicBezTo>
                      <a:pt x="7099" y="1070"/>
                      <a:pt x="6948" y="1185"/>
                      <a:pt x="6814" y="1288"/>
                    </a:cubicBezTo>
                    <a:cubicBezTo>
                      <a:pt x="6723" y="1359"/>
                      <a:pt x="6635" y="1426"/>
                      <a:pt x="6544" y="1470"/>
                    </a:cubicBezTo>
                    <a:cubicBezTo>
                      <a:pt x="6448" y="1519"/>
                      <a:pt x="6340" y="1543"/>
                      <a:pt x="6232" y="1543"/>
                    </a:cubicBezTo>
                    <a:cubicBezTo>
                      <a:pt x="6069" y="1543"/>
                      <a:pt x="5906" y="1489"/>
                      <a:pt x="5780" y="1387"/>
                    </a:cubicBezTo>
                    <a:cubicBezTo>
                      <a:pt x="5673" y="1300"/>
                      <a:pt x="5586" y="1177"/>
                      <a:pt x="5495" y="1050"/>
                    </a:cubicBezTo>
                    <a:cubicBezTo>
                      <a:pt x="5431" y="963"/>
                      <a:pt x="5368" y="876"/>
                      <a:pt x="5297" y="789"/>
                    </a:cubicBezTo>
                    <a:cubicBezTo>
                      <a:pt x="5079" y="539"/>
                      <a:pt x="4861" y="408"/>
                      <a:pt x="4627" y="397"/>
                    </a:cubicBezTo>
                    <a:cubicBezTo>
                      <a:pt x="4611" y="395"/>
                      <a:pt x="4595" y="395"/>
                      <a:pt x="4580" y="395"/>
                    </a:cubicBezTo>
                    <a:cubicBezTo>
                      <a:pt x="4254" y="395"/>
                      <a:pt x="3994" y="624"/>
                      <a:pt x="3768" y="828"/>
                    </a:cubicBezTo>
                    <a:cubicBezTo>
                      <a:pt x="3653" y="931"/>
                      <a:pt x="3534" y="1034"/>
                      <a:pt x="3419" y="1106"/>
                    </a:cubicBezTo>
                    <a:cubicBezTo>
                      <a:pt x="3329" y="1158"/>
                      <a:pt x="3251" y="1186"/>
                      <a:pt x="3177" y="1186"/>
                    </a:cubicBezTo>
                    <a:cubicBezTo>
                      <a:pt x="2992" y="1186"/>
                      <a:pt x="2832" y="1012"/>
                      <a:pt x="2572" y="638"/>
                    </a:cubicBezTo>
                    <a:cubicBezTo>
                      <a:pt x="2524" y="575"/>
                      <a:pt x="2480" y="515"/>
                      <a:pt x="2437" y="456"/>
                    </a:cubicBezTo>
                    <a:cubicBezTo>
                      <a:pt x="2239" y="191"/>
                      <a:pt x="1910" y="24"/>
                      <a:pt x="1534" y="4"/>
                    </a:cubicBezTo>
                    <a:cubicBezTo>
                      <a:pt x="1498" y="2"/>
                      <a:pt x="1462"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3"/>
              <p:cNvSpPr/>
              <p:nvPr/>
            </p:nvSpPr>
            <p:spPr>
              <a:xfrm>
                <a:off x="6352225" y="3186825"/>
                <a:ext cx="426425" cy="345200"/>
              </a:xfrm>
              <a:custGeom>
                <a:avLst/>
                <a:gdLst/>
                <a:ahLst/>
                <a:cxnLst/>
                <a:rect l="l" t="t" r="r" b="b"/>
                <a:pathLst>
                  <a:path w="17057" h="13808" extrusionOk="0">
                    <a:moveTo>
                      <a:pt x="9582" y="0"/>
                    </a:moveTo>
                    <a:lnTo>
                      <a:pt x="6584" y="3795"/>
                    </a:lnTo>
                    <a:lnTo>
                      <a:pt x="3134" y="1898"/>
                    </a:lnTo>
                    <a:lnTo>
                      <a:pt x="3134" y="1898"/>
                    </a:lnTo>
                    <a:cubicBezTo>
                      <a:pt x="3324" y="2856"/>
                      <a:pt x="3518" y="3815"/>
                      <a:pt x="3708" y="4773"/>
                    </a:cubicBezTo>
                    <a:lnTo>
                      <a:pt x="1" y="5811"/>
                    </a:lnTo>
                    <a:lnTo>
                      <a:pt x="2801" y="7768"/>
                    </a:lnTo>
                    <a:lnTo>
                      <a:pt x="36" y="10069"/>
                    </a:lnTo>
                    <a:lnTo>
                      <a:pt x="3534" y="10469"/>
                    </a:lnTo>
                    <a:lnTo>
                      <a:pt x="3364" y="13289"/>
                    </a:lnTo>
                    <a:lnTo>
                      <a:pt x="6413" y="11103"/>
                    </a:lnTo>
                    <a:lnTo>
                      <a:pt x="6758" y="13808"/>
                    </a:lnTo>
                    <a:lnTo>
                      <a:pt x="9337" y="10932"/>
                    </a:lnTo>
                    <a:lnTo>
                      <a:pt x="11147" y="13578"/>
                    </a:lnTo>
                    <a:lnTo>
                      <a:pt x="12101" y="10009"/>
                    </a:lnTo>
                    <a:lnTo>
                      <a:pt x="15496" y="10988"/>
                    </a:lnTo>
                    <a:lnTo>
                      <a:pt x="13547" y="8282"/>
                    </a:lnTo>
                    <a:lnTo>
                      <a:pt x="17056" y="8168"/>
                    </a:lnTo>
                    <a:lnTo>
                      <a:pt x="14537" y="6270"/>
                    </a:lnTo>
                    <a:lnTo>
                      <a:pt x="16759" y="4543"/>
                    </a:lnTo>
                    <a:lnTo>
                      <a:pt x="13052" y="4373"/>
                    </a:lnTo>
                    <a:lnTo>
                      <a:pt x="13377" y="1898"/>
                    </a:lnTo>
                    <a:lnTo>
                      <a:pt x="9950" y="3680"/>
                    </a:lnTo>
                    <a:lnTo>
                      <a:pt x="95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3"/>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7" name="Google Shape;1377;p43"/>
          <p:cNvGrpSpPr/>
          <p:nvPr/>
        </p:nvGrpSpPr>
        <p:grpSpPr>
          <a:xfrm>
            <a:off x="1781723" y="1413028"/>
            <a:ext cx="363316" cy="315437"/>
            <a:chOff x="6218300" y="4416175"/>
            <a:chExt cx="516000" cy="448000"/>
          </a:xfrm>
        </p:grpSpPr>
        <p:sp>
          <p:nvSpPr>
            <p:cNvPr id="1378" name="Google Shape;1378;p43"/>
            <p:cNvSpPr/>
            <p:nvPr/>
          </p:nvSpPr>
          <p:spPr>
            <a:xfrm>
              <a:off x="6462150" y="4525375"/>
              <a:ext cx="28250" cy="141250"/>
            </a:xfrm>
            <a:custGeom>
              <a:avLst/>
              <a:gdLst/>
              <a:ahLst/>
              <a:cxnLst/>
              <a:rect l="l" t="t" r="r" b="b"/>
              <a:pathLst>
                <a:path w="1130" h="5650" extrusionOk="0">
                  <a:moveTo>
                    <a:pt x="566" y="1"/>
                  </a:moveTo>
                  <a:cubicBezTo>
                    <a:pt x="253" y="1"/>
                    <a:pt x="0" y="254"/>
                    <a:pt x="0" y="567"/>
                  </a:cubicBezTo>
                  <a:lnTo>
                    <a:pt x="0" y="5087"/>
                  </a:lnTo>
                  <a:cubicBezTo>
                    <a:pt x="0" y="5397"/>
                    <a:pt x="253" y="5650"/>
                    <a:pt x="566" y="5650"/>
                  </a:cubicBezTo>
                  <a:cubicBezTo>
                    <a:pt x="877" y="5650"/>
                    <a:pt x="1130" y="5397"/>
                    <a:pt x="1130" y="5087"/>
                  </a:cubicBezTo>
                  <a:lnTo>
                    <a:pt x="1130" y="567"/>
                  </a:lnTo>
                  <a:cubicBezTo>
                    <a:pt x="1130" y="254"/>
                    <a:pt x="877" y="1"/>
                    <a:pt x="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79" name="Google Shape;1379;p43"/>
            <p:cNvSpPr/>
            <p:nvPr/>
          </p:nvSpPr>
          <p:spPr>
            <a:xfrm>
              <a:off x="6218300" y="4416175"/>
              <a:ext cx="516000" cy="448000"/>
            </a:xfrm>
            <a:custGeom>
              <a:avLst/>
              <a:gdLst/>
              <a:ahLst/>
              <a:cxnLst/>
              <a:rect l="l" t="t" r="r" b="b"/>
              <a:pathLst>
                <a:path w="20640" h="17920" extrusionOk="0">
                  <a:moveTo>
                    <a:pt x="10320" y="3240"/>
                  </a:moveTo>
                  <a:cubicBezTo>
                    <a:pt x="11254" y="3240"/>
                    <a:pt x="12013" y="3998"/>
                    <a:pt x="12013" y="4935"/>
                  </a:cubicBezTo>
                  <a:lnTo>
                    <a:pt x="12013" y="9452"/>
                  </a:lnTo>
                  <a:cubicBezTo>
                    <a:pt x="12013" y="10385"/>
                    <a:pt x="11254" y="11144"/>
                    <a:pt x="10320" y="11144"/>
                  </a:cubicBezTo>
                  <a:cubicBezTo>
                    <a:pt x="9384" y="11144"/>
                    <a:pt x="8625" y="10385"/>
                    <a:pt x="8625" y="9452"/>
                  </a:cubicBezTo>
                  <a:lnTo>
                    <a:pt x="8625" y="4935"/>
                  </a:lnTo>
                  <a:cubicBezTo>
                    <a:pt x="8625" y="3998"/>
                    <a:pt x="9384" y="3240"/>
                    <a:pt x="10320" y="3240"/>
                  </a:cubicBezTo>
                  <a:close/>
                  <a:moveTo>
                    <a:pt x="10320" y="12274"/>
                  </a:moveTo>
                  <a:cubicBezTo>
                    <a:pt x="10538" y="12274"/>
                    <a:pt x="10758" y="12316"/>
                    <a:pt x="10968" y="12403"/>
                  </a:cubicBezTo>
                  <a:cubicBezTo>
                    <a:pt x="11600" y="12665"/>
                    <a:pt x="12013" y="13282"/>
                    <a:pt x="12013" y="13969"/>
                  </a:cubicBezTo>
                  <a:cubicBezTo>
                    <a:pt x="12013" y="14902"/>
                    <a:pt x="11254" y="15661"/>
                    <a:pt x="10320" y="15661"/>
                  </a:cubicBezTo>
                  <a:cubicBezTo>
                    <a:pt x="9634" y="15661"/>
                    <a:pt x="9017" y="15248"/>
                    <a:pt x="8755" y="14616"/>
                  </a:cubicBezTo>
                  <a:cubicBezTo>
                    <a:pt x="8493" y="13984"/>
                    <a:pt x="8637" y="13255"/>
                    <a:pt x="9122" y="12770"/>
                  </a:cubicBezTo>
                  <a:cubicBezTo>
                    <a:pt x="9446" y="12446"/>
                    <a:pt x="9880" y="12274"/>
                    <a:pt x="10320" y="12274"/>
                  </a:cubicBezTo>
                  <a:close/>
                  <a:moveTo>
                    <a:pt x="10319" y="1"/>
                  </a:moveTo>
                  <a:cubicBezTo>
                    <a:pt x="9352" y="1"/>
                    <a:pt x="8386" y="487"/>
                    <a:pt x="7848" y="1460"/>
                  </a:cubicBezTo>
                  <a:lnTo>
                    <a:pt x="1040" y="13731"/>
                  </a:lnTo>
                  <a:cubicBezTo>
                    <a:pt x="1" y="15613"/>
                    <a:pt x="1359" y="17919"/>
                    <a:pt x="3509" y="17919"/>
                  </a:cubicBezTo>
                  <a:lnTo>
                    <a:pt x="17129" y="17919"/>
                  </a:lnTo>
                  <a:cubicBezTo>
                    <a:pt x="19279" y="17919"/>
                    <a:pt x="20640" y="15616"/>
                    <a:pt x="19598" y="13731"/>
                  </a:cubicBezTo>
                  <a:lnTo>
                    <a:pt x="12790" y="1460"/>
                  </a:lnTo>
                  <a:cubicBezTo>
                    <a:pt x="12252" y="487"/>
                    <a:pt x="11286" y="1"/>
                    <a:pt x="10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80" name="Google Shape;1380;p43"/>
            <p:cNvSpPr/>
            <p:nvPr/>
          </p:nvSpPr>
          <p:spPr>
            <a:xfrm>
              <a:off x="6462150" y="4751225"/>
              <a:ext cx="28250" cy="28250"/>
            </a:xfrm>
            <a:custGeom>
              <a:avLst/>
              <a:gdLst/>
              <a:ahLst/>
              <a:cxnLst/>
              <a:rect l="l" t="t" r="r" b="b"/>
              <a:pathLst>
                <a:path w="1130" h="1130" extrusionOk="0">
                  <a:moveTo>
                    <a:pt x="566" y="1"/>
                  </a:moveTo>
                  <a:cubicBezTo>
                    <a:pt x="253" y="1"/>
                    <a:pt x="0" y="253"/>
                    <a:pt x="0" y="567"/>
                  </a:cubicBezTo>
                  <a:cubicBezTo>
                    <a:pt x="0" y="877"/>
                    <a:pt x="253" y="1130"/>
                    <a:pt x="566" y="1130"/>
                  </a:cubicBezTo>
                  <a:cubicBezTo>
                    <a:pt x="877" y="1130"/>
                    <a:pt x="1130" y="877"/>
                    <a:pt x="1130" y="567"/>
                  </a:cubicBezTo>
                  <a:cubicBezTo>
                    <a:pt x="1130" y="253"/>
                    <a:pt x="877" y="1"/>
                    <a:pt x="5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pic>
        <p:nvPicPr>
          <p:cNvPr id="1381" name="Google Shape;1381;p43"/>
          <p:cNvPicPr preferRelativeResize="0"/>
          <p:nvPr/>
        </p:nvPicPr>
        <p:blipFill>
          <a:blip r:embed="rId3">
            <a:alphaModFix/>
          </a:blip>
          <a:stretch>
            <a:fillRect/>
          </a:stretch>
        </p:blipFill>
        <p:spPr>
          <a:xfrm>
            <a:off x="1600200" y="1253050"/>
            <a:ext cx="734200" cy="635400"/>
          </a:xfrm>
          <a:prstGeom prst="rect">
            <a:avLst/>
          </a:prstGeom>
          <a:solidFill>
            <a:schemeClr val="lt2"/>
          </a:solidFill>
          <a:ln>
            <a:noFill/>
          </a:ln>
        </p:spPr>
      </p:pic>
      <p:pic>
        <p:nvPicPr>
          <p:cNvPr id="1382" name="Google Shape;1382;p43"/>
          <p:cNvPicPr preferRelativeResize="0"/>
          <p:nvPr/>
        </p:nvPicPr>
        <p:blipFill>
          <a:blip r:embed="rId4">
            <a:alphaModFix/>
          </a:blip>
          <a:stretch>
            <a:fillRect/>
          </a:stretch>
        </p:blipFill>
        <p:spPr>
          <a:xfrm>
            <a:off x="4177950" y="1255975"/>
            <a:ext cx="668800" cy="610800"/>
          </a:xfrm>
          <a:prstGeom prst="rect">
            <a:avLst/>
          </a:prstGeom>
          <a:noFill/>
          <a:ln w="19050" cap="flat" cmpd="sng">
            <a:solidFill>
              <a:schemeClr val="lt1"/>
            </a:solidFill>
            <a:prstDash val="solid"/>
            <a:round/>
            <a:headEnd type="none" w="sm" len="sm"/>
            <a:tailEnd type="none" w="sm" len="sm"/>
          </a:ln>
        </p:spPr>
      </p:pic>
      <p:pic>
        <p:nvPicPr>
          <p:cNvPr id="1383" name="Google Shape;1383;p43"/>
          <p:cNvPicPr preferRelativeResize="0"/>
          <p:nvPr/>
        </p:nvPicPr>
        <p:blipFill>
          <a:blip r:embed="rId5">
            <a:alphaModFix/>
          </a:blip>
          <a:stretch>
            <a:fillRect/>
          </a:stretch>
        </p:blipFill>
        <p:spPr>
          <a:xfrm>
            <a:off x="6809600" y="1230825"/>
            <a:ext cx="734200" cy="662225"/>
          </a:xfrm>
          <a:prstGeom prst="rect">
            <a:avLst/>
          </a:prstGeom>
          <a:noFill/>
          <a:ln w="19050" cap="flat" cmpd="sng">
            <a:solidFill>
              <a:schemeClr val="lt1"/>
            </a:solidFill>
            <a:prstDash val="solid"/>
            <a:round/>
            <a:headEnd type="none" w="sm" len="sm"/>
            <a:tailEnd type="none" w="sm" len="sm"/>
          </a:ln>
        </p:spPr>
      </p:pic>
      <p:pic>
        <p:nvPicPr>
          <p:cNvPr id="1384" name="Google Shape;1384;p43"/>
          <p:cNvPicPr preferRelativeResize="0"/>
          <p:nvPr/>
        </p:nvPicPr>
        <p:blipFill>
          <a:blip r:embed="rId6">
            <a:alphaModFix/>
          </a:blip>
          <a:stretch>
            <a:fillRect/>
          </a:stretch>
        </p:blipFill>
        <p:spPr>
          <a:xfrm>
            <a:off x="1551600" y="3033450"/>
            <a:ext cx="782800" cy="662225"/>
          </a:xfrm>
          <a:prstGeom prst="rect">
            <a:avLst/>
          </a:prstGeom>
          <a:noFill/>
          <a:ln w="19050" cap="flat" cmpd="sng">
            <a:solidFill>
              <a:schemeClr val="lt1"/>
            </a:solidFill>
            <a:prstDash val="solid"/>
            <a:round/>
            <a:headEnd type="none" w="sm" len="sm"/>
            <a:tailEnd type="none" w="sm" len="sm"/>
          </a:ln>
        </p:spPr>
      </p:pic>
      <p:pic>
        <p:nvPicPr>
          <p:cNvPr id="1385" name="Google Shape;1385;p43"/>
          <p:cNvPicPr preferRelativeResize="0"/>
          <p:nvPr/>
        </p:nvPicPr>
        <p:blipFill>
          <a:blip r:embed="rId7">
            <a:alphaModFix/>
          </a:blip>
          <a:stretch>
            <a:fillRect/>
          </a:stretch>
        </p:blipFill>
        <p:spPr>
          <a:xfrm>
            <a:off x="4207550" y="3038900"/>
            <a:ext cx="609600" cy="590550"/>
          </a:xfrm>
          <a:prstGeom prst="rect">
            <a:avLst/>
          </a:prstGeom>
          <a:noFill/>
          <a:ln w="19050" cap="flat" cmpd="sng">
            <a:solidFill>
              <a:schemeClr val="lt1"/>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44"/>
          <p:cNvSpPr txBox="1">
            <a:spLocks noGrp="1"/>
          </p:cNvSpPr>
          <p:nvPr>
            <p:ph type="title"/>
          </p:nvPr>
        </p:nvSpPr>
        <p:spPr>
          <a:xfrm>
            <a:off x="720000" y="283850"/>
            <a:ext cx="7704000" cy="651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Overview of DataSet</a:t>
            </a:r>
            <a:endParaRPr/>
          </a:p>
        </p:txBody>
      </p:sp>
      <p:sp>
        <p:nvSpPr>
          <p:cNvPr id="1391" name="Google Shape;1391;p44"/>
          <p:cNvSpPr txBox="1">
            <a:spLocks noGrp="1"/>
          </p:cNvSpPr>
          <p:nvPr>
            <p:ph type="subTitle" idx="1"/>
          </p:nvPr>
        </p:nvSpPr>
        <p:spPr>
          <a:xfrm>
            <a:off x="985325" y="1524650"/>
            <a:ext cx="7633200" cy="124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2" name="Google Shape;1392;p44"/>
          <p:cNvSpPr txBox="1">
            <a:spLocks noGrp="1"/>
          </p:cNvSpPr>
          <p:nvPr>
            <p:ph type="subTitle" idx="7"/>
          </p:nvPr>
        </p:nvSpPr>
        <p:spPr>
          <a:xfrm>
            <a:off x="874025" y="1003825"/>
            <a:ext cx="7704000" cy="61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Train Data before EDA</a:t>
            </a:r>
            <a:endParaRPr/>
          </a:p>
        </p:txBody>
      </p:sp>
      <p:sp>
        <p:nvSpPr>
          <p:cNvPr id="1393" name="Google Shape;1393;p44"/>
          <p:cNvSpPr txBox="1">
            <a:spLocks noGrp="1"/>
          </p:cNvSpPr>
          <p:nvPr>
            <p:ph type="subTitle" idx="14"/>
          </p:nvPr>
        </p:nvSpPr>
        <p:spPr>
          <a:xfrm>
            <a:off x="800825" y="4763900"/>
            <a:ext cx="7817700" cy="61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Test Data before EDA</a:t>
            </a:r>
            <a:endParaRPr/>
          </a:p>
        </p:txBody>
      </p:sp>
      <p:sp>
        <p:nvSpPr>
          <p:cNvPr id="1394" name="Google Shape;1394;p44"/>
          <p:cNvSpPr/>
          <p:nvPr/>
        </p:nvSpPr>
        <p:spPr>
          <a:xfrm>
            <a:off x="1656250" y="3033440"/>
            <a:ext cx="614400" cy="610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4"/>
          <p:cNvSpPr/>
          <p:nvPr/>
        </p:nvSpPr>
        <p:spPr>
          <a:xfrm>
            <a:off x="4264804" y="3033440"/>
            <a:ext cx="614400" cy="610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4"/>
          <p:cNvSpPr/>
          <p:nvPr/>
        </p:nvSpPr>
        <p:spPr>
          <a:xfrm>
            <a:off x="6873432" y="3033440"/>
            <a:ext cx="614400" cy="610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4"/>
          <p:cNvSpPr/>
          <p:nvPr/>
        </p:nvSpPr>
        <p:spPr>
          <a:xfrm>
            <a:off x="6873432" y="1265340"/>
            <a:ext cx="614400" cy="610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8" name="Google Shape;1398;p44"/>
          <p:cNvGrpSpPr/>
          <p:nvPr/>
        </p:nvGrpSpPr>
        <p:grpSpPr>
          <a:xfrm>
            <a:off x="7852260" y="188133"/>
            <a:ext cx="1139550" cy="1014118"/>
            <a:chOff x="6352225" y="1788550"/>
            <a:chExt cx="1037275" cy="923100"/>
          </a:xfrm>
        </p:grpSpPr>
        <p:sp>
          <p:nvSpPr>
            <p:cNvPr id="1399" name="Google Shape;1399;p44"/>
            <p:cNvSpPr/>
            <p:nvPr/>
          </p:nvSpPr>
          <p:spPr>
            <a:xfrm>
              <a:off x="6352225" y="1788550"/>
              <a:ext cx="1037275" cy="923100"/>
            </a:xfrm>
            <a:custGeom>
              <a:avLst/>
              <a:gdLst/>
              <a:ahLst/>
              <a:cxnLst/>
              <a:rect l="l" t="t" r="r" b="b"/>
              <a:pathLst>
                <a:path w="41491" h="36924" extrusionOk="0">
                  <a:moveTo>
                    <a:pt x="14438" y="8258"/>
                  </a:moveTo>
                  <a:cubicBezTo>
                    <a:pt x="14201" y="8346"/>
                    <a:pt x="13959" y="8437"/>
                    <a:pt x="13725" y="8532"/>
                  </a:cubicBezTo>
                  <a:lnTo>
                    <a:pt x="13547" y="8286"/>
                  </a:lnTo>
                  <a:lnTo>
                    <a:pt x="14438" y="8258"/>
                  </a:lnTo>
                  <a:close/>
                  <a:moveTo>
                    <a:pt x="9582" y="0"/>
                  </a:moveTo>
                  <a:lnTo>
                    <a:pt x="6584" y="3799"/>
                  </a:lnTo>
                  <a:lnTo>
                    <a:pt x="3134" y="1901"/>
                  </a:lnTo>
                  <a:lnTo>
                    <a:pt x="3134" y="1901"/>
                  </a:lnTo>
                  <a:cubicBezTo>
                    <a:pt x="3324" y="2860"/>
                    <a:pt x="3518" y="3818"/>
                    <a:pt x="3708" y="4777"/>
                  </a:cubicBezTo>
                  <a:lnTo>
                    <a:pt x="1" y="5815"/>
                  </a:lnTo>
                  <a:lnTo>
                    <a:pt x="2801" y="7771"/>
                  </a:lnTo>
                  <a:lnTo>
                    <a:pt x="36" y="10073"/>
                  </a:lnTo>
                  <a:lnTo>
                    <a:pt x="3534" y="10473"/>
                  </a:lnTo>
                  <a:lnTo>
                    <a:pt x="3364" y="13293"/>
                  </a:lnTo>
                  <a:lnTo>
                    <a:pt x="6413" y="11106"/>
                  </a:lnTo>
                  <a:lnTo>
                    <a:pt x="6695" y="13320"/>
                  </a:lnTo>
                  <a:cubicBezTo>
                    <a:pt x="5776" y="14398"/>
                    <a:pt x="5098" y="15562"/>
                    <a:pt x="4734" y="16786"/>
                  </a:cubicBezTo>
                  <a:cubicBezTo>
                    <a:pt x="4560" y="17364"/>
                    <a:pt x="3486" y="21290"/>
                    <a:pt x="5799" y="24205"/>
                  </a:cubicBezTo>
                  <a:cubicBezTo>
                    <a:pt x="7759" y="26678"/>
                    <a:pt x="11158" y="26784"/>
                    <a:pt x="11727" y="26784"/>
                  </a:cubicBezTo>
                  <a:cubicBezTo>
                    <a:pt x="11780" y="26784"/>
                    <a:pt x="11808" y="26783"/>
                    <a:pt x="11808" y="26783"/>
                  </a:cubicBezTo>
                  <a:lnTo>
                    <a:pt x="11808" y="26783"/>
                  </a:lnTo>
                  <a:cubicBezTo>
                    <a:pt x="11024" y="30486"/>
                    <a:pt x="13880" y="32923"/>
                    <a:pt x="17678" y="32923"/>
                  </a:cubicBezTo>
                  <a:cubicBezTo>
                    <a:pt x="18751" y="32923"/>
                    <a:pt x="19899" y="32728"/>
                    <a:pt x="21061" y="32313"/>
                  </a:cubicBezTo>
                  <a:cubicBezTo>
                    <a:pt x="21061" y="32313"/>
                    <a:pt x="22514" y="33489"/>
                    <a:pt x="24420" y="33560"/>
                  </a:cubicBezTo>
                  <a:lnTo>
                    <a:pt x="27873" y="36923"/>
                  </a:lnTo>
                  <a:lnTo>
                    <a:pt x="30931" y="35988"/>
                  </a:lnTo>
                  <a:lnTo>
                    <a:pt x="30195" y="34812"/>
                  </a:lnTo>
                  <a:lnTo>
                    <a:pt x="30321" y="34772"/>
                  </a:lnTo>
                  <a:lnTo>
                    <a:pt x="30044" y="34329"/>
                  </a:lnTo>
                  <a:cubicBezTo>
                    <a:pt x="31022" y="34254"/>
                    <a:pt x="36623" y="33624"/>
                    <a:pt x="36722" y="29378"/>
                  </a:cubicBezTo>
                  <a:lnTo>
                    <a:pt x="36722" y="29374"/>
                  </a:lnTo>
                  <a:cubicBezTo>
                    <a:pt x="38100" y="29180"/>
                    <a:pt x="39051" y="28661"/>
                    <a:pt x="39697" y="27995"/>
                  </a:cubicBezTo>
                  <a:cubicBezTo>
                    <a:pt x="41028" y="26625"/>
                    <a:pt x="41491" y="24581"/>
                    <a:pt x="40869" y="22700"/>
                  </a:cubicBezTo>
                  <a:cubicBezTo>
                    <a:pt x="40830" y="21468"/>
                    <a:pt x="40628" y="19646"/>
                    <a:pt x="39839" y="17626"/>
                  </a:cubicBezTo>
                  <a:cubicBezTo>
                    <a:pt x="37502" y="11653"/>
                    <a:pt x="31957" y="8944"/>
                    <a:pt x="30020" y="8148"/>
                  </a:cubicBezTo>
                  <a:cubicBezTo>
                    <a:pt x="27716" y="7201"/>
                    <a:pt x="25208" y="6775"/>
                    <a:pt x="22692" y="6775"/>
                  </a:cubicBezTo>
                  <a:cubicBezTo>
                    <a:pt x="20546" y="6775"/>
                    <a:pt x="18394" y="7085"/>
                    <a:pt x="16359" y="7645"/>
                  </a:cubicBezTo>
                  <a:lnTo>
                    <a:pt x="14537" y="6274"/>
                  </a:lnTo>
                  <a:lnTo>
                    <a:pt x="16759" y="4547"/>
                  </a:lnTo>
                  <a:lnTo>
                    <a:pt x="13052" y="4373"/>
                  </a:lnTo>
                  <a:lnTo>
                    <a:pt x="13377" y="1901"/>
                  </a:lnTo>
                  <a:lnTo>
                    <a:pt x="9950" y="3684"/>
                  </a:lnTo>
                  <a:lnTo>
                    <a:pt x="9582" y="0"/>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00" name="Google Shape;1400;p44"/>
            <p:cNvGrpSpPr/>
            <p:nvPr/>
          </p:nvGrpSpPr>
          <p:grpSpPr>
            <a:xfrm>
              <a:off x="6352225" y="1788550"/>
              <a:ext cx="1037275" cy="923100"/>
              <a:chOff x="6352225" y="3186825"/>
              <a:chExt cx="1037275" cy="923100"/>
            </a:xfrm>
          </p:grpSpPr>
          <p:sp>
            <p:nvSpPr>
              <p:cNvPr id="1401" name="Google Shape;1401;p44"/>
              <p:cNvSpPr/>
              <p:nvPr/>
            </p:nvSpPr>
            <p:spPr>
              <a:xfrm>
                <a:off x="6439375" y="3356100"/>
                <a:ext cx="950125" cy="753825"/>
              </a:xfrm>
              <a:custGeom>
                <a:avLst/>
                <a:gdLst/>
                <a:ahLst/>
                <a:cxnLst/>
                <a:rect l="l" t="t" r="r" b="b"/>
                <a:pathLst>
                  <a:path w="38005" h="30153" extrusionOk="0">
                    <a:moveTo>
                      <a:pt x="19206" y="1"/>
                    </a:moveTo>
                    <a:cubicBezTo>
                      <a:pt x="11109" y="1"/>
                      <a:pt x="2934" y="4404"/>
                      <a:pt x="1248" y="10015"/>
                    </a:cubicBezTo>
                    <a:cubicBezTo>
                      <a:pt x="1074" y="10590"/>
                      <a:pt x="0" y="14515"/>
                      <a:pt x="2313" y="17430"/>
                    </a:cubicBezTo>
                    <a:cubicBezTo>
                      <a:pt x="4273" y="19908"/>
                      <a:pt x="7673" y="20014"/>
                      <a:pt x="8241" y="20014"/>
                    </a:cubicBezTo>
                    <a:cubicBezTo>
                      <a:pt x="8294" y="20014"/>
                      <a:pt x="8322" y="20013"/>
                      <a:pt x="8322" y="20013"/>
                    </a:cubicBezTo>
                    <a:lnTo>
                      <a:pt x="8322" y="20013"/>
                    </a:lnTo>
                    <a:cubicBezTo>
                      <a:pt x="7538" y="23712"/>
                      <a:pt x="10394" y="26148"/>
                      <a:pt x="14191" y="26148"/>
                    </a:cubicBezTo>
                    <a:cubicBezTo>
                      <a:pt x="15264" y="26148"/>
                      <a:pt x="16412" y="25953"/>
                      <a:pt x="17575" y="25538"/>
                    </a:cubicBezTo>
                    <a:cubicBezTo>
                      <a:pt x="17575" y="25538"/>
                      <a:pt x="19028" y="26714"/>
                      <a:pt x="20934" y="26790"/>
                    </a:cubicBezTo>
                    <a:lnTo>
                      <a:pt x="24387" y="30152"/>
                    </a:lnTo>
                    <a:lnTo>
                      <a:pt x="27445" y="29218"/>
                    </a:lnTo>
                    <a:lnTo>
                      <a:pt x="26411" y="27566"/>
                    </a:lnTo>
                    <a:cubicBezTo>
                      <a:pt x="26411" y="27566"/>
                      <a:pt x="33129" y="27257"/>
                      <a:pt x="33236" y="22603"/>
                    </a:cubicBezTo>
                    <a:cubicBezTo>
                      <a:pt x="34614" y="22405"/>
                      <a:pt x="35565" y="21890"/>
                      <a:pt x="36211" y="21225"/>
                    </a:cubicBezTo>
                    <a:cubicBezTo>
                      <a:pt x="37542" y="19850"/>
                      <a:pt x="38005" y="17806"/>
                      <a:pt x="37383" y="15925"/>
                    </a:cubicBezTo>
                    <a:cubicBezTo>
                      <a:pt x="37344" y="14693"/>
                      <a:pt x="37142" y="12871"/>
                      <a:pt x="36353" y="10855"/>
                    </a:cubicBezTo>
                    <a:cubicBezTo>
                      <a:pt x="34016" y="4878"/>
                      <a:pt x="28471" y="2173"/>
                      <a:pt x="26534" y="1373"/>
                    </a:cubicBezTo>
                    <a:cubicBezTo>
                      <a:pt x="24231" y="426"/>
                      <a:pt x="21722" y="1"/>
                      <a:pt x="19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4"/>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4"/>
              <p:cNvSpPr/>
              <p:nvPr/>
            </p:nvSpPr>
            <p:spPr>
              <a:xfrm>
                <a:off x="6959225" y="3891350"/>
                <a:ext cx="107675" cy="110250"/>
              </a:xfrm>
              <a:custGeom>
                <a:avLst/>
                <a:gdLst/>
                <a:ahLst/>
                <a:cxnLst/>
                <a:rect l="l" t="t" r="r" b="b"/>
                <a:pathLst>
                  <a:path w="4307" h="4410" extrusionOk="0">
                    <a:moveTo>
                      <a:pt x="4176" y="1"/>
                    </a:moveTo>
                    <a:cubicBezTo>
                      <a:pt x="3954" y="1854"/>
                      <a:pt x="3162" y="3181"/>
                      <a:pt x="1890" y="3835"/>
                    </a:cubicBezTo>
                    <a:cubicBezTo>
                      <a:pt x="1113" y="4238"/>
                      <a:pt x="372" y="4277"/>
                      <a:pt x="109" y="4277"/>
                    </a:cubicBezTo>
                    <a:cubicBezTo>
                      <a:pt x="47" y="4277"/>
                      <a:pt x="11" y="4275"/>
                      <a:pt x="9" y="4275"/>
                    </a:cubicBezTo>
                    <a:lnTo>
                      <a:pt x="1" y="4405"/>
                    </a:lnTo>
                    <a:cubicBezTo>
                      <a:pt x="9" y="4405"/>
                      <a:pt x="52" y="4409"/>
                      <a:pt x="124" y="4409"/>
                    </a:cubicBezTo>
                    <a:cubicBezTo>
                      <a:pt x="409" y="4409"/>
                      <a:pt x="1150" y="4366"/>
                      <a:pt x="1946" y="3958"/>
                    </a:cubicBezTo>
                    <a:cubicBezTo>
                      <a:pt x="2861" y="3486"/>
                      <a:pt x="4017" y="2421"/>
                      <a:pt x="4306" y="17"/>
                    </a:cubicBezTo>
                    <a:lnTo>
                      <a:pt x="4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4"/>
              <p:cNvSpPr/>
              <p:nvPr/>
            </p:nvSpPr>
            <p:spPr>
              <a:xfrm>
                <a:off x="6474425" y="3379225"/>
                <a:ext cx="880425" cy="605775"/>
              </a:xfrm>
              <a:custGeom>
                <a:avLst/>
                <a:gdLst/>
                <a:ahLst/>
                <a:cxnLst/>
                <a:rect l="l" t="t" r="r" b="b"/>
                <a:pathLst>
                  <a:path w="35217" h="24231" extrusionOk="0">
                    <a:moveTo>
                      <a:pt x="17799" y="1"/>
                    </a:moveTo>
                    <a:cubicBezTo>
                      <a:pt x="10297" y="1"/>
                      <a:pt x="2718" y="4083"/>
                      <a:pt x="1153" y="9281"/>
                    </a:cubicBezTo>
                    <a:cubicBezTo>
                      <a:pt x="995" y="9811"/>
                      <a:pt x="0" y="13451"/>
                      <a:pt x="2143" y="16153"/>
                    </a:cubicBezTo>
                    <a:cubicBezTo>
                      <a:pt x="3961" y="18449"/>
                      <a:pt x="7122" y="18546"/>
                      <a:pt x="7640" y="18546"/>
                    </a:cubicBezTo>
                    <a:cubicBezTo>
                      <a:pt x="7687" y="18546"/>
                      <a:pt x="7712" y="18545"/>
                      <a:pt x="7712" y="18545"/>
                    </a:cubicBezTo>
                    <a:lnTo>
                      <a:pt x="7712" y="18545"/>
                    </a:lnTo>
                    <a:cubicBezTo>
                      <a:pt x="6985" y="21973"/>
                      <a:pt x="9631" y="24231"/>
                      <a:pt x="13150" y="24231"/>
                    </a:cubicBezTo>
                    <a:cubicBezTo>
                      <a:pt x="14612" y="24231"/>
                      <a:pt x="16225" y="23842"/>
                      <a:pt x="17809" y="22985"/>
                    </a:cubicBezTo>
                    <a:cubicBezTo>
                      <a:pt x="21068" y="21224"/>
                      <a:pt x="24667" y="20875"/>
                      <a:pt x="27004" y="20875"/>
                    </a:cubicBezTo>
                    <a:cubicBezTo>
                      <a:pt x="28535" y="20875"/>
                      <a:pt x="29525" y="21024"/>
                      <a:pt x="29525" y="21024"/>
                    </a:cubicBezTo>
                    <a:cubicBezTo>
                      <a:pt x="29558" y="21025"/>
                      <a:pt x="29591" y="21025"/>
                      <a:pt x="29624" y="21025"/>
                    </a:cubicBezTo>
                    <a:cubicBezTo>
                      <a:pt x="31559" y="21025"/>
                      <a:pt x="32786" y="20456"/>
                      <a:pt x="33553" y="19666"/>
                    </a:cubicBezTo>
                    <a:cubicBezTo>
                      <a:pt x="34789" y="18394"/>
                      <a:pt x="35217" y="16501"/>
                      <a:pt x="34642" y="14758"/>
                    </a:cubicBezTo>
                    <a:cubicBezTo>
                      <a:pt x="34603" y="13618"/>
                      <a:pt x="34417" y="11926"/>
                      <a:pt x="33688" y="10057"/>
                    </a:cubicBezTo>
                    <a:cubicBezTo>
                      <a:pt x="31525" y="4524"/>
                      <a:pt x="26384" y="2012"/>
                      <a:pt x="24586" y="1272"/>
                    </a:cubicBezTo>
                    <a:cubicBezTo>
                      <a:pt x="22453" y="395"/>
                      <a:pt x="20129" y="1"/>
                      <a:pt x="17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4"/>
              <p:cNvSpPr/>
              <p:nvPr/>
            </p:nvSpPr>
            <p:spPr>
              <a:xfrm>
                <a:off x="6659000" y="3638950"/>
                <a:ext cx="392250" cy="205600"/>
              </a:xfrm>
              <a:custGeom>
                <a:avLst/>
                <a:gdLst/>
                <a:ahLst/>
                <a:cxnLst/>
                <a:rect l="l" t="t" r="r" b="b"/>
                <a:pathLst>
                  <a:path w="15690" h="8224" extrusionOk="0">
                    <a:moveTo>
                      <a:pt x="13289" y="0"/>
                    </a:moveTo>
                    <a:cubicBezTo>
                      <a:pt x="12517" y="0"/>
                      <a:pt x="11638" y="238"/>
                      <a:pt x="10956" y="919"/>
                    </a:cubicBezTo>
                    <a:cubicBezTo>
                      <a:pt x="9515" y="2357"/>
                      <a:pt x="8322" y="3272"/>
                      <a:pt x="3942" y="3854"/>
                    </a:cubicBezTo>
                    <a:cubicBezTo>
                      <a:pt x="2547" y="4041"/>
                      <a:pt x="1522" y="4571"/>
                      <a:pt x="896" y="5427"/>
                    </a:cubicBezTo>
                    <a:cubicBezTo>
                      <a:pt x="1" y="6659"/>
                      <a:pt x="262" y="8152"/>
                      <a:pt x="262" y="8168"/>
                    </a:cubicBezTo>
                    <a:cubicBezTo>
                      <a:pt x="270" y="8200"/>
                      <a:pt x="298" y="8223"/>
                      <a:pt x="329" y="8223"/>
                    </a:cubicBezTo>
                    <a:lnTo>
                      <a:pt x="341" y="8219"/>
                    </a:lnTo>
                    <a:cubicBezTo>
                      <a:pt x="377" y="8215"/>
                      <a:pt x="401" y="8180"/>
                      <a:pt x="393" y="8144"/>
                    </a:cubicBezTo>
                    <a:cubicBezTo>
                      <a:pt x="393" y="8128"/>
                      <a:pt x="143" y="6690"/>
                      <a:pt x="1007" y="5506"/>
                    </a:cubicBezTo>
                    <a:cubicBezTo>
                      <a:pt x="1609" y="4678"/>
                      <a:pt x="2603" y="4167"/>
                      <a:pt x="3961" y="3985"/>
                    </a:cubicBezTo>
                    <a:cubicBezTo>
                      <a:pt x="8382" y="3395"/>
                      <a:pt x="9586" y="2468"/>
                      <a:pt x="11047" y="1011"/>
                    </a:cubicBezTo>
                    <a:cubicBezTo>
                      <a:pt x="11701" y="360"/>
                      <a:pt x="12547" y="131"/>
                      <a:pt x="13289" y="131"/>
                    </a:cubicBezTo>
                    <a:cubicBezTo>
                      <a:pt x="13608" y="131"/>
                      <a:pt x="13908" y="173"/>
                      <a:pt x="14165" y="242"/>
                    </a:cubicBezTo>
                    <a:cubicBezTo>
                      <a:pt x="14897" y="436"/>
                      <a:pt x="15416" y="852"/>
                      <a:pt x="15551" y="1351"/>
                    </a:cubicBezTo>
                    <a:cubicBezTo>
                      <a:pt x="15561" y="1380"/>
                      <a:pt x="15585" y="1398"/>
                      <a:pt x="15613" y="1398"/>
                    </a:cubicBezTo>
                    <a:cubicBezTo>
                      <a:pt x="15620" y="1398"/>
                      <a:pt x="15627" y="1397"/>
                      <a:pt x="15634" y="1395"/>
                    </a:cubicBezTo>
                    <a:cubicBezTo>
                      <a:pt x="15666" y="1387"/>
                      <a:pt x="15690" y="1351"/>
                      <a:pt x="15678" y="1316"/>
                    </a:cubicBezTo>
                    <a:cubicBezTo>
                      <a:pt x="15531" y="773"/>
                      <a:pt x="14977" y="321"/>
                      <a:pt x="14200" y="115"/>
                    </a:cubicBezTo>
                    <a:cubicBezTo>
                      <a:pt x="13933" y="44"/>
                      <a:pt x="13621" y="0"/>
                      <a:pt x="13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4"/>
              <p:cNvSpPr/>
              <p:nvPr/>
            </p:nvSpPr>
            <p:spPr>
              <a:xfrm>
                <a:off x="6490475" y="3544975"/>
                <a:ext cx="300750" cy="175000"/>
              </a:xfrm>
              <a:custGeom>
                <a:avLst/>
                <a:gdLst/>
                <a:ahLst/>
                <a:cxnLst/>
                <a:rect l="l" t="t" r="r" b="b"/>
                <a:pathLst>
                  <a:path w="12030" h="7000" extrusionOk="0">
                    <a:moveTo>
                      <a:pt x="11822" y="0"/>
                    </a:moveTo>
                    <a:cubicBezTo>
                      <a:pt x="11820" y="0"/>
                      <a:pt x="11818" y="0"/>
                      <a:pt x="11815" y="1"/>
                    </a:cubicBezTo>
                    <a:cubicBezTo>
                      <a:pt x="11780" y="5"/>
                      <a:pt x="11752" y="36"/>
                      <a:pt x="11756" y="76"/>
                    </a:cubicBezTo>
                    <a:cubicBezTo>
                      <a:pt x="11895" y="1498"/>
                      <a:pt x="11285" y="2654"/>
                      <a:pt x="9950" y="3510"/>
                    </a:cubicBezTo>
                    <a:cubicBezTo>
                      <a:pt x="8944" y="4152"/>
                      <a:pt x="7882" y="4373"/>
                      <a:pt x="7874" y="4377"/>
                    </a:cubicBezTo>
                    <a:cubicBezTo>
                      <a:pt x="7859" y="4381"/>
                      <a:pt x="7843" y="4389"/>
                      <a:pt x="7831" y="4401"/>
                    </a:cubicBezTo>
                    <a:cubicBezTo>
                      <a:pt x="6617" y="6041"/>
                      <a:pt x="5353" y="6869"/>
                      <a:pt x="4065" y="6869"/>
                    </a:cubicBezTo>
                    <a:cubicBezTo>
                      <a:pt x="4012" y="6869"/>
                      <a:pt x="3959" y="6868"/>
                      <a:pt x="3906" y="6865"/>
                    </a:cubicBezTo>
                    <a:cubicBezTo>
                      <a:pt x="1687" y="6750"/>
                      <a:pt x="147" y="4183"/>
                      <a:pt x="131" y="4160"/>
                    </a:cubicBezTo>
                    <a:cubicBezTo>
                      <a:pt x="120" y="4138"/>
                      <a:pt x="99" y="4126"/>
                      <a:pt x="77" y="4126"/>
                    </a:cubicBezTo>
                    <a:cubicBezTo>
                      <a:pt x="66" y="4126"/>
                      <a:pt x="54" y="4129"/>
                      <a:pt x="44" y="4136"/>
                    </a:cubicBezTo>
                    <a:cubicBezTo>
                      <a:pt x="12" y="4156"/>
                      <a:pt x="0" y="4195"/>
                      <a:pt x="20" y="4227"/>
                    </a:cubicBezTo>
                    <a:cubicBezTo>
                      <a:pt x="36" y="4255"/>
                      <a:pt x="1612" y="6877"/>
                      <a:pt x="3898" y="6996"/>
                    </a:cubicBezTo>
                    <a:cubicBezTo>
                      <a:pt x="3953" y="7000"/>
                      <a:pt x="4009" y="7000"/>
                      <a:pt x="4064" y="7000"/>
                    </a:cubicBezTo>
                    <a:cubicBezTo>
                      <a:pt x="5391" y="7000"/>
                      <a:pt x="6686" y="6160"/>
                      <a:pt x="7926" y="4500"/>
                    </a:cubicBezTo>
                    <a:cubicBezTo>
                      <a:pt x="8092" y="4465"/>
                      <a:pt x="9078" y="4223"/>
                      <a:pt x="10017" y="3625"/>
                    </a:cubicBezTo>
                    <a:cubicBezTo>
                      <a:pt x="11384" y="2754"/>
                      <a:pt x="12029" y="1522"/>
                      <a:pt x="11887" y="60"/>
                    </a:cubicBezTo>
                    <a:cubicBezTo>
                      <a:pt x="11883" y="27"/>
                      <a:pt x="11855" y="0"/>
                      <a:pt x="1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4"/>
              <p:cNvSpPr/>
              <p:nvPr/>
            </p:nvSpPr>
            <p:spPr>
              <a:xfrm>
                <a:off x="7079550" y="3507550"/>
                <a:ext cx="171925" cy="222725"/>
              </a:xfrm>
              <a:custGeom>
                <a:avLst/>
                <a:gdLst/>
                <a:ahLst/>
                <a:cxnLst/>
                <a:rect l="l" t="t" r="r" b="b"/>
                <a:pathLst>
                  <a:path w="6877" h="8909" extrusionOk="0">
                    <a:moveTo>
                      <a:pt x="4680" y="1"/>
                    </a:moveTo>
                    <a:cubicBezTo>
                      <a:pt x="4357" y="1"/>
                      <a:pt x="4034" y="51"/>
                      <a:pt x="3743" y="183"/>
                    </a:cubicBezTo>
                    <a:cubicBezTo>
                      <a:pt x="3248" y="401"/>
                      <a:pt x="2916" y="824"/>
                      <a:pt x="2753" y="1438"/>
                    </a:cubicBezTo>
                    <a:cubicBezTo>
                      <a:pt x="2539" y="2234"/>
                      <a:pt x="2654" y="3066"/>
                      <a:pt x="2761" y="3870"/>
                    </a:cubicBezTo>
                    <a:cubicBezTo>
                      <a:pt x="3007" y="5684"/>
                      <a:pt x="3240" y="7399"/>
                      <a:pt x="48" y="8782"/>
                    </a:cubicBezTo>
                    <a:cubicBezTo>
                      <a:pt x="16" y="8798"/>
                      <a:pt x="0" y="8837"/>
                      <a:pt x="16" y="8869"/>
                    </a:cubicBezTo>
                    <a:cubicBezTo>
                      <a:pt x="24" y="8897"/>
                      <a:pt x="48" y="8908"/>
                      <a:pt x="76" y="8908"/>
                    </a:cubicBezTo>
                    <a:cubicBezTo>
                      <a:pt x="84" y="8908"/>
                      <a:pt x="92" y="8908"/>
                      <a:pt x="103" y="8905"/>
                    </a:cubicBezTo>
                    <a:cubicBezTo>
                      <a:pt x="3383" y="7483"/>
                      <a:pt x="3133" y="5637"/>
                      <a:pt x="2892" y="3850"/>
                    </a:cubicBezTo>
                    <a:cubicBezTo>
                      <a:pt x="2785" y="3062"/>
                      <a:pt x="2674" y="2242"/>
                      <a:pt x="2880" y="1474"/>
                    </a:cubicBezTo>
                    <a:cubicBezTo>
                      <a:pt x="3034" y="900"/>
                      <a:pt x="3339" y="507"/>
                      <a:pt x="3795" y="302"/>
                    </a:cubicBezTo>
                    <a:cubicBezTo>
                      <a:pt x="4063" y="181"/>
                      <a:pt x="4363" y="135"/>
                      <a:pt x="4667" y="135"/>
                    </a:cubicBezTo>
                    <a:cubicBezTo>
                      <a:pt x="5692" y="135"/>
                      <a:pt x="6757" y="664"/>
                      <a:pt x="6770" y="670"/>
                    </a:cubicBezTo>
                    <a:cubicBezTo>
                      <a:pt x="6779" y="675"/>
                      <a:pt x="6789" y="677"/>
                      <a:pt x="6799" y="677"/>
                    </a:cubicBezTo>
                    <a:cubicBezTo>
                      <a:pt x="6823" y="677"/>
                      <a:pt x="6847" y="664"/>
                      <a:pt x="6861" y="642"/>
                    </a:cubicBezTo>
                    <a:cubicBezTo>
                      <a:pt x="6877" y="610"/>
                      <a:pt x="6861" y="567"/>
                      <a:pt x="6829" y="551"/>
                    </a:cubicBezTo>
                    <a:cubicBezTo>
                      <a:pt x="6772" y="524"/>
                      <a:pt x="5720" y="1"/>
                      <a:pt x="4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4"/>
              <p:cNvSpPr/>
              <p:nvPr/>
            </p:nvSpPr>
            <p:spPr>
              <a:xfrm>
                <a:off x="7209275" y="3711925"/>
                <a:ext cx="133100" cy="37950"/>
              </a:xfrm>
              <a:custGeom>
                <a:avLst/>
                <a:gdLst/>
                <a:ahLst/>
                <a:cxnLst/>
                <a:rect l="l" t="t" r="r" b="b"/>
                <a:pathLst>
                  <a:path w="5324" h="1518" extrusionOk="0">
                    <a:moveTo>
                      <a:pt x="2126" y="0"/>
                    </a:moveTo>
                    <a:cubicBezTo>
                      <a:pt x="990" y="0"/>
                      <a:pt x="68" y="335"/>
                      <a:pt x="52" y="341"/>
                    </a:cubicBezTo>
                    <a:cubicBezTo>
                      <a:pt x="16" y="353"/>
                      <a:pt x="0" y="393"/>
                      <a:pt x="12" y="425"/>
                    </a:cubicBezTo>
                    <a:cubicBezTo>
                      <a:pt x="21" y="452"/>
                      <a:pt x="47" y="468"/>
                      <a:pt x="73" y="468"/>
                    </a:cubicBezTo>
                    <a:cubicBezTo>
                      <a:pt x="81" y="468"/>
                      <a:pt x="88" y="467"/>
                      <a:pt x="95" y="464"/>
                    </a:cubicBezTo>
                    <a:cubicBezTo>
                      <a:pt x="114" y="458"/>
                      <a:pt x="1017" y="131"/>
                      <a:pt x="2125" y="131"/>
                    </a:cubicBezTo>
                    <a:cubicBezTo>
                      <a:pt x="3153" y="131"/>
                      <a:pt x="4357" y="412"/>
                      <a:pt x="5197" y="1490"/>
                    </a:cubicBezTo>
                    <a:cubicBezTo>
                      <a:pt x="5209" y="1510"/>
                      <a:pt x="5229" y="1518"/>
                      <a:pt x="5248" y="1518"/>
                    </a:cubicBezTo>
                    <a:cubicBezTo>
                      <a:pt x="5264" y="1518"/>
                      <a:pt x="5276" y="1514"/>
                      <a:pt x="5288" y="1502"/>
                    </a:cubicBezTo>
                    <a:cubicBezTo>
                      <a:pt x="5320" y="1482"/>
                      <a:pt x="5324" y="1438"/>
                      <a:pt x="5300" y="1411"/>
                    </a:cubicBezTo>
                    <a:cubicBezTo>
                      <a:pt x="4429" y="291"/>
                      <a:pt x="3184"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4"/>
              <p:cNvSpPr/>
              <p:nvPr/>
            </p:nvSpPr>
            <p:spPr>
              <a:xfrm>
                <a:off x="7254925" y="3659875"/>
                <a:ext cx="41600" cy="59500"/>
              </a:xfrm>
              <a:custGeom>
                <a:avLst/>
                <a:gdLst/>
                <a:ahLst/>
                <a:cxnLst/>
                <a:rect l="l" t="t" r="r" b="b"/>
                <a:pathLst>
                  <a:path w="1664" h="2380" extrusionOk="0">
                    <a:moveTo>
                      <a:pt x="126" y="1"/>
                    </a:moveTo>
                    <a:cubicBezTo>
                      <a:pt x="87" y="1"/>
                      <a:pt x="63" y="3"/>
                      <a:pt x="60" y="3"/>
                    </a:cubicBezTo>
                    <a:cubicBezTo>
                      <a:pt x="24" y="7"/>
                      <a:pt x="0" y="43"/>
                      <a:pt x="4" y="79"/>
                    </a:cubicBezTo>
                    <a:cubicBezTo>
                      <a:pt x="8" y="112"/>
                      <a:pt x="39" y="134"/>
                      <a:pt x="72" y="134"/>
                    </a:cubicBezTo>
                    <a:cubicBezTo>
                      <a:pt x="74" y="134"/>
                      <a:pt x="77" y="134"/>
                      <a:pt x="79" y="134"/>
                    </a:cubicBezTo>
                    <a:cubicBezTo>
                      <a:pt x="80" y="134"/>
                      <a:pt x="98" y="132"/>
                      <a:pt x="128" y="132"/>
                    </a:cubicBezTo>
                    <a:cubicBezTo>
                      <a:pt x="233" y="132"/>
                      <a:pt x="497" y="156"/>
                      <a:pt x="765" y="372"/>
                    </a:cubicBezTo>
                    <a:cubicBezTo>
                      <a:pt x="1184" y="712"/>
                      <a:pt x="1450" y="1382"/>
                      <a:pt x="1529" y="2316"/>
                    </a:cubicBezTo>
                    <a:cubicBezTo>
                      <a:pt x="1533" y="2352"/>
                      <a:pt x="1561" y="2380"/>
                      <a:pt x="1596" y="2380"/>
                    </a:cubicBezTo>
                    <a:lnTo>
                      <a:pt x="1600" y="2380"/>
                    </a:lnTo>
                    <a:cubicBezTo>
                      <a:pt x="1636" y="2376"/>
                      <a:pt x="1664" y="2344"/>
                      <a:pt x="1660" y="2308"/>
                    </a:cubicBezTo>
                    <a:cubicBezTo>
                      <a:pt x="1577" y="1318"/>
                      <a:pt x="1303" y="633"/>
                      <a:pt x="844" y="265"/>
                    </a:cubicBezTo>
                    <a:cubicBezTo>
                      <a:pt x="544" y="28"/>
                      <a:pt x="253"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4"/>
              <p:cNvSpPr/>
              <p:nvPr/>
            </p:nvSpPr>
            <p:spPr>
              <a:xfrm>
                <a:off x="6711175" y="3769800"/>
                <a:ext cx="201250" cy="192275"/>
              </a:xfrm>
              <a:custGeom>
                <a:avLst/>
                <a:gdLst/>
                <a:ahLst/>
                <a:cxnLst/>
                <a:rect l="l" t="t" r="r" b="b"/>
                <a:pathLst>
                  <a:path w="8050" h="7691" extrusionOk="0">
                    <a:moveTo>
                      <a:pt x="6643" y="0"/>
                    </a:moveTo>
                    <a:cubicBezTo>
                      <a:pt x="6206" y="0"/>
                      <a:pt x="5827" y="109"/>
                      <a:pt x="5511" y="328"/>
                    </a:cubicBezTo>
                    <a:cubicBezTo>
                      <a:pt x="4504" y="1021"/>
                      <a:pt x="4481" y="2534"/>
                      <a:pt x="4481" y="2601"/>
                    </a:cubicBezTo>
                    <a:cubicBezTo>
                      <a:pt x="4572" y="4340"/>
                      <a:pt x="4164" y="5651"/>
                      <a:pt x="3269" y="6503"/>
                    </a:cubicBezTo>
                    <a:cubicBezTo>
                      <a:pt x="2271" y="7454"/>
                      <a:pt x="914" y="7561"/>
                      <a:pt x="345" y="7561"/>
                    </a:cubicBezTo>
                    <a:cubicBezTo>
                      <a:pt x="180" y="7561"/>
                      <a:pt x="81" y="7552"/>
                      <a:pt x="76" y="7552"/>
                    </a:cubicBezTo>
                    <a:cubicBezTo>
                      <a:pt x="74" y="7552"/>
                      <a:pt x="71" y="7552"/>
                      <a:pt x="69" y="7552"/>
                    </a:cubicBezTo>
                    <a:cubicBezTo>
                      <a:pt x="36" y="7552"/>
                      <a:pt x="9" y="7575"/>
                      <a:pt x="5" y="7612"/>
                    </a:cubicBezTo>
                    <a:cubicBezTo>
                      <a:pt x="1" y="7647"/>
                      <a:pt x="29" y="7679"/>
                      <a:pt x="64" y="7683"/>
                    </a:cubicBezTo>
                    <a:cubicBezTo>
                      <a:pt x="68" y="7683"/>
                      <a:pt x="171" y="7691"/>
                      <a:pt x="346" y="7691"/>
                    </a:cubicBezTo>
                    <a:cubicBezTo>
                      <a:pt x="932" y="7691"/>
                      <a:pt x="2326" y="7580"/>
                      <a:pt x="3360" y="6598"/>
                    </a:cubicBezTo>
                    <a:cubicBezTo>
                      <a:pt x="4283" y="5722"/>
                      <a:pt x="4703" y="4372"/>
                      <a:pt x="4611" y="2597"/>
                    </a:cubicBezTo>
                    <a:cubicBezTo>
                      <a:pt x="4611" y="2581"/>
                      <a:pt x="4639" y="1088"/>
                      <a:pt x="5586" y="438"/>
                    </a:cubicBezTo>
                    <a:cubicBezTo>
                      <a:pt x="5880" y="234"/>
                      <a:pt x="6235" y="132"/>
                      <a:pt x="6647" y="132"/>
                    </a:cubicBezTo>
                    <a:cubicBezTo>
                      <a:pt x="7034" y="132"/>
                      <a:pt x="7471" y="222"/>
                      <a:pt x="7954" y="403"/>
                    </a:cubicBezTo>
                    <a:cubicBezTo>
                      <a:pt x="7961" y="405"/>
                      <a:pt x="7969" y="407"/>
                      <a:pt x="7976" y="407"/>
                    </a:cubicBezTo>
                    <a:cubicBezTo>
                      <a:pt x="8002" y="407"/>
                      <a:pt x="8028" y="391"/>
                      <a:pt x="8038" y="363"/>
                    </a:cubicBezTo>
                    <a:cubicBezTo>
                      <a:pt x="8049" y="328"/>
                      <a:pt x="8034" y="292"/>
                      <a:pt x="7998" y="280"/>
                    </a:cubicBezTo>
                    <a:cubicBezTo>
                      <a:pt x="7499" y="94"/>
                      <a:pt x="7047"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4"/>
              <p:cNvSpPr/>
              <p:nvPr/>
            </p:nvSpPr>
            <p:spPr>
              <a:xfrm>
                <a:off x="6737125" y="3823650"/>
                <a:ext cx="89850" cy="20800"/>
              </a:xfrm>
              <a:custGeom>
                <a:avLst/>
                <a:gdLst/>
                <a:ahLst/>
                <a:cxnLst/>
                <a:rect l="l" t="t" r="r" b="b"/>
                <a:pathLst>
                  <a:path w="3594" h="832" extrusionOk="0">
                    <a:moveTo>
                      <a:pt x="2128" y="0"/>
                    </a:moveTo>
                    <a:cubicBezTo>
                      <a:pt x="1149" y="0"/>
                      <a:pt x="116" y="527"/>
                      <a:pt x="48" y="562"/>
                    </a:cubicBezTo>
                    <a:cubicBezTo>
                      <a:pt x="13" y="578"/>
                      <a:pt x="1" y="617"/>
                      <a:pt x="17" y="649"/>
                    </a:cubicBezTo>
                    <a:cubicBezTo>
                      <a:pt x="30" y="671"/>
                      <a:pt x="54" y="686"/>
                      <a:pt x="77" y="686"/>
                    </a:cubicBezTo>
                    <a:cubicBezTo>
                      <a:pt x="88" y="686"/>
                      <a:pt x="98" y="683"/>
                      <a:pt x="108" y="677"/>
                    </a:cubicBezTo>
                    <a:cubicBezTo>
                      <a:pt x="123" y="669"/>
                      <a:pt x="1163" y="140"/>
                      <a:pt x="2126" y="140"/>
                    </a:cubicBezTo>
                    <a:cubicBezTo>
                      <a:pt x="2657" y="140"/>
                      <a:pt x="3164" y="301"/>
                      <a:pt x="3463" y="800"/>
                    </a:cubicBezTo>
                    <a:cubicBezTo>
                      <a:pt x="3474" y="819"/>
                      <a:pt x="3498" y="831"/>
                      <a:pt x="3518" y="831"/>
                    </a:cubicBezTo>
                    <a:cubicBezTo>
                      <a:pt x="3530" y="831"/>
                      <a:pt x="3542" y="827"/>
                      <a:pt x="3554" y="823"/>
                    </a:cubicBezTo>
                    <a:cubicBezTo>
                      <a:pt x="3585" y="804"/>
                      <a:pt x="3593" y="764"/>
                      <a:pt x="3577" y="732"/>
                    </a:cubicBezTo>
                    <a:cubicBezTo>
                      <a:pt x="3246" y="178"/>
                      <a:pt x="2696" y="0"/>
                      <a:pt x="2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4"/>
              <p:cNvSpPr/>
              <p:nvPr/>
            </p:nvSpPr>
            <p:spPr>
              <a:xfrm>
                <a:off x="6854075" y="3501600"/>
                <a:ext cx="77650" cy="215500"/>
              </a:xfrm>
              <a:custGeom>
                <a:avLst/>
                <a:gdLst/>
                <a:ahLst/>
                <a:cxnLst/>
                <a:rect l="l" t="t" r="r" b="b"/>
                <a:pathLst>
                  <a:path w="3106" h="8620" extrusionOk="0">
                    <a:moveTo>
                      <a:pt x="3027" y="1"/>
                    </a:moveTo>
                    <a:cubicBezTo>
                      <a:pt x="3019" y="1"/>
                      <a:pt x="3011" y="2"/>
                      <a:pt x="3003" y="5"/>
                    </a:cubicBezTo>
                    <a:cubicBezTo>
                      <a:pt x="1375" y="686"/>
                      <a:pt x="436" y="1530"/>
                      <a:pt x="210" y="2516"/>
                    </a:cubicBezTo>
                    <a:cubicBezTo>
                      <a:pt x="60" y="3173"/>
                      <a:pt x="254" y="3768"/>
                      <a:pt x="456" y="4397"/>
                    </a:cubicBezTo>
                    <a:cubicBezTo>
                      <a:pt x="690" y="5130"/>
                      <a:pt x="935" y="5887"/>
                      <a:pt x="733" y="6889"/>
                    </a:cubicBezTo>
                    <a:cubicBezTo>
                      <a:pt x="618" y="7459"/>
                      <a:pt x="377" y="8006"/>
                      <a:pt x="20" y="8517"/>
                    </a:cubicBezTo>
                    <a:cubicBezTo>
                      <a:pt x="1" y="8544"/>
                      <a:pt x="8" y="8588"/>
                      <a:pt x="36" y="8608"/>
                    </a:cubicBezTo>
                    <a:cubicBezTo>
                      <a:pt x="48" y="8616"/>
                      <a:pt x="60" y="8620"/>
                      <a:pt x="76" y="8620"/>
                    </a:cubicBezTo>
                    <a:cubicBezTo>
                      <a:pt x="96" y="8620"/>
                      <a:pt x="115" y="8608"/>
                      <a:pt x="127" y="8592"/>
                    </a:cubicBezTo>
                    <a:cubicBezTo>
                      <a:pt x="496" y="8065"/>
                      <a:pt x="745" y="7503"/>
                      <a:pt x="860" y="6917"/>
                    </a:cubicBezTo>
                    <a:cubicBezTo>
                      <a:pt x="1070" y="5879"/>
                      <a:pt x="809" y="5071"/>
                      <a:pt x="579" y="4358"/>
                    </a:cubicBezTo>
                    <a:cubicBezTo>
                      <a:pt x="385" y="3748"/>
                      <a:pt x="199" y="3170"/>
                      <a:pt x="341" y="2544"/>
                    </a:cubicBezTo>
                    <a:cubicBezTo>
                      <a:pt x="555" y="1601"/>
                      <a:pt x="1466" y="789"/>
                      <a:pt x="3054" y="128"/>
                    </a:cubicBezTo>
                    <a:cubicBezTo>
                      <a:pt x="3090" y="112"/>
                      <a:pt x="3106" y="76"/>
                      <a:pt x="3090" y="40"/>
                    </a:cubicBezTo>
                    <a:cubicBezTo>
                      <a:pt x="3081" y="16"/>
                      <a:pt x="3055" y="1"/>
                      <a:pt x="3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4"/>
              <p:cNvSpPr/>
              <p:nvPr/>
            </p:nvSpPr>
            <p:spPr>
              <a:xfrm>
                <a:off x="7160450" y="3795450"/>
                <a:ext cx="40425" cy="107425"/>
              </a:xfrm>
              <a:custGeom>
                <a:avLst/>
                <a:gdLst/>
                <a:ahLst/>
                <a:cxnLst/>
                <a:rect l="l" t="t" r="r" b="b"/>
                <a:pathLst>
                  <a:path w="1617" h="4297" extrusionOk="0">
                    <a:moveTo>
                      <a:pt x="260" y="1"/>
                    </a:moveTo>
                    <a:cubicBezTo>
                      <a:pt x="247" y="1"/>
                      <a:pt x="233" y="5"/>
                      <a:pt x="222" y="15"/>
                    </a:cubicBezTo>
                    <a:cubicBezTo>
                      <a:pt x="191" y="34"/>
                      <a:pt x="187" y="78"/>
                      <a:pt x="206" y="106"/>
                    </a:cubicBezTo>
                    <a:cubicBezTo>
                      <a:pt x="1458" y="1825"/>
                      <a:pt x="32" y="4173"/>
                      <a:pt x="20" y="4197"/>
                    </a:cubicBezTo>
                    <a:cubicBezTo>
                      <a:pt x="0" y="4229"/>
                      <a:pt x="8" y="4269"/>
                      <a:pt x="40" y="4288"/>
                    </a:cubicBezTo>
                    <a:cubicBezTo>
                      <a:pt x="52" y="4292"/>
                      <a:pt x="64" y="4296"/>
                      <a:pt x="76" y="4296"/>
                    </a:cubicBezTo>
                    <a:cubicBezTo>
                      <a:pt x="96" y="4296"/>
                      <a:pt x="119" y="4284"/>
                      <a:pt x="131" y="4265"/>
                    </a:cubicBezTo>
                    <a:cubicBezTo>
                      <a:pt x="147" y="4241"/>
                      <a:pt x="1617" y="1817"/>
                      <a:pt x="313" y="30"/>
                    </a:cubicBezTo>
                    <a:cubicBezTo>
                      <a:pt x="301" y="11"/>
                      <a:pt x="281"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4"/>
              <p:cNvSpPr/>
              <p:nvPr/>
            </p:nvSpPr>
            <p:spPr>
              <a:xfrm>
                <a:off x="6925675" y="3869800"/>
                <a:ext cx="77150" cy="52875"/>
              </a:xfrm>
              <a:custGeom>
                <a:avLst/>
                <a:gdLst/>
                <a:ahLst/>
                <a:cxnLst/>
                <a:rect l="l" t="t" r="r" b="b"/>
                <a:pathLst>
                  <a:path w="3086" h="2115" extrusionOk="0">
                    <a:moveTo>
                      <a:pt x="70" y="0"/>
                    </a:moveTo>
                    <a:cubicBezTo>
                      <a:pt x="60" y="0"/>
                      <a:pt x="49" y="3"/>
                      <a:pt x="40" y="7"/>
                    </a:cubicBezTo>
                    <a:cubicBezTo>
                      <a:pt x="8" y="27"/>
                      <a:pt x="0" y="67"/>
                      <a:pt x="16" y="98"/>
                    </a:cubicBezTo>
                    <a:cubicBezTo>
                      <a:pt x="1113" y="2055"/>
                      <a:pt x="2999" y="2114"/>
                      <a:pt x="3018" y="2114"/>
                    </a:cubicBezTo>
                    <a:cubicBezTo>
                      <a:pt x="3054" y="2114"/>
                      <a:pt x="3086" y="2087"/>
                      <a:pt x="3086" y="2047"/>
                    </a:cubicBezTo>
                    <a:cubicBezTo>
                      <a:pt x="3086" y="2011"/>
                      <a:pt x="3058" y="1984"/>
                      <a:pt x="3018" y="1980"/>
                    </a:cubicBezTo>
                    <a:cubicBezTo>
                      <a:pt x="3003" y="1980"/>
                      <a:pt x="1192" y="1920"/>
                      <a:pt x="131" y="35"/>
                    </a:cubicBezTo>
                    <a:cubicBezTo>
                      <a:pt x="120" y="13"/>
                      <a:pt x="9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4"/>
              <p:cNvSpPr/>
              <p:nvPr/>
            </p:nvSpPr>
            <p:spPr>
              <a:xfrm>
                <a:off x="6587700" y="3475875"/>
                <a:ext cx="43000" cy="88550"/>
              </a:xfrm>
              <a:custGeom>
                <a:avLst/>
                <a:gdLst/>
                <a:ahLst/>
                <a:cxnLst/>
                <a:rect l="l" t="t" r="r" b="b"/>
                <a:pathLst>
                  <a:path w="1720" h="3542" extrusionOk="0">
                    <a:moveTo>
                      <a:pt x="768" y="1"/>
                    </a:moveTo>
                    <a:cubicBezTo>
                      <a:pt x="740" y="1"/>
                      <a:pt x="715" y="19"/>
                      <a:pt x="706" y="48"/>
                    </a:cubicBezTo>
                    <a:cubicBezTo>
                      <a:pt x="698" y="67"/>
                      <a:pt x="1" y="2234"/>
                      <a:pt x="1605" y="3525"/>
                    </a:cubicBezTo>
                    <a:cubicBezTo>
                      <a:pt x="1617" y="3537"/>
                      <a:pt x="1629" y="3541"/>
                      <a:pt x="1644" y="3541"/>
                    </a:cubicBezTo>
                    <a:cubicBezTo>
                      <a:pt x="1664" y="3541"/>
                      <a:pt x="1684" y="3533"/>
                      <a:pt x="1696" y="3517"/>
                    </a:cubicBezTo>
                    <a:cubicBezTo>
                      <a:pt x="1720" y="3490"/>
                      <a:pt x="1716" y="3446"/>
                      <a:pt x="1684" y="3422"/>
                    </a:cubicBezTo>
                    <a:cubicBezTo>
                      <a:pt x="155" y="2190"/>
                      <a:pt x="825" y="111"/>
                      <a:pt x="833" y="87"/>
                    </a:cubicBezTo>
                    <a:cubicBezTo>
                      <a:pt x="840" y="55"/>
                      <a:pt x="825" y="16"/>
                      <a:pt x="789" y="4"/>
                    </a:cubicBezTo>
                    <a:cubicBezTo>
                      <a:pt x="782" y="2"/>
                      <a:pt x="775" y="1"/>
                      <a:pt x="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4"/>
              <p:cNvSpPr/>
              <p:nvPr/>
            </p:nvSpPr>
            <p:spPr>
              <a:xfrm>
                <a:off x="6720000" y="3441700"/>
                <a:ext cx="123700" cy="61925"/>
              </a:xfrm>
              <a:custGeom>
                <a:avLst/>
                <a:gdLst/>
                <a:ahLst/>
                <a:cxnLst/>
                <a:rect l="l" t="t" r="r" b="b"/>
                <a:pathLst>
                  <a:path w="4948" h="2477" extrusionOk="0">
                    <a:moveTo>
                      <a:pt x="4275" y="1"/>
                    </a:moveTo>
                    <a:cubicBezTo>
                      <a:pt x="2692" y="1"/>
                      <a:pt x="1512" y="343"/>
                      <a:pt x="761" y="1026"/>
                    </a:cubicBezTo>
                    <a:cubicBezTo>
                      <a:pt x="48" y="1672"/>
                      <a:pt x="4" y="2377"/>
                      <a:pt x="0" y="2409"/>
                    </a:cubicBezTo>
                    <a:cubicBezTo>
                      <a:pt x="0" y="2444"/>
                      <a:pt x="28" y="2476"/>
                      <a:pt x="64" y="2476"/>
                    </a:cubicBezTo>
                    <a:lnTo>
                      <a:pt x="68" y="2476"/>
                    </a:lnTo>
                    <a:cubicBezTo>
                      <a:pt x="103" y="2476"/>
                      <a:pt x="131" y="2448"/>
                      <a:pt x="135" y="2413"/>
                    </a:cubicBezTo>
                    <a:cubicBezTo>
                      <a:pt x="135" y="2409"/>
                      <a:pt x="175" y="1783"/>
                      <a:pt x="769" y="1197"/>
                    </a:cubicBezTo>
                    <a:cubicBezTo>
                      <a:pt x="1277" y="696"/>
                      <a:pt x="2296" y="132"/>
                      <a:pt x="4299" y="132"/>
                    </a:cubicBezTo>
                    <a:cubicBezTo>
                      <a:pt x="4483" y="132"/>
                      <a:pt x="4675" y="137"/>
                      <a:pt x="4876" y="147"/>
                    </a:cubicBezTo>
                    <a:cubicBezTo>
                      <a:pt x="4878" y="147"/>
                      <a:pt x="4880" y="147"/>
                      <a:pt x="4882" y="147"/>
                    </a:cubicBezTo>
                    <a:cubicBezTo>
                      <a:pt x="4912" y="147"/>
                      <a:pt x="4944" y="121"/>
                      <a:pt x="4944" y="88"/>
                    </a:cubicBezTo>
                    <a:cubicBezTo>
                      <a:pt x="4948" y="48"/>
                      <a:pt x="4920" y="20"/>
                      <a:pt x="4880" y="16"/>
                    </a:cubicBezTo>
                    <a:cubicBezTo>
                      <a:pt x="4672" y="6"/>
                      <a:pt x="4470" y="1"/>
                      <a:pt x="4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4"/>
              <p:cNvSpPr/>
              <p:nvPr/>
            </p:nvSpPr>
            <p:spPr>
              <a:xfrm>
                <a:off x="6836650" y="3380425"/>
                <a:ext cx="16450" cy="98925"/>
              </a:xfrm>
              <a:custGeom>
                <a:avLst/>
                <a:gdLst/>
                <a:ahLst/>
                <a:cxnLst/>
                <a:rect l="l" t="t" r="r" b="b"/>
                <a:pathLst>
                  <a:path w="658" h="3957" extrusionOk="0">
                    <a:moveTo>
                      <a:pt x="585" y="0"/>
                    </a:moveTo>
                    <a:cubicBezTo>
                      <a:pt x="556" y="0"/>
                      <a:pt x="530" y="19"/>
                      <a:pt x="523" y="47"/>
                    </a:cubicBezTo>
                    <a:cubicBezTo>
                      <a:pt x="519" y="63"/>
                      <a:pt x="0" y="1838"/>
                      <a:pt x="218" y="3897"/>
                    </a:cubicBezTo>
                    <a:cubicBezTo>
                      <a:pt x="222" y="3933"/>
                      <a:pt x="250" y="3957"/>
                      <a:pt x="282" y="3957"/>
                    </a:cubicBezTo>
                    <a:lnTo>
                      <a:pt x="290" y="3957"/>
                    </a:lnTo>
                    <a:cubicBezTo>
                      <a:pt x="325" y="3953"/>
                      <a:pt x="353" y="3921"/>
                      <a:pt x="349" y="3885"/>
                    </a:cubicBezTo>
                    <a:cubicBezTo>
                      <a:pt x="135" y="1853"/>
                      <a:pt x="646" y="103"/>
                      <a:pt x="650" y="87"/>
                    </a:cubicBezTo>
                    <a:cubicBezTo>
                      <a:pt x="658" y="51"/>
                      <a:pt x="638" y="12"/>
                      <a:pt x="606" y="4"/>
                    </a:cubicBezTo>
                    <a:cubicBezTo>
                      <a:pt x="599" y="1"/>
                      <a:pt x="592"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4"/>
              <p:cNvSpPr/>
              <p:nvPr/>
            </p:nvSpPr>
            <p:spPr>
              <a:xfrm>
                <a:off x="6561175" y="3763075"/>
                <a:ext cx="79825" cy="52750"/>
              </a:xfrm>
              <a:custGeom>
                <a:avLst/>
                <a:gdLst/>
                <a:ahLst/>
                <a:cxnLst/>
                <a:rect l="l" t="t" r="r" b="b"/>
                <a:pathLst>
                  <a:path w="3193" h="2110" extrusionOk="0">
                    <a:moveTo>
                      <a:pt x="3123" y="1"/>
                    </a:moveTo>
                    <a:cubicBezTo>
                      <a:pt x="3095" y="1"/>
                      <a:pt x="3065" y="20"/>
                      <a:pt x="3058" y="50"/>
                    </a:cubicBezTo>
                    <a:cubicBezTo>
                      <a:pt x="2539" y="1947"/>
                      <a:pt x="91" y="1979"/>
                      <a:pt x="68" y="1979"/>
                    </a:cubicBezTo>
                    <a:cubicBezTo>
                      <a:pt x="32" y="1979"/>
                      <a:pt x="0" y="2011"/>
                      <a:pt x="0" y="2046"/>
                    </a:cubicBezTo>
                    <a:cubicBezTo>
                      <a:pt x="0" y="2082"/>
                      <a:pt x="32" y="2110"/>
                      <a:pt x="68" y="2110"/>
                    </a:cubicBezTo>
                    <a:cubicBezTo>
                      <a:pt x="91" y="2110"/>
                      <a:pt x="2638" y="2078"/>
                      <a:pt x="3185" y="86"/>
                    </a:cubicBezTo>
                    <a:cubicBezTo>
                      <a:pt x="3193" y="50"/>
                      <a:pt x="3173" y="14"/>
                      <a:pt x="3137" y="2"/>
                    </a:cubicBezTo>
                    <a:cubicBezTo>
                      <a:pt x="3133" y="1"/>
                      <a:pt x="3128" y="1"/>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4"/>
              <p:cNvSpPr/>
              <p:nvPr/>
            </p:nvSpPr>
            <p:spPr>
              <a:xfrm>
                <a:off x="6979425" y="3582225"/>
                <a:ext cx="18450" cy="60125"/>
              </a:xfrm>
              <a:custGeom>
                <a:avLst/>
                <a:gdLst/>
                <a:ahLst/>
                <a:cxnLst/>
                <a:rect l="l" t="t" r="r" b="b"/>
                <a:pathLst>
                  <a:path w="738" h="2405" extrusionOk="0">
                    <a:moveTo>
                      <a:pt x="664" y="1"/>
                    </a:moveTo>
                    <a:cubicBezTo>
                      <a:pt x="643" y="1"/>
                      <a:pt x="622" y="10"/>
                      <a:pt x="607" y="28"/>
                    </a:cubicBezTo>
                    <a:cubicBezTo>
                      <a:pt x="1" y="871"/>
                      <a:pt x="219" y="2285"/>
                      <a:pt x="227" y="2349"/>
                    </a:cubicBezTo>
                    <a:cubicBezTo>
                      <a:pt x="231" y="2380"/>
                      <a:pt x="258" y="2404"/>
                      <a:pt x="290" y="2404"/>
                    </a:cubicBezTo>
                    <a:lnTo>
                      <a:pt x="302" y="2400"/>
                    </a:lnTo>
                    <a:cubicBezTo>
                      <a:pt x="338" y="2396"/>
                      <a:pt x="361" y="2361"/>
                      <a:pt x="357" y="2325"/>
                    </a:cubicBezTo>
                    <a:cubicBezTo>
                      <a:pt x="354" y="2313"/>
                      <a:pt x="140" y="903"/>
                      <a:pt x="714" y="103"/>
                    </a:cubicBezTo>
                    <a:cubicBezTo>
                      <a:pt x="738" y="75"/>
                      <a:pt x="730" y="36"/>
                      <a:pt x="702" y="12"/>
                    </a:cubicBezTo>
                    <a:cubicBezTo>
                      <a:pt x="690" y="4"/>
                      <a:pt x="677"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4"/>
              <p:cNvSpPr/>
              <p:nvPr/>
            </p:nvSpPr>
            <p:spPr>
              <a:xfrm>
                <a:off x="6940025" y="3386800"/>
                <a:ext cx="75775" cy="75225"/>
              </a:xfrm>
              <a:custGeom>
                <a:avLst/>
                <a:gdLst/>
                <a:ahLst/>
                <a:cxnLst/>
                <a:rect l="l" t="t" r="r" b="b"/>
                <a:pathLst>
                  <a:path w="3031" h="3009" extrusionOk="0">
                    <a:moveTo>
                      <a:pt x="2956" y="0"/>
                    </a:moveTo>
                    <a:cubicBezTo>
                      <a:pt x="2936" y="0"/>
                      <a:pt x="2916" y="10"/>
                      <a:pt x="2904" y="26"/>
                    </a:cubicBezTo>
                    <a:cubicBezTo>
                      <a:pt x="2888" y="46"/>
                      <a:pt x="1569" y="1852"/>
                      <a:pt x="40" y="2886"/>
                    </a:cubicBezTo>
                    <a:cubicBezTo>
                      <a:pt x="8" y="2906"/>
                      <a:pt x="1" y="2949"/>
                      <a:pt x="20" y="2977"/>
                    </a:cubicBezTo>
                    <a:cubicBezTo>
                      <a:pt x="32" y="2997"/>
                      <a:pt x="56" y="3009"/>
                      <a:pt x="76" y="3009"/>
                    </a:cubicBezTo>
                    <a:cubicBezTo>
                      <a:pt x="88" y="3009"/>
                      <a:pt x="100" y="3005"/>
                      <a:pt x="111" y="2997"/>
                    </a:cubicBezTo>
                    <a:cubicBezTo>
                      <a:pt x="1664" y="1947"/>
                      <a:pt x="2995" y="125"/>
                      <a:pt x="3011" y="105"/>
                    </a:cubicBezTo>
                    <a:cubicBezTo>
                      <a:pt x="3031" y="77"/>
                      <a:pt x="3023" y="34"/>
                      <a:pt x="2995" y="14"/>
                    </a:cubicBezTo>
                    <a:cubicBezTo>
                      <a:pt x="2984" y="4"/>
                      <a:pt x="2970" y="0"/>
                      <a:pt x="2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4"/>
              <p:cNvSpPr/>
              <p:nvPr/>
            </p:nvSpPr>
            <p:spPr>
              <a:xfrm>
                <a:off x="6881800" y="3684100"/>
                <a:ext cx="149150" cy="129450"/>
              </a:xfrm>
              <a:custGeom>
                <a:avLst/>
                <a:gdLst/>
                <a:ahLst/>
                <a:cxnLst/>
                <a:rect l="l" t="t" r="r" b="b"/>
                <a:pathLst>
                  <a:path w="5966" h="5178" extrusionOk="0">
                    <a:moveTo>
                      <a:pt x="2864" y="1"/>
                    </a:moveTo>
                    <a:cubicBezTo>
                      <a:pt x="1399" y="1"/>
                      <a:pt x="163" y="987"/>
                      <a:pt x="36" y="2314"/>
                    </a:cubicBezTo>
                    <a:cubicBezTo>
                      <a:pt x="1" y="2714"/>
                      <a:pt x="64" y="3102"/>
                      <a:pt x="214" y="3455"/>
                    </a:cubicBezTo>
                    <a:cubicBezTo>
                      <a:pt x="512" y="3494"/>
                      <a:pt x="832" y="3581"/>
                      <a:pt x="1173" y="3708"/>
                    </a:cubicBezTo>
                    <a:cubicBezTo>
                      <a:pt x="1209" y="3720"/>
                      <a:pt x="1224" y="3756"/>
                      <a:pt x="1213" y="3791"/>
                    </a:cubicBezTo>
                    <a:cubicBezTo>
                      <a:pt x="1205" y="3819"/>
                      <a:pt x="1177" y="3835"/>
                      <a:pt x="1153" y="3835"/>
                    </a:cubicBezTo>
                    <a:cubicBezTo>
                      <a:pt x="1145" y="3835"/>
                      <a:pt x="1137" y="3835"/>
                      <a:pt x="1129" y="3831"/>
                    </a:cubicBezTo>
                    <a:cubicBezTo>
                      <a:pt x="828" y="3720"/>
                      <a:pt x="547" y="3641"/>
                      <a:pt x="282" y="3597"/>
                    </a:cubicBezTo>
                    <a:lnTo>
                      <a:pt x="282" y="3597"/>
                    </a:lnTo>
                    <a:cubicBezTo>
                      <a:pt x="702" y="4437"/>
                      <a:pt x="1601" y="5059"/>
                      <a:pt x="2690" y="5166"/>
                    </a:cubicBezTo>
                    <a:cubicBezTo>
                      <a:pt x="2793" y="5174"/>
                      <a:pt x="2896" y="5178"/>
                      <a:pt x="3003" y="5178"/>
                    </a:cubicBezTo>
                    <a:cubicBezTo>
                      <a:pt x="4468" y="5178"/>
                      <a:pt x="5704" y="4191"/>
                      <a:pt x="5827" y="2864"/>
                    </a:cubicBezTo>
                    <a:cubicBezTo>
                      <a:pt x="5966" y="1442"/>
                      <a:pt x="4777" y="167"/>
                      <a:pt x="3177" y="17"/>
                    </a:cubicBezTo>
                    <a:cubicBezTo>
                      <a:pt x="3074" y="5"/>
                      <a:pt x="2967" y="1"/>
                      <a:pt x="2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4"/>
              <p:cNvSpPr/>
              <p:nvPr/>
            </p:nvSpPr>
            <p:spPr>
              <a:xfrm>
                <a:off x="6887150" y="3770450"/>
                <a:ext cx="25275" cy="9525"/>
              </a:xfrm>
              <a:custGeom>
                <a:avLst/>
                <a:gdLst/>
                <a:ahLst/>
                <a:cxnLst/>
                <a:rect l="l" t="t" r="r" b="b"/>
                <a:pathLst>
                  <a:path w="1011" h="381" extrusionOk="0">
                    <a:moveTo>
                      <a:pt x="0" y="1"/>
                    </a:moveTo>
                    <a:cubicBezTo>
                      <a:pt x="24" y="52"/>
                      <a:pt x="44" y="100"/>
                      <a:pt x="68" y="143"/>
                    </a:cubicBezTo>
                    <a:cubicBezTo>
                      <a:pt x="333" y="187"/>
                      <a:pt x="614" y="266"/>
                      <a:pt x="915" y="377"/>
                    </a:cubicBezTo>
                    <a:cubicBezTo>
                      <a:pt x="923" y="381"/>
                      <a:pt x="931" y="381"/>
                      <a:pt x="939" y="381"/>
                    </a:cubicBezTo>
                    <a:cubicBezTo>
                      <a:pt x="963" y="381"/>
                      <a:pt x="991" y="365"/>
                      <a:pt x="999" y="337"/>
                    </a:cubicBezTo>
                    <a:cubicBezTo>
                      <a:pt x="1010" y="302"/>
                      <a:pt x="995" y="266"/>
                      <a:pt x="959" y="254"/>
                    </a:cubicBezTo>
                    <a:cubicBezTo>
                      <a:pt x="618" y="127"/>
                      <a:pt x="298" y="4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4"/>
              <p:cNvSpPr/>
              <p:nvPr/>
            </p:nvSpPr>
            <p:spPr>
              <a:xfrm>
                <a:off x="6556025" y="3630425"/>
                <a:ext cx="146975" cy="129450"/>
              </a:xfrm>
              <a:custGeom>
                <a:avLst/>
                <a:gdLst/>
                <a:ahLst/>
                <a:cxnLst/>
                <a:rect l="l" t="t" r="r" b="b"/>
                <a:pathLst>
                  <a:path w="5879" h="5178" extrusionOk="0">
                    <a:moveTo>
                      <a:pt x="2852" y="1"/>
                    </a:moveTo>
                    <a:cubicBezTo>
                      <a:pt x="1387" y="1"/>
                      <a:pt x="151" y="987"/>
                      <a:pt x="28" y="2314"/>
                    </a:cubicBezTo>
                    <a:cubicBezTo>
                      <a:pt x="0" y="2603"/>
                      <a:pt x="24" y="2880"/>
                      <a:pt x="99" y="3150"/>
                    </a:cubicBezTo>
                    <a:cubicBezTo>
                      <a:pt x="464" y="3316"/>
                      <a:pt x="864" y="3423"/>
                      <a:pt x="1284" y="3447"/>
                    </a:cubicBezTo>
                    <a:cubicBezTo>
                      <a:pt x="1339" y="3451"/>
                      <a:pt x="1391" y="3451"/>
                      <a:pt x="1442" y="3451"/>
                    </a:cubicBezTo>
                    <a:cubicBezTo>
                      <a:pt x="2721" y="3451"/>
                      <a:pt x="3981" y="2631"/>
                      <a:pt x="5189" y="1015"/>
                    </a:cubicBezTo>
                    <a:cubicBezTo>
                      <a:pt x="4710" y="472"/>
                      <a:pt x="3993" y="92"/>
                      <a:pt x="3165" y="17"/>
                    </a:cubicBezTo>
                    <a:cubicBezTo>
                      <a:pt x="3062" y="5"/>
                      <a:pt x="2955" y="1"/>
                      <a:pt x="2852" y="1"/>
                    </a:cubicBezTo>
                    <a:close/>
                    <a:moveTo>
                      <a:pt x="5276" y="1118"/>
                    </a:moveTo>
                    <a:cubicBezTo>
                      <a:pt x="4048" y="2754"/>
                      <a:pt x="2757" y="3582"/>
                      <a:pt x="1442" y="3582"/>
                    </a:cubicBezTo>
                    <a:cubicBezTo>
                      <a:pt x="1387" y="3582"/>
                      <a:pt x="1331" y="3582"/>
                      <a:pt x="1276" y="3578"/>
                    </a:cubicBezTo>
                    <a:cubicBezTo>
                      <a:pt x="880" y="3558"/>
                      <a:pt x="503" y="3463"/>
                      <a:pt x="151" y="3316"/>
                    </a:cubicBezTo>
                    <a:lnTo>
                      <a:pt x="151" y="3316"/>
                    </a:lnTo>
                    <a:cubicBezTo>
                      <a:pt x="495" y="4291"/>
                      <a:pt x="1470" y="5047"/>
                      <a:pt x="2678" y="5162"/>
                    </a:cubicBezTo>
                    <a:cubicBezTo>
                      <a:pt x="2781" y="5174"/>
                      <a:pt x="2888" y="5178"/>
                      <a:pt x="2991" y="5178"/>
                    </a:cubicBezTo>
                    <a:cubicBezTo>
                      <a:pt x="4456" y="5178"/>
                      <a:pt x="5692" y="4192"/>
                      <a:pt x="5819" y="2865"/>
                    </a:cubicBezTo>
                    <a:cubicBezTo>
                      <a:pt x="5878" y="2223"/>
                      <a:pt x="5668"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4"/>
              <p:cNvSpPr/>
              <p:nvPr/>
            </p:nvSpPr>
            <p:spPr>
              <a:xfrm>
                <a:off x="6558500" y="3655775"/>
                <a:ext cx="129450" cy="64200"/>
              </a:xfrm>
              <a:custGeom>
                <a:avLst/>
                <a:gdLst/>
                <a:ahLst/>
                <a:cxnLst/>
                <a:rect l="l" t="t" r="r" b="b"/>
                <a:pathLst>
                  <a:path w="5178" h="2568" extrusionOk="0">
                    <a:moveTo>
                      <a:pt x="5090" y="1"/>
                    </a:moveTo>
                    <a:cubicBezTo>
                      <a:pt x="3882" y="1617"/>
                      <a:pt x="2622" y="2437"/>
                      <a:pt x="1343" y="2437"/>
                    </a:cubicBezTo>
                    <a:cubicBezTo>
                      <a:pt x="1292" y="2437"/>
                      <a:pt x="1240" y="2437"/>
                      <a:pt x="1185" y="2433"/>
                    </a:cubicBezTo>
                    <a:cubicBezTo>
                      <a:pt x="765" y="2409"/>
                      <a:pt x="365" y="2302"/>
                      <a:pt x="0" y="2136"/>
                    </a:cubicBezTo>
                    <a:lnTo>
                      <a:pt x="0" y="2136"/>
                    </a:lnTo>
                    <a:cubicBezTo>
                      <a:pt x="16" y="2191"/>
                      <a:pt x="32" y="2247"/>
                      <a:pt x="52" y="2302"/>
                    </a:cubicBezTo>
                    <a:cubicBezTo>
                      <a:pt x="404" y="2449"/>
                      <a:pt x="781" y="2544"/>
                      <a:pt x="1177" y="2564"/>
                    </a:cubicBezTo>
                    <a:cubicBezTo>
                      <a:pt x="1232" y="2568"/>
                      <a:pt x="1288" y="2568"/>
                      <a:pt x="1343" y="2568"/>
                    </a:cubicBezTo>
                    <a:cubicBezTo>
                      <a:pt x="2658" y="2568"/>
                      <a:pt x="3949" y="1740"/>
                      <a:pt x="5177" y="104"/>
                    </a:cubicBezTo>
                    <a:cubicBezTo>
                      <a:pt x="5149" y="68"/>
                      <a:pt x="5118" y="33"/>
                      <a:pt x="5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4"/>
              <p:cNvSpPr/>
              <p:nvPr/>
            </p:nvSpPr>
            <p:spPr>
              <a:xfrm>
                <a:off x="6608275" y="3588750"/>
                <a:ext cx="116400" cy="72250"/>
              </a:xfrm>
              <a:custGeom>
                <a:avLst/>
                <a:gdLst/>
                <a:ahLst/>
                <a:cxnLst/>
                <a:rect l="l" t="t" r="r" b="b"/>
                <a:pathLst>
                  <a:path w="4656" h="2890" extrusionOk="0">
                    <a:moveTo>
                      <a:pt x="4404" y="0"/>
                    </a:moveTo>
                    <a:cubicBezTo>
                      <a:pt x="4208" y="0"/>
                      <a:pt x="3642" y="1154"/>
                      <a:pt x="2465" y="1343"/>
                    </a:cubicBezTo>
                    <a:cubicBezTo>
                      <a:pt x="2353" y="1362"/>
                      <a:pt x="2244" y="1370"/>
                      <a:pt x="2138" y="1370"/>
                    </a:cubicBezTo>
                    <a:cubicBezTo>
                      <a:pt x="1179" y="1370"/>
                      <a:pt x="459" y="694"/>
                      <a:pt x="233" y="694"/>
                    </a:cubicBezTo>
                    <a:cubicBezTo>
                      <a:pt x="210" y="694"/>
                      <a:pt x="192" y="702"/>
                      <a:pt x="180" y="717"/>
                    </a:cubicBezTo>
                    <a:cubicBezTo>
                      <a:pt x="1" y="942"/>
                      <a:pt x="1005" y="2889"/>
                      <a:pt x="2418" y="2889"/>
                    </a:cubicBezTo>
                    <a:cubicBezTo>
                      <a:pt x="2474" y="2889"/>
                      <a:pt x="2531" y="2886"/>
                      <a:pt x="2588" y="2880"/>
                    </a:cubicBezTo>
                    <a:cubicBezTo>
                      <a:pt x="4172" y="2702"/>
                      <a:pt x="4656" y="163"/>
                      <a:pt x="4430" y="8"/>
                    </a:cubicBezTo>
                    <a:cubicBezTo>
                      <a:pt x="4422" y="3"/>
                      <a:pt x="441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4"/>
              <p:cNvSpPr/>
              <p:nvPr/>
            </p:nvSpPr>
            <p:spPr>
              <a:xfrm>
                <a:off x="6888625" y="3639200"/>
                <a:ext cx="113625" cy="76600"/>
              </a:xfrm>
              <a:custGeom>
                <a:avLst/>
                <a:gdLst/>
                <a:ahLst/>
                <a:cxnLst/>
                <a:rect l="l" t="t" r="r" b="b"/>
                <a:pathLst>
                  <a:path w="4545" h="3064" extrusionOk="0">
                    <a:moveTo>
                      <a:pt x="296" y="0"/>
                    </a:moveTo>
                    <a:cubicBezTo>
                      <a:pt x="287" y="0"/>
                      <a:pt x="278" y="2"/>
                      <a:pt x="270" y="6"/>
                    </a:cubicBezTo>
                    <a:cubicBezTo>
                      <a:pt x="1" y="141"/>
                      <a:pt x="108" y="2502"/>
                      <a:pt x="1534" y="2985"/>
                    </a:cubicBezTo>
                    <a:cubicBezTo>
                      <a:pt x="1696" y="3039"/>
                      <a:pt x="1858" y="3064"/>
                      <a:pt x="2019" y="3064"/>
                    </a:cubicBezTo>
                    <a:cubicBezTo>
                      <a:pt x="3352" y="3064"/>
                      <a:pt x="4545" y="1371"/>
                      <a:pt x="4421" y="1159"/>
                    </a:cubicBezTo>
                    <a:cubicBezTo>
                      <a:pt x="4411" y="1143"/>
                      <a:pt x="4394" y="1135"/>
                      <a:pt x="4369" y="1135"/>
                    </a:cubicBezTo>
                    <a:cubicBezTo>
                      <a:pt x="4166" y="1135"/>
                      <a:pt x="3481" y="1621"/>
                      <a:pt x="2640" y="1621"/>
                    </a:cubicBezTo>
                    <a:cubicBezTo>
                      <a:pt x="2458" y="1621"/>
                      <a:pt x="2269" y="1598"/>
                      <a:pt x="2076" y="1543"/>
                    </a:cubicBezTo>
                    <a:cubicBezTo>
                      <a:pt x="927" y="1216"/>
                      <a:pt x="51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4"/>
              <p:cNvSpPr/>
              <p:nvPr/>
            </p:nvSpPr>
            <p:spPr>
              <a:xfrm>
                <a:off x="6673350" y="3677175"/>
                <a:ext cx="225600" cy="65275"/>
              </a:xfrm>
              <a:custGeom>
                <a:avLst/>
                <a:gdLst/>
                <a:ahLst/>
                <a:cxnLst/>
                <a:rect l="l" t="t" r="r" b="b"/>
                <a:pathLst>
                  <a:path w="9024" h="2611" extrusionOk="0">
                    <a:moveTo>
                      <a:pt x="1425" y="1"/>
                    </a:moveTo>
                    <a:cubicBezTo>
                      <a:pt x="960" y="1"/>
                      <a:pt x="381" y="185"/>
                      <a:pt x="88" y="559"/>
                    </a:cubicBezTo>
                    <a:cubicBezTo>
                      <a:pt x="1" y="674"/>
                      <a:pt x="21" y="840"/>
                      <a:pt x="136" y="927"/>
                    </a:cubicBezTo>
                    <a:cubicBezTo>
                      <a:pt x="184" y="966"/>
                      <a:pt x="242" y="985"/>
                      <a:pt x="300" y="985"/>
                    </a:cubicBezTo>
                    <a:cubicBezTo>
                      <a:pt x="378" y="985"/>
                      <a:pt x="455" y="950"/>
                      <a:pt x="508" y="884"/>
                    </a:cubicBezTo>
                    <a:cubicBezTo>
                      <a:pt x="685" y="655"/>
                      <a:pt x="1107" y="529"/>
                      <a:pt x="1432" y="529"/>
                    </a:cubicBezTo>
                    <a:cubicBezTo>
                      <a:pt x="1456" y="529"/>
                      <a:pt x="1479" y="530"/>
                      <a:pt x="1502" y="531"/>
                    </a:cubicBezTo>
                    <a:cubicBezTo>
                      <a:pt x="1720" y="543"/>
                      <a:pt x="1910" y="634"/>
                      <a:pt x="2017" y="773"/>
                    </a:cubicBezTo>
                    <a:cubicBezTo>
                      <a:pt x="2057" y="828"/>
                      <a:pt x="2096" y="884"/>
                      <a:pt x="2140" y="943"/>
                    </a:cubicBezTo>
                    <a:cubicBezTo>
                      <a:pt x="2354" y="1250"/>
                      <a:pt x="2682" y="1715"/>
                      <a:pt x="3173" y="1715"/>
                    </a:cubicBezTo>
                    <a:cubicBezTo>
                      <a:pt x="3328" y="1715"/>
                      <a:pt x="3499" y="1669"/>
                      <a:pt x="3688" y="1557"/>
                    </a:cubicBezTo>
                    <a:cubicBezTo>
                      <a:pt x="3847" y="1462"/>
                      <a:pt x="3986" y="1339"/>
                      <a:pt x="4116" y="1220"/>
                    </a:cubicBezTo>
                    <a:cubicBezTo>
                      <a:pt x="4281" y="1075"/>
                      <a:pt x="4448" y="923"/>
                      <a:pt x="4577" y="923"/>
                    </a:cubicBezTo>
                    <a:cubicBezTo>
                      <a:pt x="4582" y="923"/>
                      <a:pt x="4587" y="923"/>
                      <a:pt x="4592" y="923"/>
                    </a:cubicBezTo>
                    <a:cubicBezTo>
                      <a:pt x="4699" y="927"/>
                      <a:pt x="4817" y="1042"/>
                      <a:pt x="4897" y="1133"/>
                    </a:cubicBezTo>
                    <a:cubicBezTo>
                      <a:pt x="4956" y="1201"/>
                      <a:pt x="5007" y="1276"/>
                      <a:pt x="5067" y="1359"/>
                    </a:cubicBezTo>
                    <a:cubicBezTo>
                      <a:pt x="5174" y="1510"/>
                      <a:pt x="5285" y="1664"/>
                      <a:pt x="5443" y="1795"/>
                    </a:cubicBezTo>
                    <a:cubicBezTo>
                      <a:pt x="5667" y="1978"/>
                      <a:pt x="5950" y="2072"/>
                      <a:pt x="6234" y="2072"/>
                    </a:cubicBezTo>
                    <a:cubicBezTo>
                      <a:pt x="6423" y="2072"/>
                      <a:pt x="6611" y="2031"/>
                      <a:pt x="6782" y="1945"/>
                    </a:cubicBezTo>
                    <a:cubicBezTo>
                      <a:pt x="6917" y="1874"/>
                      <a:pt x="7028" y="1791"/>
                      <a:pt x="7138" y="1704"/>
                    </a:cubicBezTo>
                    <a:cubicBezTo>
                      <a:pt x="7249" y="1616"/>
                      <a:pt x="7356" y="1537"/>
                      <a:pt x="7467" y="1498"/>
                    </a:cubicBezTo>
                    <a:cubicBezTo>
                      <a:pt x="7531" y="1473"/>
                      <a:pt x="7598" y="1461"/>
                      <a:pt x="7666" y="1461"/>
                    </a:cubicBezTo>
                    <a:cubicBezTo>
                      <a:pt x="7818" y="1461"/>
                      <a:pt x="7975" y="1520"/>
                      <a:pt x="8117" y="1632"/>
                    </a:cubicBezTo>
                    <a:cubicBezTo>
                      <a:pt x="8346" y="1811"/>
                      <a:pt x="8481" y="2080"/>
                      <a:pt x="8453" y="2318"/>
                    </a:cubicBezTo>
                    <a:cubicBezTo>
                      <a:pt x="8442" y="2464"/>
                      <a:pt x="8545" y="2595"/>
                      <a:pt x="8691" y="2611"/>
                    </a:cubicBezTo>
                    <a:lnTo>
                      <a:pt x="8719" y="2611"/>
                    </a:lnTo>
                    <a:cubicBezTo>
                      <a:pt x="8853" y="2611"/>
                      <a:pt x="8968" y="2508"/>
                      <a:pt x="8980" y="2373"/>
                    </a:cubicBezTo>
                    <a:cubicBezTo>
                      <a:pt x="9024" y="1949"/>
                      <a:pt x="8818" y="1506"/>
                      <a:pt x="8442" y="1212"/>
                    </a:cubicBezTo>
                    <a:cubicBezTo>
                      <a:pt x="8206" y="1031"/>
                      <a:pt x="7931" y="935"/>
                      <a:pt x="7663" y="935"/>
                    </a:cubicBezTo>
                    <a:cubicBezTo>
                      <a:pt x="7534" y="935"/>
                      <a:pt x="7406" y="958"/>
                      <a:pt x="7285" y="1003"/>
                    </a:cubicBezTo>
                    <a:cubicBezTo>
                      <a:pt x="7099" y="1070"/>
                      <a:pt x="6948" y="1185"/>
                      <a:pt x="6814" y="1288"/>
                    </a:cubicBezTo>
                    <a:cubicBezTo>
                      <a:pt x="6723" y="1359"/>
                      <a:pt x="6635" y="1426"/>
                      <a:pt x="6544" y="1470"/>
                    </a:cubicBezTo>
                    <a:cubicBezTo>
                      <a:pt x="6448" y="1519"/>
                      <a:pt x="6340" y="1543"/>
                      <a:pt x="6232" y="1543"/>
                    </a:cubicBezTo>
                    <a:cubicBezTo>
                      <a:pt x="6069" y="1543"/>
                      <a:pt x="5906" y="1489"/>
                      <a:pt x="5780" y="1387"/>
                    </a:cubicBezTo>
                    <a:cubicBezTo>
                      <a:pt x="5673" y="1300"/>
                      <a:pt x="5586" y="1177"/>
                      <a:pt x="5495" y="1050"/>
                    </a:cubicBezTo>
                    <a:cubicBezTo>
                      <a:pt x="5431" y="963"/>
                      <a:pt x="5368" y="876"/>
                      <a:pt x="5297" y="789"/>
                    </a:cubicBezTo>
                    <a:cubicBezTo>
                      <a:pt x="5079" y="539"/>
                      <a:pt x="4861" y="408"/>
                      <a:pt x="4627" y="397"/>
                    </a:cubicBezTo>
                    <a:cubicBezTo>
                      <a:pt x="4611" y="395"/>
                      <a:pt x="4595" y="395"/>
                      <a:pt x="4580" y="395"/>
                    </a:cubicBezTo>
                    <a:cubicBezTo>
                      <a:pt x="4254" y="395"/>
                      <a:pt x="3994" y="624"/>
                      <a:pt x="3768" y="828"/>
                    </a:cubicBezTo>
                    <a:cubicBezTo>
                      <a:pt x="3653" y="931"/>
                      <a:pt x="3534" y="1034"/>
                      <a:pt x="3419" y="1106"/>
                    </a:cubicBezTo>
                    <a:cubicBezTo>
                      <a:pt x="3329" y="1158"/>
                      <a:pt x="3251" y="1186"/>
                      <a:pt x="3177" y="1186"/>
                    </a:cubicBezTo>
                    <a:cubicBezTo>
                      <a:pt x="2992" y="1186"/>
                      <a:pt x="2832" y="1012"/>
                      <a:pt x="2572" y="638"/>
                    </a:cubicBezTo>
                    <a:cubicBezTo>
                      <a:pt x="2524" y="575"/>
                      <a:pt x="2480" y="515"/>
                      <a:pt x="2437" y="456"/>
                    </a:cubicBezTo>
                    <a:cubicBezTo>
                      <a:pt x="2239" y="191"/>
                      <a:pt x="1910" y="24"/>
                      <a:pt x="1534" y="4"/>
                    </a:cubicBezTo>
                    <a:cubicBezTo>
                      <a:pt x="1498" y="2"/>
                      <a:pt x="1462"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4"/>
              <p:cNvSpPr/>
              <p:nvPr/>
            </p:nvSpPr>
            <p:spPr>
              <a:xfrm>
                <a:off x="6352225" y="3186825"/>
                <a:ext cx="426425" cy="345200"/>
              </a:xfrm>
              <a:custGeom>
                <a:avLst/>
                <a:gdLst/>
                <a:ahLst/>
                <a:cxnLst/>
                <a:rect l="l" t="t" r="r" b="b"/>
                <a:pathLst>
                  <a:path w="17057" h="13808" extrusionOk="0">
                    <a:moveTo>
                      <a:pt x="9582" y="0"/>
                    </a:moveTo>
                    <a:lnTo>
                      <a:pt x="6584" y="3795"/>
                    </a:lnTo>
                    <a:lnTo>
                      <a:pt x="3134" y="1898"/>
                    </a:lnTo>
                    <a:lnTo>
                      <a:pt x="3134" y="1898"/>
                    </a:lnTo>
                    <a:cubicBezTo>
                      <a:pt x="3324" y="2856"/>
                      <a:pt x="3518" y="3815"/>
                      <a:pt x="3708" y="4773"/>
                    </a:cubicBezTo>
                    <a:lnTo>
                      <a:pt x="1" y="5811"/>
                    </a:lnTo>
                    <a:lnTo>
                      <a:pt x="2801" y="7768"/>
                    </a:lnTo>
                    <a:lnTo>
                      <a:pt x="36" y="10069"/>
                    </a:lnTo>
                    <a:lnTo>
                      <a:pt x="3534" y="10469"/>
                    </a:lnTo>
                    <a:lnTo>
                      <a:pt x="3364" y="13289"/>
                    </a:lnTo>
                    <a:lnTo>
                      <a:pt x="6413" y="11103"/>
                    </a:lnTo>
                    <a:lnTo>
                      <a:pt x="6758" y="13808"/>
                    </a:lnTo>
                    <a:lnTo>
                      <a:pt x="9337" y="10932"/>
                    </a:lnTo>
                    <a:lnTo>
                      <a:pt x="11147" y="13578"/>
                    </a:lnTo>
                    <a:lnTo>
                      <a:pt x="12101" y="10009"/>
                    </a:lnTo>
                    <a:lnTo>
                      <a:pt x="15496" y="10988"/>
                    </a:lnTo>
                    <a:lnTo>
                      <a:pt x="13547" y="8282"/>
                    </a:lnTo>
                    <a:lnTo>
                      <a:pt x="17056" y="8168"/>
                    </a:lnTo>
                    <a:lnTo>
                      <a:pt x="14537" y="6270"/>
                    </a:lnTo>
                    <a:lnTo>
                      <a:pt x="16759" y="4543"/>
                    </a:lnTo>
                    <a:lnTo>
                      <a:pt x="13052" y="4373"/>
                    </a:lnTo>
                    <a:lnTo>
                      <a:pt x="13377" y="1898"/>
                    </a:lnTo>
                    <a:lnTo>
                      <a:pt x="9950" y="3680"/>
                    </a:lnTo>
                    <a:lnTo>
                      <a:pt x="95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4"/>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0" name="Google Shape;1430;p44"/>
          <p:cNvSpPr txBox="1">
            <a:spLocks noGrp="1"/>
          </p:cNvSpPr>
          <p:nvPr>
            <p:ph type="subTitle" idx="1"/>
          </p:nvPr>
        </p:nvSpPr>
        <p:spPr>
          <a:xfrm>
            <a:off x="985459" y="3083925"/>
            <a:ext cx="7633200" cy="170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1431" name="Google Shape;1431;p44"/>
          <p:cNvPicPr preferRelativeResize="0"/>
          <p:nvPr/>
        </p:nvPicPr>
        <p:blipFill>
          <a:blip r:embed="rId3">
            <a:alphaModFix/>
          </a:blip>
          <a:stretch>
            <a:fillRect/>
          </a:stretch>
        </p:blipFill>
        <p:spPr>
          <a:xfrm>
            <a:off x="985450" y="2733550"/>
            <a:ext cx="7633201" cy="2054075"/>
          </a:xfrm>
          <a:prstGeom prst="rect">
            <a:avLst/>
          </a:prstGeom>
          <a:noFill/>
          <a:ln>
            <a:noFill/>
          </a:ln>
        </p:spPr>
      </p:pic>
      <p:pic>
        <p:nvPicPr>
          <p:cNvPr id="1432" name="Google Shape;1432;p44"/>
          <p:cNvPicPr preferRelativeResize="0"/>
          <p:nvPr/>
        </p:nvPicPr>
        <p:blipFill>
          <a:blip r:embed="rId4">
            <a:alphaModFix/>
          </a:blip>
          <a:stretch>
            <a:fillRect/>
          </a:stretch>
        </p:blipFill>
        <p:spPr>
          <a:xfrm>
            <a:off x="985450" y="1524650"/>
            <a:ext cx="7633200" cy="124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6"/>
        <p:cNvGrpSpPr/>
        <p:nvPr/>
      </p:nvGrpSpPr>
      <p:grpSpPr>
        <a:xfrm>
          <a:off x="0" y="0"/>
          <a:ext cx="0" cy="0"/>
          <a:chOff x="0" y="0"/>
          <a:chExt cx="0" cy="0"/>
        </a:xfrm>
      </p:grpSpPr>
      <p:sp>
        <p:nvSpPr>
          <p:cNvPr id="1437" name="Google Shape;1437;p45"/>
          <p:cNvSpPr txBox="1">
            <a:spLocks noGrp="1"/>
          </p:cNvSpPr>
          <p:nvPr>
            <p:ph type="title"/>
          </p:nvPr>
        </p:nvSpPr>
        <p:spPr>
          <a:xfrm>
            <a:off x="3898075" y="2417250"/>
            <a:ext cx="4532700" cy="84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Methods</a:t>
            </a:r>
            <a:endParaRPr/>
          </a:p>
        </p:txBody>
      </p:sp>
      <p:sp>
        <p:nvSpPr>
          <p:cNvPr id="1438" name="Google Shape;1438;p45"/>
          <p:cNvSpPr txBox="1">
            <a:spLocks noGrp="1"/>
          </p:cNvSpPr>
          <p:nvPr>
            <p:ph type="title" idx="2"/>
          </p:nvPr>
        </p:nvSpPr>
        <p:spPr>
          <a:xfrm>
            <a:off x="7424863" y="1376911"/>
            <a:ext cx="1005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1439" name="Google Shape;1439;p45"/>
          <p:cNvSpPr txBox="1">
            <a:spLocks noGrp="1"/>
          </p:cNvSpPr>
          <p:nvPr>
            <p:ph type="subTitle" idx="1"/>
          </p:nvPr>
        </p:nvSpPr>
        <p:spPr>
          <a:xfrm>
            <a:off x="3898075" y="3296800"/>
            <a:ext cx="4532700" cy="475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Here is where your presentation begins</a:t>
            </a:r>
            <a:endParaRPr/>
          </a:p>
        </p:txBody>
      </p:sp>
      <p:grpSp>
        <p:nvGrpSpPr>
          <p:cNvPr id="1440" name="Google Shape;1440;p45"/>
          <p:cNvGrpSpPr/>
          <p:nvPr/>
        </p:nvGrpSpPr>
        <p:grpSpPr>
          <a:xfrm flipH="1">
            <a:off x="713236" y="2789385"/>
            <a:ext cx="1678311" cy="1493576"/>
            <a:chOff x="6352225" y="1788550"/>
            <a:chExt cx="1037275" cy="923100"/>
          </a:xfrm>
        </p:grpSpPr>
        <p:sp>
          <p:nvSpPr>
            <p:cNvPr id="1441" name="Google Shape;1441;p45"/>
            <p:cNvSpPr/>
            <p:nvPr/>
          </p:nvSpPr>
          <p:spPr>
            <a:xfrm>
              <a:off x="6352225" y="1788550"/>
              <a:ext cx="1037275" cy="923100"/>
            </a:xfrm>
            <a:custGeom>
              <a:avLst/>
              <a:gdLst/>
              <a:ahLst/>
              <a:cxnLst/>
              <a:rect l="l" t="t" r="r" b="b"/>
              <a:pathLst>
                <a:path w="41491" h="36924" extrusionOk="0">
                  <a:moveTo>
                    <a:pt x="14438" y="8258"/>
                  </a:moveTo>
                  <a:cubicBezTo>
                    <a:pt x="14201" y="8346"/>
                    <a:pt x="13959" y="8437"/>
                    <a:pt x="13725" y="8532"/>
                  </a:cubicBezTo>
                  <a:lnTo>
                    <a:pt x="13547" y="8286"/>
                  </a:lnTo>
                  <a:lnTo>
                    <a:pt x="14438" y="8258"/>
                  </a:lnTo>
                  <a:close/>
                  <a:moveTo>
                    <a:pt x="9582" y="0"/>
                  </a:moveTo>
                  <a:lnTo>
                    <a:pt x="6584" y="3799"/>
                  </a:lnTo>
                  <a:lnTo>
                    <a:pt x="3134" y="1901"/>
                  </a:lnTo>
                  <a:lnTo>
                    <a:pt x="3134" y="1901"/>
                  </a:lnTo>
                  <a:cubicBezTo>
                    <a:pt x="3324" y="2860"/>
                    <a:pt x="3518" y="3818"/>
                    <a:pt x="3708" y="4777"/>
                  </a:cubicBezTo>
                  <a:lnTo>
                    <a:pt x="1" y="5815"/>
                  </a:lnTo>
                  <a:lnTo>
                    <a:pt x="2801" y="7771"/>
                  </a:lnTo>
                  <a:lnTo>
                    <a:pt x="36" y="10073"/>
                  </a:lnTo>
                  <a:lnTo>
                    <a:pt x="3534" y="10473"/>
                  </a:lnTo>
                  <a:lnTo>
                    <a:pt x="3364" y="13293"/>
                  </a:lnTo>
                  <a:lnTo>
                    <a:pt x="6413" y="11106"/>
                  </a:lnTo>
                  <a:lnTo>
                    <a:pt x="6695" y="13320"/>
                  </a:lnTo>
                  <a:cubicBezTo>
                    <a:pt x="5776" y="14398"/>
                    <a:pt x="5098" y="15562"/>
                    <a:pt x="4734" y="16786"/>
                  </a:cubicBezTo>
                  <a:cubicBezTo>
                    <a:pt x="4560" y="17364"/>
                    <a:pt x="3486" y="21290"/>
                    <a:pt x="5799" y="24205"/>
                  </a:cubicBezTo>
                  <a:cubicBezTo>
                    <a:pt x="7759" y="26678"/>
                    <a:pt x="11158" y="26784"/>
                    <a:pt x="11727" y="26784"/>
                  </a:cubicBezTo>
                  <a:cubicBezTo>
                    <a:pt x="11780" y="26784"/>
                    <a:pt x="11808" y="26783"/>
                    <a:pt x="11808" y="26783"/>
                  </a:cubicBezTo>
                  <a:lnTo>
                    <a:pt x="11808" y="26783"/>
                  </a:lnTo>
                  <a:cubicBezTo>
                    <a:pt x="11024" y="30486"/>
                    <a:pt x="13880" y="32923"/>
                    <a:pt x="17678" y="32923"/>
                  </a:cubicBezTo>
                  <a:cubicBezTo>
                    <a:pt x="18751" y="32923"/>
                    <a:pt x="19899" y="32728"/>
                    <a:pt x="21061" y="32313"/>
                  </a:cubicBezTo>
                  <a:cubicBezTo>
                    <a:pt x="21061" y="32313"/>
                    <a:pt x="22514" y="33489"/>
                    <a:pt x="24420" y="33560"/>
                  </a:cubicBezTo>
                  <a:lnTo>
                    <a:pt x="27873" y="36923"/>
                  </a:lnTo>
                  <a:lnTo>
                    <a:pt x="30931" y="35988"/>
                  </a:lnTo>
                  <a:lnTo>
                    <a:pt x="30195" y="34812"/>
                  </a:lnTo>
                  <a:lnTo>
                    <a:pt x="30321" y="34772"/>
                  </a:lnTo>
                  <a:lnTo>
                    <a:pt x="30044" y="34329"/>
                  </a:lnTo>
                  <a:cubicBezTo>
                    <a:pt x="31022" y="34254"/>
                    <a:pt x="36623" y="33624"/>
                    <a:pt x="36722" y="29378"/>
                  </a:cubicBezTo>
                  <a:lnTo>
                    <a:pt x="36722" y="29374"/>
                  </a:lnTo>
                  <a:cubicBezTo>
                    <a:pt x="38100" y="29180"/>
                    <a:pt x="39051" y="28661"/>
                    <a:pt x="39697" y="27995"/>
                  </a:cubicBezTo>
                  <a:cubicBezTo>
                    <a:pt x="41028" y="26625"/>
                    <a:pt x="41491" y="24581"/>
                    <a:pt x="40869" y="22700"/>
                  </a:cubicBezTo>
                  <a:cubicBezTo>
                    <a:pt x="40830" y="21468"/>
                    <a:pt x="40628" y="19646"/>
                    <a:pt x="39839" y="17626"/>
                  </a:cubicBezTo>
                  <a:cubicBezTo>
                    <a:pt x="37502" y="11653"/>
                    <a:pt x="31957" y="8944"/>
                    <a:pt x="30020" y="8148"/>
                  </a:cubicBezTo>
                  <a:cubicBezTo>
                    <a:pt x="27716" y="7201"/>
                    <a:pt x="25208" y="6775"/>
                    <a:pt x="22692" y="6775"/>
                  </a:cubicBezTo>
                  <a:cubicBezTo>
                    <a:pt x="20546" y="6775"/>
                    <a:pt x="18394" y="7085"/>
                    <a:pt x="16359" y="7645"/>
                  </a:cubicBezTo>
                  <a:lnTo>
                    <a:pt x="14537" y="6274"/>
                  </a:lnTo>
                  <a:lnTo>
                    <a:pt x="16759" y="4547"/>
                  </a:lnTo>
                  <a:lnTo>
                    <a:pt x="13052" y="4373"/>
                  </a:lnTo>
                  <a:lnTo>
                    <a:pt x="13377" y="1901"/>
                  </a:lnTo>
                  <a:lnTo>
                    <a:pt x="9950" y="3684"/>
                  </a:lnTo>
                  <a:lnTo>
                    <a:pt x="9582" y="0"/>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2" name="Google Shape;1442;p45"/>
            <p:cNvGrpSpPr/>
            <p:nvPr/>
          </p:nvGrpSpPr>
          <p:grpSpPr>
            <a:xfrm>
              <a:off x="6352225" y="1788550"/>
              <a:ext cx="1037275" cy="923100"/>
              <a:chOff x="6352225" y="3186825"/>
              <a:chExt cx="1037275" cy="923100"/>
            </a:xfrm>
          </p:grpSpPr>
          <p:sp>
            <p:nvSpPr>
              <p:cNvPr id="1443" name="Google Shape;1443;p45"/>
              <p:cNvSpPr/>
              <p:nvPr/>
            </p:nvSpPr>
            <p:spPr>
              <a:xfrm>
                <a:off x="6439375" y="3356100"/>
                <a:ext cx="950125" cy="753825"/>
              </a:xfrm>
              <a:custGeom>
                <a:avLst/>
                <a:gdLst/>
                <a:ahLst/>
                <a:cxnLst/>
                <a:rect l="l" t="t" r="r" b="b"/>
                <a:pathLst>
                  <a:path w="38005" h="30153" extrusionOk="0">
                    <a:moveTo>
                      <a:pt x="19206" y="1"/>
                    </a:moveTo>
                    <a:cubicBezTo>
                      <a:pt x="11109" y="1"/>
                      <a:pt x="2934" y="4404"/>
                      <a:pt x="1248" y="10015"/>
                    </a:cubicBezTo>
                    <a:cubicBezTo>
                      <a:pt x="1074" y="10590"/>
                      <a:pt x="0" y="14515"/>
                      <a:pt x="2313" y="17430"/>
                    </a:cubicBezTo>
                    <a:cubicBezTo>
                      <a:pt x="4273" y="19908"/>
                      <a:pt x="7673" y="20014"/>
                      <a:pt x="8241" y="20014"/>
                    </a:cubicBezTo>
                    <a:cubicBezTo>
                      <a:pt x="8294" y="20014"/>
                      <a:pt x="8322" y="20013"/>
                      <a:pt x="8322" y="20013"/>
                    </a:cubicBezTo>
                    <a:lnTo>
                      <a:pt x="8322" y="20013"/>
                    </a:lnTo>
                    <a:cubicBezTo>
                      <a:pt x="7538" y="23712"/>
                      <a:pt x="10394" y="26148"/>
                      <a:pt x="14191" y="26148"/>
                    </a:cubicBezTo>
                    <a:cubicBezTo>
                      <a:pt x="15264" y="26148"/>
                      <a:pt x="16412" y="25953"/>
                      <a:pt x="17575" y="25538"/>
                    </a:cubicBezTo>
                    <a:cubicBezTo>
                      <a:pt x="17575" y="25538"/>
                      <a:pt x="19028" y="26714"/>
                      <a:pt x="20934" y="26790"/>
                    </a:cubicBezTo>
                    <a:lnTo>
                      <a:pt x="24387" y="30152"/>
                    </a:lnTo>
                    <a:lnTo>
                      <a:pt x="27445" y="29218"/>
                    </a:lnTo>
                    <a:lnTo>
                      <a:pt x="26411" y="27566"/>
                    </a:lnTo>
                    <a:cubicBezTo>
                      <a:pt x="26411" y="27566"/>
                      <a:pt x="33129" y="27257"/>
                      <a:pt x="33236" y="22603"/>
                    </a:cubicBezTo>
                    <a:cubicBezTo>
                      <a:pt x="34614" y="22405"/>
                      <a:pt x="35565" y="21890"/>
                      <a:pt x="36211" y="21225"/>
                    </a:cubicBezTo>
                    <a:cubicBezTo>
                      <a:pt x="37542" y="19850"/>
                      <a:pt x="38005" y="17806"/>
                      <a:pt x="37383" y="15925"/>
                    </a:cubicBezTo>
                    <a:cubicBezTo>
                      <a:pt x="37344" y="14693"/>
                      <a:pt x="37142" y="12871"/>
                      <a:pt x="36353" y="10855"/>
                    </a:cubicBezTo>
                    <a:cubicBezTo>
                      <a:pt x="34016" y="4878"/>
                      <a:pt x="28471" y="2173"/>
                      <a:pt x="26534" y="1373"/>
                    </a:cubicBezTo>
                    <a:cubicBezTo>
                      <a:pt x="24231" y="426"/>
                      <a:pt x="21722" y="1"/>
                      <a:pt x="19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5"/>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5"/>
              <p:cNvSpPr/>
              <p:nvPr/>
            </p:nvSpPr>
            <p:spPr>
              <a:xfrm>
                <a:off x="6959225" y="3891350"/>
                <a:ext cx="107675" cy="110250"/>
              </a:xfrm>
              <a:custGeom>
                <a:avLst/>
                <a:gdLst/>
                <a:ahLst/>
                <a:cxnLst/>
                <a:rect l="l" t="t" r="r" b="b"/>
                <a:pathLst>
                  <a:path w="4307" h="4410" extrusionOk="0">
                    <a:moveTo>
                      <a:pt x="4176" y="1"/>
                    </a:moveTo>
                    <a:cubicBezTo>
                      <a:pt x="3954" y="1854"/>
                      <a:pt x="3162" y="3181"/>
                      <a:pt x="1890" y="3835"/>
                    </a:cubicBezTo>
                    <a:cubicBezTo>
                      <a:pt x="1113" y="4238"/>
                      <a:pt x="372" y="4277"/>
                      <a:pt x="109" y="4277"/>
                    </a:cubicBezTo>
                    <a:cubicBezTo>
                      <a:pt x="47" y="4277"/>
                      <a:pt x="11" y="4275"/>
                      <a:pt x="9" y="4275"/>
                    </a:cubicBezTo>
                    <a:lnTo>
                      <a:pt x="1" y="4405"/>
                    </a:lnTo>
                    <a:cubicBezTo>
                      <a:pt x="9" y="4405"/>
                      <a:pt x="52" y="4409"/>
                      <a:pt x="124" y="4409"/>
                    </a:cubicBezTo>
                    <a:cubicBezTo>
                      <a:pt x="409" y="4409"/>
                      <a:pt x="1150" y="4366"/>
                      <a:pt x="1946" y="3958"/>
                    </a:cubicBezTo>
                    <a:cubicBezTo>
                      <a:pt x="2861" y="3486"/>
                      <a:pt x="4017" y="2421"/>
                      <a:pt x="4306" y="17"/>
                    </a:cubicBezTo>
                    <a:lnTo>
                      <a:pt x="4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5"/>
              <p:cNvSpPr/>
              <p:nvPr/>
            </p:nvSpPr>
            <p:spPr>
              <a:xfrm>
                <a:off x="6474425" y="3379225"/>
                <a:ext cx="880425" cy="605775"/>
              </a:xfrm>
              <a:custGeom>
                <a:avLst/>
                <a:gdLst/>
                <a:ahLst/>
                <a:cxnLst/>
                <a:rect l="l" t="t" r="r" b="b"/>
                <a:pathLst>
                  <a:path w="35217" h="24231" extrusionOk="0">
                    <a:moveTo>
                      <a:pt x="17799" y="1"/>
                    </a:moveTo>
                    <a:cubicBezTo>
                      <a:pt x="10297" y="1"/>
                      <a:pt x="2718" y="4083"/>
                      <a:pt x="1153" y="9281"/>
                    </a:cubicBezTo>
                    <a:cubicBezTo>
                      <a:pt x="995" y="9811"/>
                      <a:pt x="0" y="13451"/>
                      <a:pt x="2143" y="16153"/>
                    </a:cubicBezTo>
                    <a:cubicBezTo>
                      <a:pt x="3961" y="18449"/>
                      <a:pt x="7122" y="18546"/>
                      <a:pt x="7640" y="18546"/>
                    </a:cubicBezTo>
                    <a:cubicBezTo>
                      <a:pt x="7687" y="18546"/>
                      <a:pt x="7712" y="18545"/>
                      <a:pt x="7712" y="18545"/>
                    </a:cubicBezTo>
                    <a:lnTo>
                      <a:pt x="7712" y="18545"/>
                    </a:lnTo>
                    <a:cubicBezTo>
                      <a:pt x="6985" y="21973"/>
                      <a:pt x="9631" y="24231"/>
                      <a:pt x="13150" y="24231"/>
                    </a:cubicBezTo>
                    <a:cubicBezTo>
                      <a:pt x="14612" y="24231"/>
                      <a:pt x="16225" y="23842"/>
                      <a:pt x="17809" y="22985"/>
                    </a:cubicBezTo>
                    <a:cubicBezTo>
                      <a:pt x="21068" y="21224"/>
                      <a:pt x="24667" y="20875"/>
                      <a:pt x="27004" y="20875"/>
                    </a:cubicBezTo>
                    <a:cubicBezTo>
                      <a:pt x="28535" y="20875"/>
                      <a:pt x="29525" y="21024"/>
                      <a:pt x="29525" y="21024"/>
                    </a:cubicBezTo>
                    <a:cubicBezTo>
                      <a:pt x="29558" y="21025"/>
                      <a:pt x="29591" y="21025"/>
                      <a:pt x="29624" y="21025"/>
                    </a:cubicBezTo>
                    <a:cubicBezTo>
                      <a:pt x="31559" y="21025"/>
                      <a:pt x="32786" y="20456"/>
                      <a:pt x="33553" y="19666"/>
                    </a:cubicBezTo>
                    <a:cubicBezTo>
                      <a:pt x="34789" y="18394"/>
                      <a:pt x="35217" y="16501"/>
                      <a:pt x="34642" y="14758"/>
                    </a:cubicBezTo>
                    <a:cubicBezTo>
                      <a:pt x="34603" y="13618"/>
                      <a:pt x="34417" y="11926"/>
                      <a:pt x="33688" y="10057"/>
                    </a:cubicBezTo>
                    <a:cubicBezTo>
                      <a:pt x="31525" y="4524"/>
                      <a:pt x="26384" y="2012"/>
                      <a:pt x="24586" y="1272"/>
                    </a:cubicBezTo>
                    <a:cubicBezTo>
                      <a:pt x="22453" y="395"/>
                      <a:pt x="20129" y="1"/>
                      <a:pt x="17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5"/>
              <p:cNvSpPr/>
              <p:nvPr/>
            </p:nvSpPr>
            <p:spPr>
              <a:xfrm>
                <a:off x="6659000" y="3638950"/>
                <a:ext cx="392250" cy="205600"/>
              </a:xfrm>
              <a:custGeom>
                <a:avLst/>
                <a:gdLst/>
                <a:ahLst/>
                <a:cxnLst/>
                <a:rect l="l" t="t" r="r" b="b"/>
                <a:pathLst>
                  <a:path w="15690" h="8224" extrusionOk="0">
                    <a:moveTo>
                      <a:pt x="13289" y="0"/>
                    </a:moveTo>
                    <a:cubicBezTo>
                      <a:pt x="12517" y="0"/>
                      <a:pt x="11638" y="238"/>
                      <a:pt x="10956" y="919"/>
                    </a:cubicBezTo>
                    <a:cubicBezTo>
                      <a:pt x="9515" y="2357"/>
                      <a:pt x="8322" y="3272"/>
                      <a:pt x="3942" y="3854"/>
                    </a:cubicBezTo>
                    <a:cubicBezTo>
                      <a:pt x="2547" y="4041"/>
                      <a:pt x="1522" y="4571"/>
                      <a:pt x="896" y="5427"/>
                    </a:cubicBezTo>
                    <a:cubicBezTo>
                      <a:pt x="1" y="6659"/>
                      <a:pt x="262" y="8152"/>
                      <a:pt x="262" y="8168"/>
                    </a:cubicBezTo>
                    <a:cubicBezTo>
                      <a:pt x="270" y="8200"/>
                      <a:pt x="298" y="8223"/>
                      <a:pt x="329" y="8223"/>
                    </a:cubicBezTo>
                    <a:lnTo>
                      <a:pt x="341" y="8219"/>
                    </a:lnTo>
                    <a:cubicBezTo>
                      <a:pt x="377" y="8215"/>
                      <a:pt x="401" y="8180"/>
                      <a:pt x="393" y="8144"/>
                    </a:cubicBezTo>
                    <a:cubicBezTo>
                      <a:pt x="393" y="8128"/>
                      <a:pt x="143" y="6690"/>
                      <a:pt x="1007" y="5506"/>
                    </a:cubicBezTo>
                    <a:cubicBezTo>
                      <a:pt x="1609" y="4678"/>
                      <a:pt x="2603" y="4167"/>
                      <a:pt x="3961" y="3985"/>
                    </a:cubicBezTo>
                    <a:cubicBezTo>
                      <a:pt x="8382" y="3395"/>
                      <a:pt x="9586" y="2468"/>
                      <a:pt x="11047" y="1011"/>
                    </a:cubicBezTo>
                    <a:cubicBezTo>
                      <a:pt x="11701" y="360"/>
                      <a:pt x="12547" y="131"/>
                      <a:pt x="13289" y="131"/>
                    </a:cubicBezTo>
                    <a:cubicBezTo>
                      <a:pt x="13608" y="131"/>
                      <a:pt x="13908" y="173"/>
                      <a:pt x="14165" y="242"/>
                    </a:cubicBezTo>
                    <a:cubicBezTo>
                      <a:pt x="14897" y="436"/>
                      <a:pt x="15416" y="852"/>
                      <a:pt x="15551" y="1351"/>
                    </a:cubicBezTo>
                    <a:cubicBezTo>
                      <a:pt x="15561" y="1380"/>
                      <a:pt x="15585" y="1398"/>
                      <a:pt x="15613" y="1398"/>
                    </a:cubicBezTo>
                    <a:cubicBezTo>
                      <a:pt x="15620" y="1398"/>
                      <a:pt x="15627" y="1397"/>
                      <a:pt x="15634" y="1395"/>
                    </a:cubicBezTo>
                    <a:cubicBezTo>
                      <a:pt x="15666" y="1387"/>
                      <a:pt x="15690" y="1351"/>
                      <a:pt x="15678" y="1316"/>
                    </a:cubicBezTo>
                    <a:cubicBezTo>
                      <a:pt x="15531" y="773"/>
                      <a:pt x="14977" y="321"/>
                      <a:pt x="14200" y="115"/>
                    </a:cubicBezTo>
                    <a:cubicBezTo>
                      <a:pt x="13933" y="44"/>
                      <a:pt x="13621" y="0"/>
                      <a:pt x="13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5"/>
              <p:cNvSpPr/>
              <p:nvPr/>
            </p:nvSpPr>
            <p:spPr>
              <a:xfrm>
                <a:off x="6490475" y="3544975"/>
                <a:ext cx="300750" cy="175000"/>
              </a:xfrm>
              <a:custGeom>
                <a:avLst/>
                <a:gdLst/>
                <a:ahLst/>
                <a:cxnLst/>
                <a:rect l="l" t="t" r="r" b="b"/>
                <a:pathLst>
                  <a:path w="12030" h="7000" extrusionOk="0">
                    <a:moveTo>
                      <a:pt x="11822" y="0"/>
                    </a:moveTo>
                    <a:cubicBezTo>
                      <a:pt x="11820" y="0"/>
                      <a:pt x="11818" y="0"/>
                      <a:pt x="11815" y="1"/>
                    </a:cubicBezTo>
                    <a:cubicBezTo>
                      <a:pt x="11780" y="5"/>
                      <a:pt x="11752" y="36"/>
                      <a:pt x="11756" y="76"/>
                    </a:cubicBezTo>
                    <a:cubicBezTo>
                      <a:pt x="11895" y="1498"/>
                      <a:pt x="11285" y="2654"/>
                      <a:pt x="9950" y="3510"/>
                    </a:cubicBezTo>
                    <a:cubicBezTo>
                      <a:pt x="8944" y="4152"/>
                      <a:pt x="7882" y="4373"/>
                      <a:pt x="7874" y="4377"/>
                    </a:cubicBezTo>
                    <a:cubicBezTo>
                      <a:pt x="7859" y="4381"/>
                      <a:pt x="7843" y="4389"/>
                      <a:pt x="7831" y="4401"/>
                    </a:cubicBezTo>
                    <a:cubicBezTo>
                      <a:pt x="6617" y="6041"/>
                      <a:pt x="5353" y="6869"/>
                      <a:pt x="4065" y="6869"/>
                    </a:cubicBezTo>
                    <a:cubicBezTo>
                      <a:pt x="4012" y="6869"/>
                      <a:pt x="3959" y="6868"/>
                      <a:pt x="3906" y="6865"/>
                    </a:cubicBezTo>
                    <a:cubicBezTo>
                      <a:pt x="1687" y="6750"/>
                      <a:pt x="147" y="4183"/>
                      <a:pt x="131" y="4160"/>
                    </a:cubicBezTo>
                    <a:cubicBezTo>
                      <a:pt x="120" y="4138"/>
                      <a:pt x="99" y="4126"/>
                      <a:pt x="77" y="4126"/>
                    </a:cubicBezTo>
                    <a:cubicBezTo>
                      <a:pt x="66" y="4126"/>
                      <a:pt x="54" y="4129"/>
                      <a:pt x="44" y="4136"/>
                    </a:cubicBezTo>
                    <a:cubicBezTo>
                      <a:pt x="12" y="4156"/>
                      <a:pt x="0" y="4195"/>
                      <a:pt x="20" y="4227"/>
                    </a:cubicBezTo>
                    <a:cubicBezTo>
                      <a:pt x="36" y="4255"/>
                      <a:pt x="1612" y="6877"/>
                      <a:pt x="3898" y="6996"/>
                    </a:cubicBezTo>
                    <a:cubicBezTo>
                      <a:pt x="3953" y="7000"/>
                      <a:pt x="4009" y="7000"/>
                      <a:pt x="4064" y="7000"/>
                    </a:cubicBezTo>
                    <a:cubicBezTo>
                      <a:pt x="5391" y="7000"/>
                      <a:pt x="6686" y="6160"/>
                      <a:pt x="7926" y="4500"/>
                    </a:cubicBezTo>
                    <a:cubicBezTo>
                      <a:pt x="8092" y="4465"/>
                      <a:pt x="9078" y="4223"/>
                      <a:pt x="10017" y="3625"/>
                    </a:cubicBezTo>
                    <a:cubicBezTo>
                      <a:pt x="11384" y="2754"/>
                      <a:pt x="12029" y="1522"/>
                      <a:pt x="11887" y="60"/>
                    </a:cubicBezTo>
                    <a:cubicBezTo>
                      <a:pt x="11883" y="27"/>
                      <a:pt x="11855" y="0"/>
                      <a:pt x="1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5"/>
              <p:cNvSpPr/>
              <p:nvPr/>
            </p:nvSpPr>
            <p:spPr>
              <a:xfrm>
                <a:off x="7079550" y="3507550"/>
                <a:ext cx="171925" cy="222725"/>
              </a:xfrm>
              <a:custGeom>
                <a:avLst/>
                <a:gdLst/>
                <a:ahLst/>
                <a:cxnLst/>
                <a:rect l="l" t="t" r="r" b="b"/>
                <a:pathLst>
                  <a:path w="6877" h="8909" extrusionOk="0">
                    <a:moveTo>
                      <a:pt x="4680" y="1"/>
                    </a:moveTo>
                    <a:cubicBezTo>
                      <a:pt x="4357" y="1"/>
                      <a:pt x="4034" y="51"/>
                      <a:pt x="3743" y="183"/>
                    </a:cubicBezTo>
                    <a:cubicBezTo>
                      <a:pt x="3248" y="401"/>
                      <a:pt x="2916" y="824"/>
                      <a:pt x="2753" y="1438"/>
                    </a:cubicBezTo>
                    <a:cubicBezTo>
                      <a:pt x="2539" y="2234"/>
                      <a:pt x="2654" y="3066"/>
                      <a:pt x="2761" y="3870"/>
                    </a:cubicBezTo>
                    <a:cubicBezTo>
                      <a:pt x="3007" y="5684"/>
                      <a:pt x="3240" y="7399"/>
                      <a:pt x="48" y="8782"/>
                    </a:cubicBezTo>
                    <a:cubicBezTo>
                      <a:pt x="16" y="8798"/>
                      <a:pt x="0" y="8837"/>
                      <a:pt x="16" y="8869"/>
                    </a:cubicBezTo>
                    <a:cubicBezTo>
                      <a:pt x="24" y="8897"/>
                      <a:pt x="48" y="8908"/>
                      <a:pt x="76" y="8908"/>
                    </a:cubicBezTo>
                    <a:cubicBezTo>
                      <a:pt x="84" y="8908"/>
                      <a:pt x="92" y="8908"/>
                      <a:pt x="103" y="8905"/>
                    </a:cubicBezTo>
                    <a:cubicBezTo>
                      <a:pt x="3383" y="7483"/>
                      <a:pt x="3133" y="5637"/>
                      <a:pt x="2892" y="3850"/>
                    </a:cubicBezTo>
                    <a:cubicBezTo>
                      <a:pt x="2785" y="3062"/>
                      <a:pt x="2674" y="2242"/>
                      <a:pt x="2880" y="1474"/>
                    </a:cubicBezTo>
                    <a:cubicBezTo>
                      <a:pt x="3034" y="900"/>
                      <a:pt x="3339" y="507"/>
                      <a:pt x="3795" y="302"/>
                    </a:cubicBezTo>
                    <a:cubicBezTo>
                      <a:pt x="4063" y="181"/>
                      <a:pt x="4363" y="135"/>
                      <a:pt x="4667" y="135"/>
                    </a:cubicBezTo>
                    <a:cubicBezTo>
                      <a:pt x="5692" y="135"/>
                      <a:pt x="6757" y="664"/>
                      <a:pt x="6770" y="670"/>
                    </a:cubicBezTo>
                    <a:cubicBezTo>
                      <a:pt x="6779" y="675"/>
                      <a:pt x="6789" y="677"/>
                      <a:pt x="6799" y="677"/>
                    </a:cubicBezTo>
                    <a:cubicBezTo>
                      <a:pt x="6823" y="677"/>
                      <a:pt x="6847" y="664"/>
                      <a:pt x="6861" y="642"/>
                    </a:cubicBezTo>
                    <a:cubicBezTo>
                      <a:pt x="6877" y="610"/>
                      <a:pt x="6861" y="567"/>
                      <a:pt x="6829" y="551"/>
                    </a:cubicBezTo>
                    <a:cubicBezTo>
                      <a:pt x="6772" y="524"/>
                      <a:pt x="5720" y="1"/>
                      <a:pt x="4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5"/>
              <p:cNvSpPr/>
              <p:nvPr/>
            </p:nvSpPr>
            <p:spPr>
              <a:xfrm>
                <a:off x="7209275" y="3711925"/>
                <a:ext cx="133100" cy="37950"/>
              </a:xfrm>
              <a:custGeom>
                <a:avLst/>
                <a:gdLst/>
                <a:ahLst/>
                <a:cxnLst/>
                <a:rect l="l" t="t" r="r" b="b"/>
                <a:pathLst>
                  <a:path w="5324" h="1518" extrusionOk="0">
                    <a:moveTo>
                      <a:pt x="2126" y="0"/>
                    </a:moveTo>
                    <a:cubicBezTo>
                      <a:pt x="990" y="0"/>
                      <a:pt x="68" y="335"/>
                      <a:pt x="52" y="341"/>
                    </a:cubicBezTo>
                    <a:cubicBezTo>
                      <a:pt x="16" y="353"/>
                      <a:pt x="0" y="393"/>
                      <a:pt x="12" y="425"/>
                    </a:cubicBezTo>
                    <a:cubicBezTo>
                      <a:pt x="21" y="452"/>
                      <a:pt x="47" y="468"/>
                      <a:pt x="73" y="468"/>
                    </a:cubicBezTo>
                    <a:cubicBezTo>
                      <a:pt x="81" y="468"/>
                      <a:pt x="88" y="467"/>
                      <a:pt x="95" y="464"/>
                    </a:cubicBezTo>
                    <a:cubicBezTo>
                      <a:pt x="114" y="458"/>
                      <a:pt x="1017" y="131"/>
                      <a:pt x="2125" y="131"/>
                    </a:cubicBezTo>
                    <a:cubicBezTo>
                      <a:pt x="3153" y="131"/>
                      <a:pt x="4357" y="412"/>
                      <a:pt x="5197" y="1490"/>
                    </a:cubicBezTo>
                    <a:cubicBezTo>
                      <a:pt x="5209" y="1510"/>
                      <a:pt x="5229" y="1518"/>
                      <a:pt x="5248" y="1518"/>
                    </a:cubicBezTo>
                    <a:cubicBezTo>
                      <a:pt x="5264" y="1518"/>
                      <a:pt x="5276" y="1514"/>
                      <a:pt x="5288" y="1502"/>
                    </a:cubicBezTo>
                    <a:cubicBezTo>
                      <a:pt x="5320" y="1482"/>
                      <a:pt x="5324" y="1438"/>
                      <a:pt x="5300" y="1411"/>
                    </a:cubicBezTo>
                    <a:cubicBezTo>
                      <a:pt x="4429" y="291"/>
                      <a:pt x="3184"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5"/>
              <p:cNvSpPr/>
              <p:nvPr/>
            </p:nvSpPr>
            <p:spPr>
              <a:xfrm>
                <a:off x="7254925" y="3659875"/>
                <a:ext cx="41600" cy="59500"/>
              </a:xfrm>
              <a:custGeom>
                <a:avLst/>
                <a:gdLst/>
                <a:ahLst/>
                <a:cxnLst/>
                <a:rect l="l" t="t" r="r" b="b"/>
                <a:pathLst>
                  <a:path w="1664" h="2380" extrusionOk="0">
                    <a:moveTo>
                      <a:pt x="126" y="1"/>
                    </a:moveTo>
                    <a:cubicBezTo>
                      <a:pt x="87" y="1"/>
                      <a:pt x="63" y="3"/>
                      <a:pt x="60" y="3"/>
                    </a:cubicBezTo>
                    <a:cubicBezTo>
                      <a:pt x="24" y="7"/>
                      <a:pt x="0" y="43"/>
                      <a:pt x="4" y="79"/>
                    </a:cubicBezTo>
                    <a:cubicBezTo>
                      <a:pt x="8" y="112"/>
                      <a:pt x="39" y="134"/>
                      <a:pt x="72" y="134"/>
                    </a:cubicBezTo>
                    <a:cubicBezTo>
                      <a:pt x="74" y="134"/>
                      <a:pt x="77" y="134"/>
                      <a:pt x="79" y="134"/>
                    </a:cubicBezTo>
                    <a:cubicBezTo>
                      <a:pt x="80" y="134"/>
                      <a:pt x="98" y="132"/>
                      <a:pt x="128" y="132"/>
                    </a:cubicBezTo>
                    <a:cubicBezTo>
                      <a:pt x="233" y="132"/>
                      <a:pt x="497" y="156"/>
                      <a:pt x="765" y="372"/>
                    </a:cubicBezTo>
                    <a:cubicBezTo>
                      <a:pt x="1184" y="712"/>
                      <a:pt x="1450" y="1382"/>
                      <a:pt x="1529" y="2316"/>
                    </a:cubicBezTo>
                    <a:cubicBezTo>
                      <a:pt x="1533" y="2352"/>
                      <a:pt x="1561" y="2380"/>
                      <a:pt x="1596" y="2380"/>
                    </a:cubicBezTo>
                    <a:lnTo>
                      <a:pt x="1600" y="2380"/>
                    </a:lnTo>
                    <a:cubicBezTo>
                      <a:pt x="1636" y="2376"/>
                      <a:pt x="1664" y="2344"/>
                      <a:pt x="1660" y="2308"/>
                    </a:cubicBezTo>
                    <a:cubicBezTo>
                      <a:pt x="1577" y="1318"/>
                      <a:pt x="1303" y="633"/>
                      <a:pt x="844" y="265"/>
                    </a:cubicBezTo>
                    <a:cubicBezTo>
                      <a:pt x="544" y="28"/>
                      <a:pt x="253"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5"/>
              <p:cNvSpPr/>
              <p:nvPr/>
            </p:nvSpPr>
            <p:spPr>
              <a:xfrm>
                <a:off x="6711175" y="3769800"/>
                <a:ext cx="201250" cy="192275"/>
              </a:xfrm>
              <a:custGeom>
                <a:avLst/>
                <a:gdLst/>
                <a:ahLst/>
                <a:cxnLst/>
                <a:rect l="l" t="t" r="r" b="b"/>
                <a:pathLst>
                  <a:path w="8050" h="7691" extrusionOk="0">
                    <a:moveTo>
                      <a:pt x="6643" y="0"/>
                    </a:moveTo>
                    <a:cubicBezTo>
                      <a:pt x="6206" y="0"/>
                      <a:pt x="5827" y="109"/>
                      <a:pt x="5511" y="328"/>
                    </a:cubicBezTo>
                    <a:cubicBezTo>
                      <a:pt x="4504" y="1021"/>
                      <a:pt x="4481" y="2534"/>
                      <a:pt x="4481" y="2601"/>
                    </a:cubicBezTo>
                    <a:cubicBezTo>
                      <a:pt x="4572" y="4340"/>
                      <a:pt x="4164" y="5651"/>
                      <a:pt x="3269" y="6503"/>
                    </a:cubicBezTo>
                    <a:cubicBezTo>
                      <a:pt x="2271" y="7454"/>
                      <a:pt x="914" y="7561"/>
                      <a:pt x="345" y="7561"/>
                    </a:cubicBezTo>
                    <a:cubicBezTo>
                      <a:pt x="180" y="7561"/>
                      <a:pt x="81" y="7552"/>
                      <a:pt x="76" y="7552"/>
                    </a:cubicBezTo>
                    <a:cubicBezTo>
                      <a:pt x="74" y="7552"/>
                      <a:pt x="71" y="7552"/>
                      <a:pt x="69" y="7552"/>
                    </a:cubicBezTo>
                    <a:cubicBezTo>
                      <a:pt x="36" y="7552"/>
                      <a:pt x="9" y="7575"/>
                      <a:pt x="5" y="7612"/>
                    </a:cubicBezTo>
                    <a:cubicBezTo>
                      <a:pt x="1" y="7647"/>
                      <a:pt x="29" y="7679"/>
                      <a:pt x="64" y="7683"/>
                    </a:cubicBezTo>
                    <a:cubicBezTo>
                      <a:pt x="68" y="7683"/>
                      <a:pt x="171" y="7691"/>
                      <a:pt x="346" y="7691"/>
                    </a:cubicBezTo>
                    <a:cubicBezTo>
                      <a:pt x="932" y="7691"/>
                      <a:pt x="2326" y="7580"/>
                      <a:pt x="3360" y="6598"/>
                    </a:cubicBezTo>
                    <a:cubicBezTo>
                      <a:pt x="4283" y="5722"/>
                      <a:pt x="4703" y="4372"/>
                      <a:pt x="4611" y="2597"/>
                    </a:cubicBezTo>
                    <a:cubicBezTo>
                      <a:pt x="4611" y="2581"/>
                      <a:pt x="4639" y="1088"/>
                      <a:pt x="5586" y="438"/>
                    </a:cubicBezTo>
                    <a:cubicBezTo>
                      <a:pt x="5880" y="234"/>
                      <a:pt x="6235" y="132"/>
                      <a:pt x="6647" y="132"/>
                    </a:cubicBezTo>
                    <a:cubicBezTo>
                      <a:pt x="7034" y="132"/>
                      <a:pt x="7471" y="222"/>
                      <a:pt x="7954" y="403"/>
                    </a:cubicBezTo>
                    <a:cubicBezTo>
                      <a:pt x="7961" y="405"/>
                      <a:pt x="7969" y="407"/>
                      <a:pt x="7976" y="407"/>
                    </a:cubicBezTo>
                    <a:cubicBezTo>
                      <a:pt x="8002" y="407"/>
                      <a:pt x="8028" y="391"/>
                      <a:pt x="8038" y="363"/>
                    </a:cubicBezTo>
                    <a:cubicBezTo>
                      <a:pt x="8049" y="328"/>
                      <a:pt x="8034" y="292"/>
                      <a:pt x="7998" y="280"/>
                    </a:cubicBezTo>
                    <a:cubicBezTo>
                      <a:pt x="7499" y="94"/>
                      <a:pt x="7047"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5"/>
              <p:cNvSpPr/>
              <p:nvPr/>
            </p:nvSpPr>
            <p:spPr>
              <a:xfrm>
                <a:off x="6737125" y="3823650"/>
                <a:ext cx="89850" cy="20800"/>
              </a:xfrm>
              <a:custGeom>
                <a:avLst/>
                <a:gdLst/>
                <a:ahLst/>
                <a:cxnLst/>
                <a:rect l="l" t="t" r="r" b="b"/>
                <a:pathLst>
                  <a:path w="3594" h="832" extrusionOk="0">
                    <a:moveTo>
                      <a:pt x="2128" y="0"/>
                    </a:moveTo>
                    <a:cubicBezTo>
                      <a:pt x="1149" y="0"/>
                      <a:pt x="116" y="527"/>
                      <a:pt x="48" y="562"/>
                    </a:cubicBezTo>
                    <a:cubicBezTo>
                      <a:pt x="13" y="578"/>
                      <a:pt x="1" y="617"/>
                      <a:pt x="17" y="649"/>
                    </a:cubicBezTo>
                    <a:cubicBezTo>
                      <a:pt x="30" y="671"/>
                      <a:pt x="54" y="686"/>
                      <a:pt x="77" y="686"/>
                    </a:cubicBezTo>
                    <a:cubicBezTo>
                      <a:pt x="88" y="686"/>
                      <a:pt x="98" y="683"/>
                      <a:pt x="108" y="677"/>
                    </a:cubicBezTo>
                    <a:cubicBezTo>
                      <a:pt x="123" y="669"/>
                      <a:pt x="1163" y="140"/>
                      <a:pt x="2126" y="140"/>
                    </a:cubicBezTo>
                    <a:cubicBezTo>
                      <a:pt x="2657" y="140"/>
                      <a:pt x="3164" y="301"/>
                      <a:pt x="3463" y="800"/>
                    </a:cubicBezTo>
                    <a:cubicBezTo>
                      <a:pt x="3474" y="819"/>
                      <a:pt x="3498" y="831"/>
                      <a:pt x="3518" y="831"/>
                    </a:cubicBezTo>
                    <a:cubicBezTo>
                      <a:pt x="3530" y="831"/>
                      <a:pt x="3542" y="827"/>
                      <a:pt x="3554" y="823"/>
                    </a:cubicBezTo>
                    <a:cubicBezTo>
                      <a:pt x="3585" y="804"/>
                      <a:pt x="3593" y="764"/>
                      <a:pt x="3577" y="732"/>
                    </a:cubicBezTo>
                    <a:cubicBezTo>
                      <a:pt x="3246" y="178"/>
                      <a:pt x="2696" y="0"/>
                      <a:pt x="2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5"/>
              <p:cNvSpPr/>
              <p:nvPr/>
            </p:nvSpPr>
            <p:spPr>
              <a:xfrm>
                <a:off x="6854075" y="3501600"/>
                <a:ext cx="77650" cy="215500"/>
              </a:xfrm>
              <a:custGeom>
                <a:avLst/>
                <a:gdLst/>
                <a:ahLst/>
                <a:cxnLst/>
                <a:rect l="l" t="t" r="r" b="b"/>
                <a:pathLst>
                  <a:path w="3106" h="8620" extrusionOk="0">
                    <a:moveTo>
                      <a:pt x="3027" y="1"/>
                    </a:moveTo>
                    <a:cubicBezTo>
                      <a:pt x="3019" y="1"/>
                      <a:pt x="3011" y="2"/>
                      <a:pt x="3003" y="5"/>
                    </a:cubicBezTo>
                    <a:cubicBezTo>
                      <a:pt x="1375" y="686"/>
                      <a:pt x="436" y="1530"/>
                      <a:pt x="210" y="2516"/>
                    </a:cubicBezTo>
                    <a:cubicBezTo>
                      <a:pt x="60" y="3173"/>
                      <a:pt x="254" y="3768"/>
                      <a:pt x="456" y="4397"/>
                    </a:cubicBezTo>
                    <a:cubicBezTo>
                      <a:pt x="690" y="5130"/>
                      <a:pt x="935" y="5887"/>
                      <a:pt x="733" y="6889"/>
                    </a:cubicBezTo>
                    <a:cubicBezTo>
                      <a:pt x="618" y="7459"/>
                      <a:pt x="377" y="8006"/>
                      <a:pt x="20" y="8517"/>
                    </a:cubicBezTo>
                    <a:cubicBezTo>
                      <a:pt x="1" y="8544"/>
                      <a:pt x="8" y="8588"/>
                      <a:pt x="36" y="8608"/>
                    </a:cubicBezTo>
                    <a:cubicBezTo>
                      <a:pt x="48" y="8616"/>
                      <a:pt x="60" y="8620"/>
                      <a:pt x="76" y="8620"/>
                    </a:cubicBezTo>
                    <a:cubicBezTo>
                      <a:pt x="96" y="8620"/>
                      <a:pt x="115" y="8608"/>
                      <a:pt x="127" y="8592"/>
                    </a:cubicBezTo>
                    <a:cubicBezTo>
                      <a:pt x="496" y="8065"/>
                      <a:pt x="745" y="7503"/>
                      <a:pt x="860" y="6917"/>
                    </a:cubicBezTo>
                    <a:cubicBezTo>
                      <a:pt x="1070" y="5879"/>
                      <a:pt x="809" y="5071"/>
                      <a:pt x="579" y="4358"/>
                    </a:cubicBezTo>
                    <a:cubicBezTo>
                      <a:pt x="385" y="3748"/>
                      <a:pt x="199" y="3170"/>
                      <a:pt x="341" y="2544"/>
                    </a:cubicBezTo>
                    <a:cubicBezTo>
                      <a:pt x="555" y="1601"/>
                      <a:pt x="1466" y="789"/>
                      <a:pt x="3054" y="128"/>
                    </a:cubicBezTo>
                    <a:cubicBezTo>
                      <a:pt x="3090" y="112"/>
                      <a:pt x="3106" y="76"/>
                      <a:pt x="3090" y="40"/>
                    </a:cubicBezTo>
                    <a:cubicBezTo>
                      <a:pt x="3081" y="16"/>
                      <a:pt x="3055" y="1"/>
                      <a:pt x="3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5"/>
              <p:cNvSpPr/>
              <p:nvPr/>
            </p:nvSpPr>
            <p:spPr>
              <a:xfrm>
                <a:off x="7160450" y="3795450"/>
                <a:ext cx="40425" cy="107425"/>
              </a:xfrm>
              <a:custGeom>
                <a:avLst/>
                <a:gdLst/>
                <a:ahLst/>
                <a:cxnLst/>
                <a:rect l="l" t="t" r="r" b="b"/>
                <a:pathLst>
                  <a:path w="1617" h="4297" extrusionOk="0">
                    <a:moveTo>
                      <a:pt x="260" y="1"/>
                    </a:moveTo>
                    <a:cubicBezTo>
                      <a:pt x="247" y="1"/>
                      <a:pt x="233" y="5"/>
                      <a:pt x="222" y="15"/>
                    </a:cubicBezTo>
                    <a:cubicBezTo>
                      <a:pt x="191" y="34"/>
                      <a:pt x="187" y="78"/>
                      <a:pt x="206" y="106"/>
                    </a:cubicBezTo>
                    <a:cubicBezTo>
                      <a:pt x="1458" y="1825"/>
                      <a:pt x="32" y="4173"/>
                      <a:pt x="20" y="4197"/>
                    </a:cubicBezTo>
                    <a:cubicBezTo>
                      <a:pt x="0" y="4229"/>
                      <a:pt x="8" y="4269"/>
                      <a:pt x="40" y="4288"/>
                    </a:cubicBezTo>
                    <a:cubicBezTo>
                      <a:pt x="52" y="4292"/>
                      <a:pt x="64" y="4296"/>
                      <a:pt x="76" y="4296"/>
                    </a:cubicBezTo>
                    <a:cubicBezTo>
                      <a:pt x="96" y="4296"/>
                      <a:pt x="119" y="4284"/>
                      <a:pt x="131" y="4265"/>
                    </a:cubicBezTo>
                    <a:cubicBezTo>
                      <a:pt x="147" y="4241"/>
                      <a:pt x="1617" y="1817"/>
                      <a:pt x="313" y="30"/>
                    </a:cubicBezTo>
                    <a:cubicBezTo>
                      <a:pt x="301" y="11"/>
                      <a:pt x="281"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5"/>
              <p:cNvSpPr/>
              <p:nvPr/>
            </p:nvSpPr>
            <p:spPr>
              <a:xfrm>
                <a:off x="6925675" y="3869800"/>
                <a:ext cx="77150" cy="52875"/>
              </a:xfrm>
              <a:custGeom>
                <a:avLst/>
                <a:gdLst/>
                <a:ahLst/>
                <a:cxnLst/>
                <a:rect l="l" t="t" r="r" b="b"/>
                <a:pathLst>
                  <a:path w="3086" h="2115" extrusionOk="0">
                    <a:moveTo>
                      <a:pt x="70" y="0"/>
                    </a:moveTo>
                    <a:cubicBezTo>
                      <a:pt x="60" y="0"/>
                      <a:pt x="49" y="3"/>
                      <a:pt x="40" y="7"/>
                    </a:cubicBezTo>
                    <a:cubicBezTo>
                      <a:pt x="8" y="27"/>
                      <a:pt x="0" y="67"/>
                      <a:pt x="16" y="98"/>
                    </a:cubicBezTo>
                    <a:cubicBezTo>
                      <a:pt x="1113" y="2055"/>
                      <a:pt x="2999" y="2114"/>
                      <a:pt x="3018" y="2114"/>
                    </a:cubicBezTo>
                    <a:cubicBezTo>
                      <a:pt x="3054" y="2114"/>
                      <a:pt x="3086" y="2087"/>
                      <a:pt x="3086" y="2047"/>
                    </a:cubicBezTo>
                    <a:cubicBezTo>
                      <a:pt x="3086" y="2011"/>
                      <a:pt x="3058" y="1984"/>
                      <a:pt x="3018" y="1980"/>
                    </a:cubicBezTo>
                    <a:cubicBezTo>
                      <a:pt x="3003" y="1980"/>
                      <a:pt x="1192" y="1920"/>
                      <a:pt x="131" y="35"/>
                    </a:cubicBezTo>
                    <a:cubicBezTo>
                      <a:pt x="120" y="13"/>
                      <a:pt x="9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5"/>
              <p:cNvSpPr/>
              <p:nvPr/>
            </p:nvSpPr>
            <p:spPr>
              <a:xfrm>
                <a:off x="6587700" y="3475875"/>
                <a:ext cx="43000" cy="88550"/>
              </a:xfrm>
              <a:custGeom>
                <a:avLst/>
                <a:gdLst/>
                <a:ahLst/>
                <a:cxnLst/>
                <a:rect l="l" t="t" r="r" b="b"/>
                <a:pathLst>
                  <a:path w="1720" h="3542" extrusionOk="0">
                    <a:moveTo>
                      <a:pt x="768" y="1"/>
                    </a:moveTo>
                    <a:cubicBezTo>
                      <a:pt x="740" y="1"/>
                      <a:pt x="715" y="19"/>
                      <a:pt x="706" y="48"/>
                    </a:cubicBezTo>
                    <a:cubicBezTo>
                      <a:pt x="698" y="67"/>
                      <a:pt x="1" y="2234"/>
                      <a:pt x="1605" y="3525"/>
                    </a:cubicBezTo>
                    <a:cubicBezTo>
                      <a:pt x="1617" y="3537"/>
                      <a:pt x="1629" y="3541"/>
                      <a:pt x="1644" y="3541"/>
                    </a:cubicBezTo>
                    <a:cubicBezTo>
                      <a:pt x="1664" y="3541"/>
                      <a:pt x="1684" y="3533"/>
                      <a:pt x="1696" y="3517"/>
                    </a:cubicBezTo>
                    <a:cubicBezTo>
                      <a:pt x="1720" y="3490"/>
                      <a:pt x="1716" y="3446"/>
                      <a:pt x="1684" y="3422"/>
                    </a:cubicBezTo>
                    <a:cubicBezTo>
                      <a:pt x="155" y="2190"/>
                      <a:pt x="825" y="111"/>
                      <a:pt x="833" y="87"/>
                    </a:cubicBezTo>
                    <a:cubicBezTo>
                      <a:pt x="840" y="55"/>
                      <a:pt x="825" y="16"/>
                      <a:pt x="789" y="4"/>
                    </a:cubicBezTo>
                    <a:cubicBezTo>
                      <a:pt x="782" y="2"/>
                      <a:pt x="775" y="1"/>
                      <a:pt x="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5"/>
              <p:cNvSpPr/>
              <p:nvPr/>
            </p:nvSpPr>
            <p:spPr>
              <a:xfrm>
                <a:off x="6720000" y="3441700"/>
                <a:ext cx="123700" cy="61925"/>
              </a:xfrm>
              <a:custGeom>
                <a:avLst/>
                <a:gdLst/>
                <a:ahLst/>
                <a:cxnLst/>
                <a:rect l="l" t="t" r="r" b="b"/>
                <a:pathLst>
                  <a:path w="4948" h="2477" extrusionOk="0">
                    <a:moveTo>
                      <a:pt x="4275" y="1"/>
                    </a:moveTo>
                    <a:cubicBezTo>
                      <a:pt x="2692" y="1"/>
                      <a:pt x="1512" y="343"/>
                      <a:pt x="761" y="1026"/>
                    </a:cubicBezTo>
                    <a:cubicBezTo>
                      <a:pt x="48" y="1672"/>
                      <a:pt x="4" y="2377"/>
                      <a:pt x="0" y="2409"/>
                    </a:cubicBezTo>
                    <a:cubicBezTo>
                      <a:pt x="0" y="2444"/>
                      <a:pt x="28" y="2476"/>
                      <a:pt x="64" y="2476"/>
                    </a:cubicBezTo>
                    <a:lnTo>
                      <a:pt x="68" y="2476"/>
                    </a:lnTo>
                    <a:cubicBezTo>
                      <a:pt x="103" y="2476"/>
                      <a:pt x="131" y="2448"/>
                      <a:pt x="135" y="2413"/>
                    </a:cubicBezTo>
                    <a:cubicBezTo>
                      <a:pt x="135" y="2409"/>
                      <a:pt x="175" y="1783"/>
                      <a:pt x="769" y="1197"/>
                    </a:cubicBezTo>
                    <a:cubicBezTo>
                      <a:pt x="1277" y="696"/>
                      <a:pt x="2296" y="132"/>
                      <a:pt x="4299" y="132"/>
                    </a:cubicBezTo>
                    <a:cubicBezTo>
                      <a:pt x="4483" y="132"/>
                      <a:pt x="4675" y="137"/>
                      <a:pt x="4876" y="147"/>
                    </a:cubicBezTo>
                    <a:cubicBezTo>
                      <a:pt x="4878" y="147"/>
                      <a:pt x="4880" y="147"/>
                      <a:pt x="4882" y="147"/>
                    </a:cubicBezTo>
                    <a:cubicBezTo>
                      <a:pt x="4912" y="147"/>
                      <a:pt x="4944" y="121"/>
                      <a:pt x="4944" y="88"/>
                    </a:cubicBezTo>
                    <a:cubicBezTo>
                      <a:pt x="4948" y="48"/>
                      <a:pt x="4920" y="20"/>
                      <a:pt x="4880" y="16"/>
                    </a:cubicBezTo>
                    <a:cubicBezTo>
                      <a:pt x="4672" y="6"/>
                      <a:pt x="4470" y="1"/>
                      <a:pt x="4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5"/>
              <p:cNvSpPr/>
              <p:nvPr/>
            </p:nvSpPr>
            <p:spPr>
              <a:xfrm>
                <a:off x="6836650" y="3380425"/>
                <a:ext cx="16450" cy="98925"/>
              </a:xfrm>
              <a:custGeom>
                <a:avLst/>
                <a:gdLst/>
                <a:ahLst/>
                <a:cxnLst/>
                <a:rect l="l" t="t" r="r" b="b"/>
                <a:pathLst>
                  <a:path w="658" h="3957" extrusionOk="0">
                    <a:moveTo>
                      <a:pt x="585" y="0"/>
                    </a:moveTo>
                    <a:cubicBezTo>
                      <a:pt x="556" y="0"/>
                      <a:pt x="530" y="19"/>
                      <a:pt x="523" y="47"/>
                    </a:cubicBezTo>
                    <a:cubicBezTo>
                      <a:pt x="519" y="63"/>
                      <a:pt x="0" y="1838"/>
                      <a:pt x="218" y="3897"/>
                    </a:cubicBezTo>
                    <a:cubicBezTo>
                      <a:pt x="222" y="3933"/>
                      <a:pt x="250" y="3957"/>
                      <a:pt x="282" y="3957"/>
                    </a:cubicBezTo>
                    <a:lnTo>
                      <a:pt x="290" y="3957"/>
                    </a:lnTo>
                    <a:cubicBezTo>
                      <a:pt x="325" y="3953"/>
                      <a:pt x="353" y="3921"/>
                      <a:pt x="349" y="3885"/>
                    </a:cubicBezTo>
                    <a:cubicBezTo>
                      <a:pt x="135" y="1853"/>
                      <a:pt x="646" y="103"/>
                      <a:pt x="650" y="87"/>
                    </a:cubicBezTo>
                    <a:cubicBezTo>
                      <a:pt x="658" y="51"/>
                      <a:pt x="638" y="12"/>
                      <a:pt x="606" y="4"/>
                    </a:cubicBezTo>
                    <a:cubicBezTo>
                      <a:pt x="599" y="1"/>
                      <a:pt x="592"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5"/>
              <p:cNvSpPr/>
              <p:nvPr/>
            </p:nvSpPr>
            <p:spPr>
              <a:xfrm>
                <a:off x="6561175" y="3763075"/>
                <a:ext cx="79825" cy="52750"/>
              </a:xfrm>
              <a:custGeom>
                <a:avLst/>
                <a:gdLst/>
                <a:ahLst/>
                <a:cxnLst/>
                <a:rect l="l" t="t" r="r" b="b"/>
                <a:pathLst>
                  <a:path w="3193" h="2110" extrusionOk="0">
                    <a:moveTo>
                      <a:pt x="3123" y="1"/>
                    </a:moveTo>
                    <a:cubicBezTo>
                      <a:pt x="3095" y="1"/>
                      <a:pt x="3065" y="20"/>
                      <a:pt x="3058" y="50"/>
                    </a:cubicBezTo>
                    <a:cubicBezTo>
                      <a:pt x="2539" y="1947"/>
                      <a:pt x="91" y="1979"/>
                      <a:pt x="68" y="1979"/>
                    </a:cubicBezTo>
                    <a:cubicBezTo>
                      <a:pt x="32" y="1979"/>
                      <a:pt x="0" y="2011"/>
                      <a:pt x="0" y="2046"/>
                    </a:cubicBezTo>
                    <a:cubicBezTo>
                      <a:pt x="0" y="2082"/>
                      <a:pt x="32" y="2110"/>
                      <a:pt x="68" y="2110"/>
                    </a:cubicBezTo>
                    <a:cubicBezTo>
                      <a:pt x="91" y="2110"/>
                      <a:pt x="2638" y="2078"/>
                      <a:pt x="3185" y="86"/>
                    </a:cubicBezTo>
                    <a:cubicBezTo>
                      <a:pt x="3193" y="50"/>
                      <a:pt x="3173" y="14"/>
                      <a:pt x="3137" y="2"/>
                    </a:cubicBezTo>
                    <a:cubicBezTo>
                      <a:pt x="3133" y="1"/>
                      <a:pt x="3128" y="1"/>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5"/>
              <p:cNvSpPr/>
              <p:nvPr/>
            </p:nvSpPr>
            <p:spPr>
              <a:xfrm>
                <a:off x="6979425" y="3582225"/>
                <a:ext cx="18450" cy="60125"/>
              </a:xfrm>
              <a:custGeom>
                <a:avLst/>
                <a:gdLst/>
                <a:ahLst/>
                <a:cxnLst/>
                <a:rect l="l" t="t" r="r" b="b"/>
                <a:pathLst>
                  <a:path w="738" h="2405" extrusionOk="0">
                    <a:moveTo>
                      <a:pt x="664" y="1"/>
                    </a:moveTo>
                    <a:cubicBezTo>
                      <a:pt x="643" y="1"/>
                      <a:pt x="622" y="10"/>
                      <a:pt x="607" y="28"/>
                    </a:cubicBezTo>
                    <a:cubicBezTo>
                      <a:pt x="1" y="871"/>
                      <a:pt x="219" y="2285"/>
                      <a:pt x="227" y="2349"/>
                    </a:cubicBezTo>
                    <a:cubicBezTo>
                      <a:pt x="231" y="2380"/>
                      <a:pt x="258" y="2404"/>
                      <a:pt x="290" y="2404"/>
                    </a:cubicBezTo>
                    <a:lnTo>
                      <a:pt x="302" y="2400"/>
                    </a:lnTo>
                    <a:cubicBezTo>
                      <a:pt x="338" y="2396"/>
                      <a:pt x="361" y="2361"/>
                      <a:pt x="357" y="2325"/>
                    </a:cubicBezTo>
                    <a:cubicBezTo>
                      <a:pt x="354" y="2313"/>
                      <a:pt x="140" y="903"/>
                      <a:pt x="714" y="103"/>
                    </a:cubicBezTo>
                    <a:cubicBezTo>
                      <a:pt x="738" y="75"/>
                      <a:pt x="730" y="36"/>
                      <a:pt x="702" y="12"/>
                    </a:cubicBezTo>
                    <a:cubicBezTo>
                      <a:pt x="690" y="4"/>
                      <a:pt x="677"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5"/>
              <p:cNvSpPr/>
              <p:nvPr/>
            </p:nvSpPr>
            <p:spPr>
              <a:xfrm>
                <a:off x="6940025" y="3386800"/>
                <a:ext cx="75775" cy="75225"/>
              </a:xfrm>
              <a:custGeom>
                <a:avLst/>
                <a:gdLst/>
                <a:ahLst/>
                <a:cxnLst/>
                <a:rect l="l" t="t" r="r" b="b"/>
                <a:pathLst>
                  <a:path w="3031" h="3009" extrusionOk="0">
                    <a:moveTo>
                      <a:pt x="2956" y="0"/>
                    </a:moveTo>
                    <a:cubicBezTo>
                      <a:pt x="2936" y="0"/>
                      <a:pt x="2916" y="10"/>
                      <a:pt x="2904" y="26"/>
                    </a:cubicBezTo>
                    <a:cubicBezTo>
                      <a:pt x="2888" y="46"/>
                      <a:pt x="1569" y="1852"/>
                      <a:pt x="40" y="2886"/>
                    </a:cubicBezTo>
                    <a:cubicBezTo>
                      <a:pt x="8" y="2906"/>
                      <a:pt x="1" y="2949"/>
                      <a:pt x="20" y="2977"/>
                    </a:cubicBezTo>
                    <a:cubicBezTo>
                      <a:pt x="32" y="2997"/>
                      <a:pt x="56" y="3009"/>
                      <a:pt x="76" y="3009"/>
                    </a:cubicBezTo>
                    <a:cubicBezTo>
                      <a:pt x="88" y="3009"/>
                      <a:pt x="100" y="3005"/>
                      <a:pt x="111" y="2997"/>
                    </a:cubicBezTo>
                    <a:cubicBezTo>
                      <a:pt x="1664" y="1947"/>
                      <a:pt x="2995" y="125"/>
                      <a:pt x="3011" y="105"/>
                    </a:cubicBezTo>
                    <a:cubicBezTo>
                      <a:pt x="3031" y="77"/>
                      <a:pt x="3023" y="34"/>
                      <a:pt x="2995" y="14"/>
                    </a:cubicBezTo>
                    <a:cubicBezTo>
                      <a:pt x="2984" y="4"/>
                      <a:pt x="2970" y="0"/>
                      <a:pt x="2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5"/>
              <p:cNvSpPr/>
              <p:nvPr/>
            </p:nvSpPr>
            <p:spPr>
              <a:xfrm>
                <a:off x="6881800" y="3684100"/>
                <a:ext cx="149150" cy="129450"/>
              </a:xfrm>
              <a:custGeom>
                <a:avLst/>
                <a:gdLst/>
                <a:ahLst/>
                <a:cxnLst/>
                <a:rect l="l" t="t" r="r" b="b"/>
                <a:pathLst>
                  <a:path w="5966" h="5178" extrusionOk="0">
                    <a:moveTo>
                      <a:pt x="2864" y="1"/>
                    </a:moveTo>
                    <a:cubicBezTo>
                      <a:pt x="1399" y="1"/>
                      <a:pt x="163" y="987"/>
                      <a:pt x="36" y="2314"/>
                    </a:cubicBezTo>
                    <a:cubicBezTo>
                      <a:pt x="1" y="2714"/>
                      <a:pt x="64" y="3102"/>
                      <a:pt x="214" y="3455"/>
                    </a:cubicBezTo>
                    <a:cubicBezTo>
                      <a:pt x="512" y="3494"/>
                      <a:pt x="832" y="3581"/>
                      <a:pt x="1173" y="3708"/>
                    </a:cubicBezTo>
                    <a:cubicBezTo>
                      <a:pt x="1209" y="3720"/>
                      <a:pt x="1224" y="3756"/>
                      <a:pt x="1213" y="3791"/>
                    </a:cubicBezTo>
                    <a:cubicBezTo>
                      <a:pt x="1205" y="3819"/>
                      <a:pt x="1177" y="3835"/>
                      <a:pt x="1153" y="3835"/>
                    </a:cubicBezTo>
                    <a:cubicBezTo>
                      <a:pt x="1145" y="3835"/>
                      <a:pt x="1137" y="3835"/>
                      <a:pt x="1129" y="3831"/>
                    </a:cubicBezTo>
                    <a:cubicBezTo>
                      <a:pt x="828" y="3720"/>
                      <a:pt x="547" y="3641"/>
                      <a:pt x="282" y="3597"/>
                    </a:cubicBezTo>
                    <a:lnTo>
                      <a:pt x="282" y="3597"/>
                    </a:lnTo>
                    <a:cubicBezTo>
                      <a:pt x="702" y="4437"/>
                      <a:pt x="1601" y="5059"/>
                      <a:pt x="2690" y="5166"/>
                    </a:cubicBezTo>
                    <a:cubicBezTo>
                      <a:pt x="2793" y="5174"/>
                      <a:pt x="2896" y="5178"/>
                      <a:pt x="3003" y="5178"/>
                    </a:cubicBezTo>
                    <a:cubicBezTo>
                      <a:pt x="4468" y="5178"/>
                      <a:pt x="5704" y="4191"/>
                      <a:pt x="5827" y="2864"/>
                    </a:cubicBezTo>
                    <a:cubicBezTo>
                      <a:pt x="5966" y="1442"/>
                      <a:pt x="4777" y="167"/>
                      <a:pt x="3177" y="17"/>
                    </a:cubicBezTo>
                    <a:cubicBezTo>
                      <a:pt x="3074" y="5"/>
                      <a:pt x="2967" y="1"/>
                      <a:pt x="2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5"/>
              <p:cNvSpPr/>
              <p:nvPr/>
            </p:nvSpPr>
            <p:spPr>
              <a:xfrm>
                <a:off x="6887150" y="3770450"/>
                <a:ext cx="25275" cy="9525"/>
              </a:xfrm>
              <a:custGeom>
                <a:avLst/>
                <a:gdLst/>
                <a:ahLst/>
                <a:cxnLst/>
                <a:rect l="l" t="t" r="r" b="b"/>
                <a:pathLst>
                  <a:path w="1011" h="381" extrusionOk="0">
                    <a:moveTo>
                      <a:pt x="0" y="1"/>
                    </a:moveTo>
                    <a:cubicBezTo>
                      <a:pt x="24" y="52"/>
                      <a:pt x="44" y="100"/>
                      <a:pt x="68" y="143"/>
                    </a:cubicBezTo>
                    <a:cubicBezTo>
                      <a:pt x="333" y="187"/>
                      <a:pt x="614" y="266"/>
                      <a:pt x="915" y="377"/>
                    </a:cubicBezTo>
                    <a:cubicBezTo>
                      <a:pt x="923" y="381"/>
                      <a:pt x="931" y="381"/>
                      <a:pt x="939" y="381"/>
                    </a:cubicBezTo>
                    <a:cubicBezTo>
                      <a:pt x="963" y="381"/>
                      <a:pt x="991" y="365"/>
                      <a:pt x="999" y="337"/>
                    </a:cubicBezTo>
                    <a:cubicBezTo>
                      <a:pt x="1010" y="302"/>
                      <a:pt x="995" y="266"/>
                      <a:pt x="959" y="254"/>
                    </a:cubicBezTo>
                    <a:cubicBezTo>
                      <a:pt x="618" y="127"/>
                      <a:pt x="298" y="4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5"/>
              <p:cNvSpPr/>
              <p:nvPr/>
            </p:nvSpPr>
            <p:spPr>
              <a:xfrm>
                <a:off x="6556025" y="3630425"/>
                <a:ext cx="146975" cy="129450"/>
              </a:xfrm>
              <a:custGeom>
                <a:avLst/>
                <a:gdLst/>
                <a:ahLst/>
                <a:cxnLst/>
                <a:rect l="l" t="t" r="r" b="b"/>
                <a:pathLst>
                  <a:path w="5879" h="5178" extrusionOk="0">
                    <a:moveTo>
                      <a:pt x="2852" y="1"/>
                    </a:moveTo>
                    <a:cubicBezTo>
                      <a:pt x="1387" y="1"/>
                      <a:pt x="151" y="987"/>
                      <a:pt x="28" y="2314"/>
                    </a:cubicBezTo>
                    <a:cubicBezTo>
                      <a:pt x="0" y="2603"/>
                      <a:pt x="24" y="2880"/>
                      <a:pt x="99" y="3150"/>
                    </a:cubicBezTo>
                    <a:cubicBezTo>
                      <a:pt x="464" y="3316"/>
                      <a:pt x="864" y="3423"/>
                      <a:pt x="1284" y="3447"/>
                    </a:cubicBezTo>
                    <a:cubicBezTo>
                      <a:pt x="1339" y="3451"/>
                      <a:pt x="1391" y="3451"/>
                      <a:pt x="1442" y="3451"/>
                    </a:cubicBezTo>
                    <a:cubicBezTo>
                      <a:pt x="2721" y="3451"/>
                      <a:pt x="3981" y="2631"/>
                      <a:pt x="5189" y="1015"/>
                    </a:cubicBezTo>
                    <a:cubicBezTo>
                      <a:pt x="4710" y="472"/>
                      <a:pt x="3993" y="92"/>
                      <a:pt x="3165" y="17"/>
                    </a:cubicBezTo>
                    <a:cubicBezTo>
                      <a:pt x="3062" y="5"/>
                      <a:pt x="2955" y="1"/>
                      <a:pt x="2852" y="1"/>
                    </a:cubicBezTo>
                    <a:close/>
                    <a:moveTo>
                      <a:pt x="5276" y="1118"/>
                    </a:moveTo>
                    <a:cubicBezTo>
                      <a:pt x="4048" y="2754"/>
                      <a:pt x="2757" y="3582"/>
                      <a:pt x="1442" y="3582"/>
                    </a:cubicBezTo>
                    <a:cubicBezTo>
                      <a:pt x="1387" y="3582"/>
                      <a:pt x="1331" y="3582"/>
                      <a:pt x="1276" y="3578"/>
                    </a:cubicBezTo>
                    <a:cubicBezTo>
                      <a:pt x="880" y="3558"/>
                      <a:pt x="503" y="3463"/>
                      <a:pt x="151" y="3316"/>
                    </a:cubicBezTo>
                    <a:lnTo>
                      <a:pt x="151" y="3316"/>
                    </a:lnTo>
                    <a:cubicBezTo>
                      <a:pt x="495" y="4291"/>
                      <a:pt x="1470" y="5047"/>
                      <a:pt x="2678" y="5162"/>
                    </a:cubicBezTo>
                    <a:cubicBezTo>
                      <a:pt x="2781" y="5174"/>
                      <a:pt x="2888" y="5178"/>
                      <a:pt x="2991" y="5178"/>
                    </a:cubicBezTo>
                    <a:cubicBezTo>
                      <a:pt x="4456" y="5178"/>
                      <a:pt x="5692" y="4192"/>
                      <a:pt x="5819" y="2865"/>
                    </a:cubicBezTo>
                    <a:cubicBezTo>
                      <a:pt x="5878" y="2223"/>
                      <a:pt x="5668"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5"/>
              <p:cNvSpPr/>
              <p:nvPr/>
            </p:nvSpPr>
            <p:spPr>
              <a:xfrm>
                <a:off x="6558500" y="3655775"/>
                <a:ext cx="129450" cy="64200"/>
              </a:xfrm>
              <a:custGeom>
                <a:avLst/>
                <a:gdLst/>
                <a:ahLst/>
                <a:cxnLst/>
                <a:rect l="l" t="t" r="r" b="b"/>
                <a:pathLst>
                  <a:path w="5178" h="2568" extrusionOk="0">
                    <a:moveTo>
                      <a:pt x="5090" y="1"/>
                    </a:moveTo>
                    <a:cubicBezTo>
                      <a:pt x="3882" y="1617"/>
                      <a:pt x="2622" y="2437"/>
                      <a:pt x="1343" y="2437"/>
                    </a:cubicBezTo>
                    <a:cubicBezTo>
                      <a:pt x="1292" y="2437"/>
                      <a:pt x="1240" y="2437"/>
                      <a:pt x="1185" y="2433"/>
                    </a:cubicBezTo>
                    <a:cubicBezTo>
                      <a:pt x="765" y="2409"/>
                      <a:pt x="365" y="2302"/>
                      <a:pt x="0" y="2136"/>
                    </a:cubicBezTo>
                    <a:lnTo>
                      <a:pt x="0" y="2136"/>
                    </a:lnTo>
                    <a:cubicBezTo>
                      <a:pt x="16" y="2191"/>
                      <a:pt x="32" y="2247"/>
                      <a:pt x="52" y="2302"/>
                    </a:cubicBezTo>
                    <a:cubicBezTo>
                      <a:pt x="404" y="2449"/>
                      <a:pt x="781" y="2544"/>
                      <a:pt x="1177" y="2564"/>
                    </a:cubicBezTo>
                    <a:cubicBezTo>
                      <a:pt x="1232" y="2568"/>
                      <a:pt x="1288" y="2568"/>
                      <a:pt x="1343" y="2568"/>
                    </a:cubicBezTo>
                    <a:cubicBezTo>
                      <a:pt x="2658" y="2568"/>
                      <a:pt x="3949" y="1740"/>
                      <a:pt x="5177" y="104"/>
                    </a:cubicBezTo>
                    <a:cubicBezTo>
                      <a:pt x="5149" y="68"/>
                      <a:pt x="5118" y="33"/>
                      <a:pt x="5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5"/>
              <p:cNvSpPr/>
              <p:nvPr/>
            </p:nvSpPr>
            <p:spPr>
              <a:xfrm>
                <a:off x="6608275" y="3588750"/>
                <a:ext cx="116400" cy="72250"/>
              </a:xfrm>
              <a:custGeom>
                <a:avLst/>
                <a:gdLst/>
                <a:ahLst/>
                <a:cxnLst/>
                <a:rect l="l" t="t" r="r" b="b"/>
                <a:pathLst>
                  <a:path w="4656" h="2890" extrusionOk="0">
                    <a:moveTo>
                      <a:pt x="4404" y="0"/>
                    </a:moveTo>
                    <a:cubicBezTo>
                      <a:pt x="4208" y="0"/>
                      <a:pt x="3642" y="1154"/>
                      <a:pt x="2465" y="1343"/>
                    </a:cubicBezTo>
                    <a:cubicBezTo>
                      <a:pt x="2353" y="1362"/>
                      <a:pt x="2244" y="1370"/>
                      <a:pt x="2138" y="1370"/>
                    </a:cubicBezTo>
                    <a:cubicBezTo>
                      <a:pt x="1179" y="1370"/>
                      <a:pt x="459" y="694"/>
                      <a:pt x="233" y="694"/>
                    </a:cubicBezTo>
                    <a:cubicBezTo>
                      <a:pt x="210" y="694"/>
                      <a:pt x="192" y="702"/>
                      <a:pt x="180" y="717"/>
                    </a:cubicBezTo>
                    <a:cubicBezTo>
                      <a:pt x="1" y="942"/>
                      <a:pt x="1005" y="2889"/>
                      <a:pt x="2418" y="2889"/>
                    </a:cubicBezTo>
                    <a:cubicBezTo>
                      <a:pt x="2474" y="2889"/>
                      <a:pt x="2531" y="2886"/>
                      <a:pt x="2588" y="2880"/>
                    </a:cubicBezTo>
                    <a:cubicBezTo>
                      <a:pt x="4172" y="2702"/>
                      <a:pt x="4656" y="163"/>
                      <a:pt x="4430" y="8"/>
                    </a:cubicBezTo>
                    <a:cubicBezTo>
                      <a:pt x="4422" y="3"/>
                      <a:pt x="441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5"/>
              <p:cNvSpPr/>
              <p:nvPr/>
            </p:nvSpPr>
            <p:spPr>
              <a:xfrm>
                <a:off x="6888625" y="3639200"/>
                <a:ext cx="113625" cy="76600"/>
              </a:xfrm>
              <a:custGeom>
                <a:avLst/>
                <a:gdLst/>
                <a:ahLst/>
                <a:cxnLst/>
                <a:rect l="l" t="t" r="r" b="b"/>
                <a:pathLst>
                  <a:path w="4545" h="3064" extrusionOk="0">
                    <a:moveTo>
                      <a:pt x="296" y="0"/>
                    </a:moveTo>
                    <a:cubicBezTo>
                      <a:pt x="287" y="0"/>
                      <a:pt x="278" y="2"/>
                      <a:pt x="270" y="6"/>
                    </a:cubicBezTo>
                    <a:cubicBezTo>
                      <a:pt x="1" y="141"/>
                      <a:pt x="108" y="2502"/>
                      <a:pt x="1534" y="2985"/>
                    </a:cubicBezTo>
                    <a:cubicBezTo>
                      <a:pt x="1696" y="3039"/>
                      <a:pt x="1858" y="3064"/>
                      <a:pt x="2019" y="3064"/>
                    </a:cubicBezTo>
                    <a:cubicBezTo>
                      <a:pt x="3352" y="3064"/>
                      <a:pt x="4545" y="1371"/>
                      <a:pt x="4421" y="1159"/>
                    </a:cubicBezTo>
                    <a:cubicBezTo>
                      <a:pt x="4411" y="1143"/>
                      <a:pt x="4394" y="1135"/>
                      <a:pt x="4369" y="1135"/>
                    </a:cubicBezTo>
                    <a:cubicBezTo>
                      <a:pt x="4166" y="1135"/>
                      <a:pt x="3481" y="1621"/>
                      <a:pt x="2640" y="1621"/>
                    </a:cubicBezTo>
                    <a:cubicBezTo>
                      <a:pt x="2458" y="1621"/>
                      <a:pt x="2269" y="1598"/>
                      <a:pt x="2076" y="1543"/>
                    </a:cubicBezTo>
                    <a:cubicBezTo>
                      <a:pt x="927" y="1216"/>
                      <a:pt x="51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5"/>
              <p:cNvSpPr/>
              <p:nvPr/>
            </p:nvSpPr>
            <p:spPr>
              <a:xfrm>
                <a:off x="6673350" y="3677175"/>
                <a:ext cx="225600" cy="65275"/>
              </a:xfrm>
              <a:custGeom>
                <a:avLst/>
                <a:gdLst/>
                <a:ahLst/>
                <a:cxnLst/>
                <a:rect l="l" t="t" r="r" b="b"/>
                <a:pathLst>
                  <a:path w="9024" h="2611" extrusionOk="0">
                    <a:moveTo>
                      <a:pt x="1425" y="1"/>
                    </a:moveTo>
                    <a:cubicBezTo>
                      <a:pt x="960" y="1"/>
                      <a:pt x="381" y="185"/>
                      <a:pt x="88" y="559"/>
                    </a:cubicBezTo>
                    <a:cubicBezTo>
                      <a:pt x="1" y="674"/>
                      <a:pt x="21" y="840"/>
                      <a:pt x="136" y="927"/>
                    </a:cubicBezTo>
                    <a:cubicBezTo>
                      <a:pt x="184" y="966"/>
                      <a:pt x="242" y="985"/>
                      <a:pt x="300" y="985"/>
                    </a:cubicBezTo>
                    <a:cubicBezTo>
                      <a:pt x="378" y="985"/>
                      <a:pt x="455" y="950"/>
                      <a:pt x="508" y="884"/>
                    </a:cubicBezTo>
                    <a:cubicBezTo>
                      <a:pt x="685" y="655"/>
                      <a:pt x="1107" y="529"/>
                      <a:pt x="1432" y="529"/>
                    </a:cubicBezTo>
                    <a:cubicBezTo>
                      <a:pt x="1456" y="529"/>
                      <a:pt x="1479" y="530"/>
                      <a:pt x="1502" y="531"/>
                    </a:cubicBezTo>
                    <a:cubicBezTo>
                      <a:pt x="1720" y="543"/>
                      <a:pt x="1910" y="634"/>
                      <a:pt x="2017" y="773"/>
                    </a:cubicBezTo>
                    <a:cubicBezTo>
                      <a:pt x="2057" y="828"/>
                      <a:pt x="2096" y="884"/>
                      <a:pt x="2140" y="943"/>
                    </a:cubicBezTo>
                    <a:cubicBezTo>
                      <a:pt x="2354" y="1250"/>
                      <a:pt x="2682" y="1715"/>
                      <a:pt x="3173" y="1715"/>
                    </a:cubicBezTo>
                    <a:cubicBezTo>
                      <a:pt x="3328" y="1715"/>
                      <a:pt x="3499" y="1669"/>
                      <a:pt x="3688" y="1557"/>
                    </a:cubicBezTo>
                    <a:cubicBezTo>
                      <a:pt x="3847" y="1462"/>
                      <a:pt x="3986" y="1339"/>
                      <a:pt x="4116" y="1220"/>
                    </a:cubicBezTo>
                    <a:cubicBezTo>
                      <a:pt x="4281" y="1075"/>
                      <a:pt x="4448" y="923"/>
                      <a:pt x="4577" y="923"/>
                    </a:cubicBezTo>
                    <a:cubicBezTo>
                      <a:pt x="4582" y="923"/>
                      <a:pt x="4587" y="923"/>
                      <a:pt x="4592" y="923"/>
                    </a:cubicBezTo>
                    <a:cubicBezTo>
                      <a:pt x="4699" y="927"/>
                      <a:pt x="4817" y="1042"/>
                      <a:pt x="4897" y="1133"/>
                    </a:cubicBezTo>
                    <a:cubicBezTo>
                      <a:pt x="4956" y="1201"/>
                      <a:pt x="5007" y="1276"/>
                      <a:pt x="5067" y="1359"/>
                    </a:cubicBezTo>
                    <a:cubicBezTo>
                      <a:pt x="5174" y="1510"/>
                      <a:pt x="5285" y="1664"/>
                      <a:pt x="5443" y="1795"/>
                    </a:cubicBezTo>
                    <a:cubicBezTo>
                      <a:pt x="5667" y="1978"/>
                      <a:pt x="5950" y="2072"/>
                      <a:pt x="6234" y="2072"/>
                    </a:cubicBezTo>
                    <a:cubicBezTo>
                      <a:pt x="6423" y="2072"/>
                      <a:pt x="6611" y="2031"/>
                      <a:pt x="6782" y="1945"/>
                    </a:cubicBezTo>
                    <a:cubicBezTo>
                      <a:pt x="6917" y="1874"/>
                      <a:pt x="7028" y="1791"/>
                      <a:pt x="7138" y="1704"/>
                    </a:cubicBezTo>
                    <a:cubicBezTo>
                      <a:pt x="7249" y="1616"/>
                      <a:pt x="7356" y="1537"/>
                      <a:pt x="7467" y="1498"/>
                    </a:cubicBezTo>
                    <a:cubicBezTo>
                      <a:pt x="7531" y="1473"/>
                      <a:pt x="7598" y="1461"/>
                      <a:pt x="7666" y="1461"/>
                    </a:cubicBezTo>
                    <a:cubicBezTo>
                      <a:pt x="7818" y="1461"/>
                      <a:pt x="7975" y="1520"/>
                      <a:pt x="8117" y="1632"/>
                    </a:cubicBezTo>
                    <a:cubicBezTo>
                      <a:pt x="8346" y="1811"/>
                      <a:pt x="8481" y="2080"/>
                      <a:pt x="8453" y="2318"/>
                    </a:cubicBezTo>
                    <a:cubicBezTo>
                      <a:pt x="8442" y="2464"/>
                      <a:pt x="8545" y="2595"/>
                      <a:pt x="8691" y="2611"/>
                    </a:cubicBezTo>
                    <a:lnTo>
                      <a:pt x="8719" y="2611"/>
                    </a:lnTo>
                    <a:cubicBezTo>
                      <a:pt x="8853" y="2611"/>
                      <a:pt x="8968" y="2508"/>
                      <a:pt x="8980" y="2373"/>
                    </a:cubicBezTo>
                    <a:cubicBezTo>
                      <a:pt x="9024" y="1949"/>
                      <a:pt x="8818" y="1506"/>
                      <a:pt x="8442" y="1212"/>
                    </a:cubicBezTo>
                    <a:cubicBezTo>
                      <a:pt x="8206" y="1031"/>
                      <a:pt x="7931" y="935"/>
                      <a:pt x="7663" y="935"/>
                    </a:cubicBezTo>
                    <a:cubicBezTo>
                      <a:pt x="7534" y="935"/>
                      <a:pt x="7406" y="958"/>
                      <a:pt x="7285" y="1003"/>
                    </a:cubicBezTo>
                    <a:cubicBezTo>
                      <a:pt x="7099" y="1070"/>
                      <a:pt x="6948" y="1185"/>
                      <a:pt x="6814" y="1288"/>
                    </a:cubicBezTo>
                    <a:cubicBezTo>
                      <a:pt x="6723" y="1359"/>
                      <a:pt x="6635" y="1426"/>
                      <a:pt x="6544" y="1470"/>
                    </a:cubicBezTo>
                    <a:cubicBezTo>
                      <a:pt x="6448" y="1519"/>
                      <a:pt x="6340" y="1543"/>
                      <a:pt x="6232" y="1543"/>
                    </a:cubicBezTo>
                    <a:cubicBezTo>
                      <a:pt x="6069" y="1543"/>
                      <a:pt x="5906" y="1489"/>
                      <a:pt x="5780" y="1387"/>
                    </a:cubicBezTo>
                    <a:cubicBezTo>
                      <a:pt x="5673" y="1300"/>
                      <a:pt x="5586" y="1177"/>
                      <a:pt x="5495" y="1050"/>
                    </a:cubicBezTo>
                    <a:cubicBezTo>
                      <a:pt x="5431" y="963"/>
                      <a:pt x="5368" y="876"/>
                      <a:pt x="5297" y="789"/>
                    </a:cubicBezTo>
                    <a:cubicBezTo>
                      <a:pt x="5079" y="539"/>
                      <a:pt x="4861" y="408"/>
                      <a:pt x="4627" y="397"/>
                    </a:cubicBezTo>
                    <a:cubicBezTo>
                      <a:pt x="4611" y="395"/>
                      <a:pt x="4595" y="395"/>
                      <a:pt x="4580" y="395"/>
                    </a:cubicBezTo>
                    <a:cubicBezTo>
                      <a:pt x="4254" y="395"/>
                      <a:pt x="3994" y="624"/>
                      <a:pt x="3768" y="828"/>
                    </a:cubicBezTo>
                    <a:cubicBezTo>
                      <a:pt x="3653" y="931"/>
                      <a:pt x="3534" y="1034"/>
                      <a:pt x="3419" y="1106"/>
                    </a:cubicBezTo>
                    <a:cubicBezTo>
                      <a:pt x="3329" y="1158"/>
                      <a:pt x="3251" y="1186"/>
                      <a:pt x="3177" y="1186"/>
                    </a:cubicBezTo>
                    <a:cubicBezTo>
                      <a:pt x="2992" y="1186"/>
                      <a:pt x="2832" y="1012"/>
                      <a:pt x="2572" y="638"/>
                    </a:cubicBezTo>
                    <a:cubicBezTo>
                      <a:pt x="2524" y="575"/>
                      <a:pt x="2480" y="515"/>
                      <a:pt x="2437" y="456"/>
                    </a:cubicBezTo>
                    <a:cubicBezTo>
                      <a:pt x="2239" y="191"/>
                      <a:pt x="1910" y="24"/>
                      <a:pt x="1534" y="4"/>
                    </a:cubicBezTo>
                    <a:cubicBezTo>
                      <a:pt x="1498" y="2"/>
                      <a:pt x="1462"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5"/>
              <p:cNvSpPr/>
              <p:nvPr/>
            </p:nvSpPr>
            <p:spPr>
              <a:xfrm>
                <a:off x="6352225" y="3186825"/>
                <a:ext cx="426425" cy="345200"/>
              </a:xfrm>
              <a:custGeom>
                <a:avLst/>
                <a:gdLst/>
                <a:ahLst/>
                <a:cxnLst/>
                <a:rect l="l" t="t" r="r" b="b"/>
                <a:pathLst>
                  <a:path w="17057" h="13808" extrusionOk="0">
                    <a:moveTo>
                      <a:pt x="9582" y="0"/>
                    </a:moveTo>
                    <a:lnTo>
                      <a:pt x="6584" y="3795"/>
                    </a:lnTo>
                    <a:lnTo>
                      <a:pt x="3134" y="1898"/>
                    </a:lnTo>
                    <a:lnTo>
                      <a:pt x="3134" y="1898"/>
                    </a:lnTo>
                    <a:cubicBezTo>
                      <a:pt x="3324" y="2856"/>
                      <a:pt x="3518" y="3815"/>
                      <a:pt x="3708" y="4773"/>
                    </a:cubicBezTo>
                    <a:lnTo>
                      <a:pt x="1" y="5811"/>
                    </a:lnTo>
                    <a:lnTo>
                      <a:pt x="2801" y="7768"/>
                    </a:lnTo>
                    <a:lnTo>
                      <a:pt x="36" y="10069"/>
                    </a:lnTo>
                    <a:lnTo>
                      <a:pt x="3534" y="10469"/>
                    </a:lnTo>
                    <a:lnTo>
                      <a:pt x="3364" y="13289"/>
                    </a:lnTo>
                    <a:lnTo>
                      <a:pt x="6413" y="11103"/>
                    </a:lnTo>
                    <a:lnTo>
                      <a:pt x="6758" y="13808"/>
                    </a:lnTo>
                    <a:lnTo>
                      <a:pt x="9337" y="10932"/>
                    </a:lnTo>
                    <a:lnTo>
                      <a:pt x="11147" y="13578"/>
                    </a:lnTo>
                    <a:lnTo>
                      <a:pt x="12101" y="10009"/>
                    </a:lnTo>
                    <a:lnTo>
                      <a:pt x="15496" y="10988"/>
                    </a:lnTo>
                    <a:lnTo>
                      <a:pt x="13547" y="8282"/>
                    </a:lnTo>
                    <a:lnTo>
                      <a:pt x="17056" y="8168"/>
                    </a:lnTo>
                    <a:lnTo>
                      <a:pt x="14537" y="6270"/>
                    </a:lnTo>
                    <a:lnTo>
                      <a:pt x="16759" y="4543"/>
                    </a:lnTo>
                    <a:lnTo>
                      <a:pt x="13052" y="4373"/>
                    </a:lnTo>
                    <a:lnTo>
                      <a:pt x="13377" y="1898"/>
                    </a:lnTo>
                    <a:lnTo>
                      <a:pt x="9950" y="3680"/>
                    </a:lnTo>
                    <a:lnTo>
                      <a:pt x="95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5"/>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2" name="Google Shape;1472;p45"/>
          <p:cNvGrpSpPr/>
          <p:nvPr/>
        </p:nvGrpSpPr>
        <p:grpSpPr>
          <a:xfrm rot="180709">
            <a:off x="2174076" y="903419"/>
            <a:ext cx="1678402" cy="1779555"/>
            <a:chOff x="2243025" y="2928722"/>
            <a:chExt cx="1078075" cy="1142975"/>
          </a:xfrm>
        </p:grpSpPr>
        <p:grpSp>
          <p:nvGrpSpPr>
            <p:cNvPr id="1473" name="Google Shape;1473;p45"/>
            <p:cNvGrpSpPr/>
            <p:nvPr/>
          </p:nvGrpSpPr>
          <p:grpSpPr>
            <a:xfrm>
              <a:off x="2243275" y="2928738"/>
              <a:ext cx="1077575" cy="1142900"/>
              <a:chOff x="2243275" y="2928738"/>
              <a:chExt cx="1077575" cy="1142900"/>
            </a:xfrm>
          </p:grpSpPr>
          <p:grpSp>
            <p:nvGrpSpPr>
              <p:cNvPr id="1474" name="Google Shape;1474;p45"/>
              <p:cNvGrpSpPr/>
              <p:nvPr/>
            </p:nvGrpSpPr>
            <p:grpSpPr>
              <a:xfrm>
                <a:off x="2243275" y="2928738"/>
                <a:ext cx="1077575" cy="1142900"/>
                <a:chOff x="2218725" y="2711700"/>
                <a:chExt cx="1077575" cy="1142900"/>
              </a:xfrm>
            </p:grpSpPr>
            <p:sp>
              <p:nvSpPr>
                <p:cNvPr id="1475" name="Google Shape;1475;p45"/>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5"/>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5"/>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5"/>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45"/>
              <p:cNvGrpSpPr/>
              <p:nvPr/>
            </p:nvGrpSpPr>
            <p:grpSpPr>
              <a:xfrm>
                <a:off x="2243275" y="2928738"/>
                <a:ext cx="1077575" cy="1142900"/>
                <a:chOff x="2218725" y="2711700"/>
                <a:chExt cx="1077575" cy="1142900"/>
              </a:xfrm>
            </p:grpSpPr>
            <p:sp>
              <p:nvSpPr>
                <p:cNvPr id="1480" name="Google Shape;1480;p45"/>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5"/>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5"/>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5"/>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4" name="Google Shape;1484;p45"/>
            <p:cNvGrpSpPr/>
            <p:nvPr/>
          </p:nvGrpSpPr>
          <p:grpSpPr>
            <a:xfrm>
              <a:off x="2243025" y="2928722"/>
              <a:ext cx="1078075" cy="1142975"/>
              <a:chOff x="2341450" y="2966950"/>
              <a:chExt cx="1078075" cy="1142975"/>
            </a:xfrm>
          </p:grpSpPr>
          <p:sp>
            <p:nvSpPr>
              <p:cNvPr id="1485" name="Google Shape;1485;p45"/>
              <p:cNvSpPr/>
              <p:nvPr/>
            </p:nvSpPr>
            <p:spPr>
              <a:xfrm>
                <a:off x="2341450" y="3356100"/>
                <a:ext cx="950025" cy="753825"/>
              </a:xfrm>
              <a:custGeom>
                <a:avLst/>
                <a:gdLst/>
                <a:ahLst/>
                <a:cxnLst/>
                <a:rect l="l" t="t" r="r" b="b"/>
                <a:pathLst>
                  <a:path w="38001" h="30153" extrusionOk="0">
                    <a:moveTo>
                      <a:pt x="19203" y="1"/>
                    </a:moveTo>
                    <a:cubicBezTo>
                      <a:pt x="11108" y="1"/>
                      <a:pt x="2930" y="4404"/>
                      <a:pt x="1244" y="10015"/>
                    </a:cubicBezTo>
                    <a:cubicBezTo>
                      <a:pt x="1070" y="10590"/>
                      <a:pt x="0" y="14515"/>
                      <a:pt x="2309" y="17430"/>
                    </a:cubicBezTo>
                    <a:cubicBezTo>
                      <a:pt x="4269" y="19908"/>
                      <a:pt x="7672" y="20014"/>
                      <a:pt x="8240" y="20014"/>
                    </a:cubicBezTo>
                    <a:cubicBezTo>
                      <a:pt x="8294" y="20014"/>
                      <a:pt x="8322" y="20013"/>
                      <a:pt x="8322" y="20013"/>
                    </a:cubicBezTo>
                    <a:lnTo>
                      <a:pt x="8322" y="20013"/>
                    </a:lnTo>
                    <a:cubicBezTo>
                      <a:pt x="7534" y="23712"/>
                      <a:pt x="10390" y="26148"/>
                      <a:pt x="14189" y="26148"/>
                    </a:cubicBezTo>
                    <a:cubicBezTo>
                      <a:pt x="15262" y="26148"/>
                      <a:pt x="16411" y="25953"/>
                      <a:pt x="17575" y="25538"/>
                    </a:cubicBezTo>
                    <a:cubicBezTo>
                      <a:pt x="17575" y="25538"/>
                      <a:pt x="19028" y="26714"/>
                      <a:pt x="20929" y="26790"/>
                    </a:cubicBezTo>
                    <a:lnTo>
                      <a:pt x="24383" y="30152"/>
                    </a:lnTo>
                    <a:lnTo>
                      <a:pt x="27445" y="29218"/>
                    </a:lnTo>
                    <a:lnTo>
                      <a:pt x="26411" y="27566"/>
                    </a:lnTo>
                    <a:cubicBezTo>
                      <a:pt x="26411" y="27566"/>
                      <a:pt x="33125" y="27257"/>
                      <a:pt x="33232" y="22603"/>
                    </a:cubicBezTo>
                    <a:cubicBezTo>
                      <a:pt x="34610" y="22405"/>
                      <a:pt x="35561" y="21890"/>
                      <a:pt x="36207" y="21225"/>
                    </a:cubicBezTo>
                    <a:cubicBezTo>
                      <a:pt x="37541" y="19850"/>
                      <a:pt x="38001" y="17806"/>
                      <a:pt x="37383" y="15925"/>
                    </a:cubicBezTo>
                    <a:cubicBezTo>
                      <a:pt x="37339" y="14693"/>
                      <a:pt x="37141" y="12871"/>
                      <a:pt x="36353" y="10855"/>
                    </a:cubicBezTo>
                    <a:cubicBezTo>
                      <a:pt x="34016" y="4878"/>
                      <a:pt x="28471" y="2173"/>
                      <a:pt x="26530" y="1373"/>
                    </a:cubicBezTo>
                    <a:cubicBezTo>
                      <a:pt x="24227" y="426"/>
                      <a:pt x="21719" y="1"/>
                      <a:pt x="19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5"/>
              <p:cNvSpPr/>
              <p:nvPr/>
            </p:nvSpPr>
            <p:spPr>
              <a:xfrm>
                <a:off x="2783575"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0" y="3478"/>
                    </a:cubicBezTo>
                    <a:cubicBezTo>
                      <a:pt x="0" y="3478"/>
                      <a:pt x="1347" y="4568"/>
                      <a:pt x="3114" y="4639"/>
                    </a:cubicBezTo>
                    <a:lnTo>
                      <a:pt x="6314" y="7752"/>
                    </a:lnTo>
                    <a:lnTo>
                      <a:pt x="9150" y="6889"/>
                    </a:lnTo>
                    <a:lnTo>
                      <a:pt x="8192" y="5356"/>
                    </a:lnTo>
                    <a:cubicBezTo>
                      <a:pt x="8192" y="5356"/>
                      <a:pt x="14414" y="5071"/>
                      <a:pt x="14513" y="757"/>
                    </a:cubicBezTo>
                    <a:cubicBezTo>
                      <a:pt x="14513" y="757"/>
                      <a:pt x="12332" y="0"/>
                      <a:pt x="9851" y="0"/>
                    </a:cubicBezTo>
                    <a:close/>
                  </a:path>
                </a:pathLst>
              </a:custGeom>
              <a:solidFill>
                <a:srgbClr val="C4BFFA">
                  <a:alpha val="36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5"/>
              <p:cNvSpPr/>
              <p:nvPr/>
            </p:nvSpPr>
            <p:spPr>
              <a:xfrm>
                <a:off x="2861200" y="3891350"/>
                <a:ext cx="107775" cy="110250"/>
              </a:xfrm>
              <a:custGeom>
                <a:avLst/>
                <a:gdLst/>
                <a:ahLst/>
                <a:cxnLst/>
                <a:rect l="l" t="t" r="r" b="b"/>
                <a:pathLst>
                  <a:path w="4311" h="4410" extrusionOk="0">
                    <a:moveTo>
                      <a:pt x="4180" y="1"/>
                    </a:moveTo>
                    <a:cubicBezTo>
                      <a:pt x="3954" y="1854"/>
                      <a:pt x="3162" y="3181"/>
                      <a:pt x="1890" y="3835"/>
                    </a:cubicBezTo>
                    <a:cubicBezTo>
                      <a:pt x="1116" y="4238"/>
                      <a:pt x="373" y="4277"/>
                      <a:pt x="111" y="4277"/>
                    </a:cubicBezTo>
                    <a:cubicBezTo>
                      <a:pt x="49" y="4277"/>
                      <a:pt x="14" y="4275"/>
                      <a:pt x="13" y="4275"/>
                    </a:cubicBezTo>
                    <a:lnTo>
                      <a:pt x="1" y="4405"/>
                    </a:lnTo>
                    <a:cubicBezTo>
                      <a:pt x="9" y="4405"/>
                      <a:pt x="52" y="4409"/>
                      <a:pt x="128" y="4409"/>
                    </a:cubicBezTo>
                    <a:cubicBezTo>
                      <a:pt x="413" y="4409"/>
                      <a:pt x="1153" y="4366"/>
                      <a:pt x="1946" y="3958"/>
                    </a:cubicBezTo>
                    <a:cubicBezTo>
                      <a:pt x="2865" y="3486"/>
                      <a:pt x="4017" y="2421"/>
                      <a:pt x="4310" y="17"/>
                    </a:cubicBezTo>
                    <a:lnTo>
                      <a:pt x="4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5"/>
              <p:cNvSpPr/>
              <p:nvPr/>
            </p:nvSpPr>
            <p:spPr>
              <a:xfrm>
                <a:off x="2376500" y="3379225"/>
                <a:ext cx="880425" cy="605775"/>
              </a:xfrm>
              <a:custGeom>
                <a:avLst/>
                <a:gdLst/>
                <a:ahLst/>
                <a:cxnLst/>
                <a:rect l="l" t="t" r="r" b="b"/>
                <a:pathLst>
                  <a:path w="35217" h="24231" extrusionOk="0">
                    <a:moveTo>
                      <a:pt x="17796" y="1"/>
                    </a:moveTo>
                    <a:cubicBezTo>
                      <a:pt x="10293" y="1"/>
                      <a:pt x="2715" y="4083"/>
                      <a:pt x="1153" y="9281"/>
                    </a:cubicBezTo>
                    <a:cubicBezTo>
                      <a:pt x="990" y="9811"/>
                      <a:pt x="0" y="13451"/>
                      <a:pt x="2139" y="16153"/>
                    </a:cubicBezTo>
                    <a:cubicBezTo>
                      <a:pt x="3961" y="18449"/>
                      <a:pt x="7118" y="18546"/>
                      <a:pt x="7636" y="18546"/>
                    </a:cubicBezTo>
                    <a:cubicBezTo>
                      <a:pt x="7683" y="18546"/>
                      <a:pt x="7708" y="18545"/>
                      <a:pt x="7708" y="18545"/>
                    </a:cubicBezTo>
                    <a:lnTo>
                      <a:pt x="7708" y="18545"/>
                    </a:lnTo>
                    <a:cubicBezTo>
                      <a:pt x="6981" y="21973"/>
                      <a:pt x="9628" y="24231"/>
                      <a:pt x="13148" y="24231"/>
                    </a:cubicBezTo>
                    <a:cubicBezTo>
                      <a:pt x="14610" y="24231"/>
                      <a:pt x="16222" y="23842"/>
                      <a:pt x="17804" y="22985"/>
                    </a:cubicBezTo>
                    <a:cubicBezTo>
                      <a:pt x="21067" y="21224"/>
                      <a:pt x="24665" y="20875"/>
                      <a:pt x="27001" y="20875"/>
                    </a:cubicBezTo>
                    <a:cubicBezTo>
                      <a:pt x="28531" y="20875"/>
                      <a:pt x="29521" y="21024"/>
                      <a:pt x="29521" y="21024"/>
                    </a:cubicBezTo>
                    <a:cubicBezTo>
                      <a:pt x="29554" y="21025"/>
                      <a:pt x="29587" y="21025"/>
                      <a:pt x="29620" y="21025"/>
                    </a:cubicBezTo>
                    <a:cubicBezTo>
                      <a:pt x="31559" y="21025"/>
                      <a:pt x="32786" y="20456"/>
                      <a:pt x="33553" y="19666"/>
                    </a:cubicBezTo>
                    <a:cubicBezTo>
                      <a:pt x="34789" y="18394"/>
                      <a:pt x="35216" y="16501"/>
                      <a:pt x="34642" y="14758"/>
                    </a:cubicBezTo>
                    <a:cubicBezTo>
                      <a:pt x="34603" y="13618"/>
                      <a:pt x="34416" y="11926"/>
                      <a:pt x="33684" y="10057"/>
                    </a:cubicBezTo>
                    <a:cubicBezTo>
                      <a:pt x="31521" y="4524"/>
                      <a:pt x="26384" y="2012"/>
                      <a:pt x="24585" y="1272"/>
                    </a:cubicBezTo>
                    <a:cubicBezTo>
                      <a:pt x="22451" y="395"/>
                      <a:pt x="20128" y="1"/>
                      <a:pt x="17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5"/>
              <p:cNvSpPr/>
              <p:nvPr/>
            </p:nvSpPr>
            <p:spPr>
              <a:xfrm>
                <a:off x="2561075" y="3638950"/>
                <a:ext cx="392150" cy="205600"/>
              </a:xfrm>
              <a:custGeom>
                <a:avLst/>
                <a:gdLst/>
                <a:ahLst/>
                <a:cxnLst/>
                <a:rect l="l" t="t" r="r" b="b"/>
                <a:pathLst>
                  <a:path w="15686" h="8224" extrusionOk="0">
                    <a:moveTo>
                      <a:pt x="13287" y="0"/>
                    </a:moveTo>
                    <a:cubicBezTo>
                      <a:pt x="12515" y="0"/>
                      <a:pt x="11634" y="238"/>
                      <a:pt x="10952" y="919"/>
                    </a:cubicBezTo>
                    <a:cubicBezTo>
                      <a:pt x="9510" y="2357"/>
                      <a:pt x="8322" y="3272"/>
                      <a:pt x="3941" y="3854"/>
                    </a:cubicBezTo>
                    <a:cubicBezTo>
                      <a:pt x="2543" y="4041"/>
                      <a:pt x="1521" y="4571"/>
                      <a:pt x="896" y="5427"/>
                    </a:cubicBezTo>
                    <a:cubicBezTo>
                      <a:pt x="0" y="6659"/>
                      <a:pt x="258" y="8152"/>
                      <a:pt x="262" y="8168"/>
                    </a:cubicBezTo>
                    <a:cubicBezTo>
                      <a:pt x="266" y="8200"/>
                      <a:pt x="293" y="8223"/>
                      <a:pt x="325" y="8223"/>
                    </a:cubicBezTo>
                    <a:lnTo>
                      <a:pt x="337" y="8219"/>
                    </a:lnTo>
                    <a:cubicBezTo>
                      <a:pt x="373" y="8215"/>
                      <a:pt x="396" y="8180"/>
                      <a:pt x="392" y="8144"/>
                    </a:cubicBezTo>
                    <a:cubicBezTo>
                      <a:pt x="389" y="8128"/>
                      <a:pt x="139" y="6690"/>
                      <a:pt x="1002" y="5506"/>
                    </a:cubicBezTo>
                    <a:cubicBezTo>
                      <a:pt x="1605" y="4678"/>
                      <a:pt x="2599" y="4167"/>
                      <a:pt x="3957" y="3985"/>
                    </a:cubicBezTo>
                    <a:cubicBezTo>
                      <a:pt x="8382" y="3395"/>
                      <a:pt x="9586" y="2468"/>
                      <a:pt x="11047" y="1011"/>
                    </a:cubicBezTo>
                    <a:cubicBezTo>
                      <a:pt x="11701" y="360"/>
                      <a:pt x="12547" y="131"/>
                      <a:pt x="13287" y="131"/>
                    </a:cubicBezTo>
                    <a:cubicBezTo>
                      <a:pt x="13606" y="131"/>
                      <a:pt x="13905" y="173"/>
                      <a:pt x="14161" y="242"/>
                    </a:cubicBezTo>
                    <a:cubicBezTo>
                      <a:pt x="14893" y="436"/>
                      <a:pt x="15412" y="852"/>
                      <a:pt x="15551" y="1351"/>
                    </a:cubicBezTo>
                    <a:cubicBezTo>
                      <a:pt x="15557" y="1380"/>
                      <a:pt x="15581" y="1398"/>
                      <a:pt x="15609" y="1398"/>
                    </a:cubicBezTo>
                    <a:cubicBezTo>
                      <a:pt x="15616" y="1398"/>
                      <a:pt x="15623" y="1397"/>
                      <a:pt x="15630" y="1395"/>
                    </a:cubicBezTo>
                    <a:cubicBezTo>
                      <a:pt x="15666" y="1387"/>
                      <a:pt x="15685" y="1351"/>
                      <a:pt x="15678" y="1316"/>
                    </a:cubicBezTo>
                    <a:cubicBezTo>
                      <a:pt x="15527" y="773"/>
                      <a:pt x="14976" y="321"/>
                      <a:pt x="14196" y="115"/>
                    </a:cubicBezTo>
                    <a:cubicBezTo>
                      <a:pt x="13930" y="44"/>
                      <a:pt x="13618" y="0"/>
                      <a:pt x="13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5"/>
              <p:cNvSpPr/>
              <p:nvPr/>
            </p:nvSpPr>
            <p:spPr>
              <a:xfrm>
                <a:off x="2392525" y="3544975"/>
                <a:ext cx="300675" cy="175000"/>
              </a:xfrm>
              <a:custGeom>
                <a:avLst/>
                <a:gdLst/>
                <a:ahLst/>
                <a:cxnLst/>
                <a:rect l="l" t="t" r="r" b="b"/>
                <a:pathLst>
                  <a:path w="12027" h="7000" extrusionOk="0">
                    <a:moveTo>
                      <a:pt x="11820" y="0"/>
                    </a:moveTo>
                    <a:cubicBezTo>
                      <a:pt x="11817" y="0"/>
                      <a:pt x="11815" y="0"/>
                      <a:pt x="11812" y="1"/>
                    </a:cubicBezTo>
                    <a:cubicBezTo>
                      <a:pt x="11777" y="5"/>
                      <a:pt x="11753" y="36"/>
                      <a:pt x="11753" y="76"/>
                    </a:cubicBezTo>
                    <a:cubicBezTo>
                      <a:pt x="11892" y="1498"/>
                      <a:pt x="11285" y="2654"/>
                      <a:pt x="9947" y="3510"/>
                    </a:cubicBezTo>
                    <a:cubicBezTo>
                      <a:pt x="8945" y="4152"/>
                      <a:pt x="7883" y="4373"/>
                      <a:pt x="7871" y="4377"/>
                    </a:cubicBezTo>
                    <a:cubicBezTo>
                      <a:pt x="7855" y="4381"/>
                      <a:pt x="7840" y="4389"/>
                      <a:pt x="7832" y="4401"/>
                    </a:cubicBezTo>
                    <a:cubicBezTo>
                      <a:pt x="6618" y="6041"/>
                      <a:pt x="5350" y="6869"/>
                      <a:pt x="4066" y="6869"/>
                    </a:cubicBezTo>
                    <a:cubicBezTo>
                      <a:pt x="4013" y="6869"/>
                      <a:pt x="3959" y="6868"/>
                      <a:pt x="3906" y="6865"/>
                    </a:cubicBezTo>
                    <a:cubicBezTo>
                      <a:pt x="1688" y="6750"/>
                      <a:pt x="147" y="4183"/>
                      <a:pt x="132" y="4160"/>
                    </a:cubicBezTo>
                    <a:cubicBezTo>
                      <a:pt x="118" y="4138"/>
                      <a:pt x="96" y="4126"/>
                      <a:pt x="74" y="4126"/>
                    </a:cubicBezTo>
                    <a:cubicBezTo>
                      <a:pt x="63" y="4126"/>
                      <a:pt x="51" y="4129"/>
                      <a:pt x="41" y="4136"/>
                    </a:cubicBezTo>
                    <a:cubicBezTo>
                      <a:pt x="9" y="4156"/>
                      <a:pt x="1" y="4195"/>
                      <a:pt x="17" y="4227"/>
                    </a:cubicBezTo>
                    <a:cubicBezTo>
                      <a:pt x="33" y="4255"/>
                      <a:pt x="1609" y="6877"/>
                      <a:pt x="3898" y="6996"/>
                    </a:cubicBezTo>
                    <a:cubicBezTo>
                      <a:pt x="3954" y="7000"/>
                      <a:pt x="4009" y="7000"/>
                      <a:pt x="4061" y="7000"/>
                    </a:cubicBezTo>
                    <a:cubicBezTo>
                      <a:pt x="5388" y="7000"/>
                      <a:pt x="6687" y="6160"/>
                      <a:pt x="7923" y="4500"/>
                    </a:cubicBezTo>
                    <a:cubicBezTo>
                      <a:pt x="8093" y="4465"/>
                      <a:pt x="9079" y="4223"/>
                      <a:pt x="10014" y="3625"/>
                    </a:cubicBezTo>
                    <a:cubicBezTo>
                      <a:pt x="11381" y="2754"/>
                      <a:pt x="12026" y="1522"/>
                      <a:pt x="11888" y="60"/>
                    </a:cubicBezTo>
                    <a:cubicBezTo>
                      <a:pt x="11884" y="27"/>
                      <a:pt x="11856" y="0"/>
                      <a:pt x="11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5"/>
              <p:cNvSpPr/>
              <p:nvPr/>
            </p:nvSpPr>
            <p:spPr>
              <a:xfrm>
                <a:off x="2981525" y="3507550"/>
                <a:ext cx="171925" cy="222725"/>
              </a:xfrm>
              <a:custGeom>
                <a:avLst/>
                <a:gdLst/>
                <a:ahLst/>
                <a:cxnLst/>
                <a:rect l="l" t="t" r="r" b="b"/>
                <a:pathLst>
                  <a:path w="6877" h="8909" extrusionOk="0">
                    <a:moveTo>
                      <a:pt x="4682" y="1"/>
                    </a:moveTo>
                    <a:cubicBezTo>
                      <a:pt x="4358" y="1"/>
                      <a:pt x="4035" y="51"/>
                      <a:pt x="3743" y="183"/>
                    </a:cubicBezTo>
                    <a:cubicBezTo>
                      <a:pt x="3252" y="401"/>
                      <a:pt x="2919" y="824"/>
                      <a:pt x="2753" y="1438"/>
                    </a:cubicBezTo>
                    <a:cubicBezTo>
                      <a:pt x="2543" y="2234"/>
                      <a:pt x="2654" y="3066"/>
                      <a:pt x="2765" y="3870"/>
                    </a:cubicBezTo>
                    <a:cubicBezTo>
                      <a:pt x="3011" y="5684"/>
                      <a:pt x="3240" y="7399"/>
                      <a:pt x="52" y="8782"/>
                    </a:cubicBezTo>
                    <a:cubicBezTo>
                      <a:pt x="16" y="8798"/>
                      <a:pt x="0" y="8837"/>
                      <a:pt x="16" y="8869"/>
                    </a:cubicBezTo>
                    <a:cubicBezTo>
                      <a:pt x="28" y="8897"/>
                      <a:pt x="52" y="8908"/>
                      <a:pt x="76" y="8908"/>
                    </a:cubicBezTo>
                    <a:cubicBezTo>
                      <a:pt x="87" y="8908"/>
                      <a:pt x="95" y="8908"/>
                      <a:pt x="103" y="8905"/>
                    </a:cubicBezTo>
                    <a:cubicBezTo>
                      <a:pt x="3387" y="7483"/>
                      <a:pt x="3137" y="5637"/>
                      <a:pt x="2896" y="3850"/>
                    </a:cubicBezTo>
                    <a:cubicBezTo>
                      <a:pt x="2789" y="3062"/>
                      <a:pt x="2678" y="2242"/>
                      <a:pt x="2880" y="1474"/>
                    </a:cubicBezTo>
                    <a:cubicBezTo>
                      <a:pt x="3034" y="900"/>
                      <a:pt x="3343" y="507"/>
                      <a:pt x="3799" y="302"/>
                    </a:cubicBezTo>
                    <a:cubicBezTo>
                      <a:pt x="4067" y="181"/>
                      <a:pt x="4367" y="135"/>
                      <a:pt x="4670" y="135"/>
                    </a:cubicBezTo>
                    <a:cubicBezTo>
                      <a:pt x="5694" y="135"/>
                      <a:pt x="6758" y="664"/>
                      <a:pt x="6773" y="670"/>
                    </a:cubicBezTo>
                    <a:cubicBezTo>
                      <a:pt x="6783" y="675"/>
                      <a:pt x="6793" y="677"/>
                      <a:pt x="6803" y="677"/>
                    </a:cubicBezTo>
                    <a:cubicBezTo>
                      <a:pt x="6827" y="677"/>
                      <a:pt x="6849" y="664"/>
                      <a:pt x="6861" y="642"/>
                    </a:cubicBezTo>
                    <a:cubicBezTo>
                      <a:pt x="6876" y="610"/>
                      <a:pt x="6864" y="567"/>
                      <a:pt x="6833" y="551"/>
                    </a:cubicBezTo>
                    <a:cubicBezTo>
                      <a:pt x="6775" y="524"/>
                      <a:pt x="5724" y="1"/>
                      <a:pt x="4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5"/>
              <p:cNvSpPr/>
              <p:nvPr/>
            </p:nvSpPr>
            <p:spPr>
              <a:xfrm>
                <a:off x="3111250" y="3711925"/>
                <a:ext cx="133100" cy="37950"/>
              </a:xfrm>
              <a:custGeom>
                <a:avLst/>
                <a:gdLst/>
                <a:ahLst/>
                <a:cxnLst/>
                <a:rect l="l" t="t" r="r" b="b"/>
                <a:pathLst>
                  <a:path w="5324" h="1518" extrusionOk="0">
                    <a:moveTo>
                      <a:pt x="2127" y="0"/>
                    </a:moveTo>
                    <a:cubicBezTo>
                      <a:pt x="992" y="0"/>
                      <a:pt x="70" y="335"/>
                      <a:pt x="52" y="341"/>
                    </a:cubicBezTo>
                    <a:cubicBezTo>
                      <a:pt x="20" y="353"/>
                      <a:pt x="0" y="393"/>
                      <a:pt x="12" y="425"/>
                    </a:cubicBezTo>
                    <a:cubicBezTo>
                      <a:pt x="24" y="452"/>
                      <a:pt x="49" y="468"/>
                      <a:pt x="76" y="468"/>
                    </a:cubicBezTo>
                    <a:cubicBezTo>
                      <a:pt x="83" y="468"/>
                      <a:pt x="91" y="467"/>
                      <a:pt x="99" y="464"/>
                    </a:cubicBezTo>
                    <a:cubicBezTo>
                      <a:pt x="115" y="458"/>
                      <a:pt x="1018" y="131"/>
                      <a:pt x="2126" y="131"/>
                    </a:cubicBezTo>
                    <a:cubicBezTo>
                      <a:pt x="3153" y="131"/>
                      <a:pt x="4357" y="412"/>
                      <a:pt x="5197" y="1490"/>
                    </a:cubicBezTo>
                    <a:cubicBezTo>
                      <a:pt x="5213" y="1510"/>
                      <a:pt x="5232" y="1518"/>
                      <a:pt x="5252" y="1518"/>
                    </a:cubicBezTo>
                    <a:cubicBezTo>
                      <a:pt x="5264" y="1518"/>
                      <a:pt x="5280" y="1514"/>
                      <a:pt x="5292" y="1502"/>
                    </a:cubicBezTo>
                    <a:cubicBezTo>
                      <a:pt x="5319" y="1482"/>
                      <a:pt x="5323" y="1438"/>
                      <a:pt x="5304" y="1411"/>
                    </a:cubicBezTo>
                    <a:cubicBezTo>
                      <a:pt x="4430" y="291"/>
                      <a:pt x="3186" y="0"/>
                      <a:pt x="2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5"/>
              <p:cNvSpPr/>
              <p:nvPr/>
            </p:nvSpPr>
            <p:spPr>
              <a:xfrm>
                <a:off x="3156875" y="3659875"/>
                <a:ext cx="41725" cy="59500"/>
              </a:xfrm>
              <a:custGeom>
                <a:avLst/>
                <a:gdLst/>
                <a:ahLst/>
                <a:cxnLst/>
                <a:rect l="l" t="t" r="r" b="b"/>
                <a:pathLst>
                  <a:path w="1669" h="2380" extrusionOk="0">
                    <a:moveTo>
                      <a:pt x="131" y="1"/>
                    </a:moveTo>
                    <a:cubicBezTo>
                      <a:pt x="92" y="1"/>
                      <a:pt x="68" y="3"/>
                      <a:pt x="64" y="3"/>
                    </a:cubicBezTo>
                    <a:cubicBezTo>
                      <a:pt x="29" y="7"/>
                      <a:pt x="1" y="43"/>
                      <a:pt x="9" y="79"/>
                    </a:cubicBezTo>
                    <a:cubicBezTo>
                      <a:pt x="13" y="112"/>
                      <a:pt x="40" y="134"/>
                      <a:pt x="72" y="134"/>
                    </a:cubicBezTo>
                    <a:cubicBezTo>
                      <a:pt x="75" y="134"/>
                      <a:pt x="78" y="134"/>
                      <a:pt x="80" y="134"/>
                    </a:cubicBezTo>
                    <a:cubicBezTo>
                      <a:pt x="81" y="134"/>
                      <a:pt x="101" y="131"/>
                      <a:pt x="135" y="131"/>
                    </a:cubicBezTo>
                    <a:cubicBezTo>
                      <a:pt x="244" y="131"/>
                      <a:pt x="500" y="157"/>
                      <a:pt x="765" y="368"/>
                    </a:cubicBezTo>
                    <a:cubicBezTo>
                      <a:pt x="1185" y="708"/>
                      <a:pt x="1451" y="1382"/>
                      <a:pt x="1534" y="2316"/>
                    </a:cubicBezTo>
                    <a:cubicBezTo>
                      <a:pt x="1534" y="2352"/>
                      <a:pt x="1566" y="2380"/>
                      <a:pt x="1597" y="2380"/>
                    </a:cubicBezTo>
                    <a:lnTo>
                      <a:pt x="1605" y="2380"/>
                    </a:lnTo>
                    <a:cubicBezTo>
                      <a:pt x="1641" y="2376"/>
                      <a:pt x="1669" y="2344"/>
                      <a:pt x="1665" y="2308"/>
                    </a:cubicBezTo>
                    <a:cubicBezTo>
                      <a:pt x="1581" y="1318"/>
                      <a:pt x="1304" y="633"/>
                      <a:pt x="845" y="265"/>
                    </a:cubicBezTo>
                    <a:cubicBezTo>
                      <a:pt x="548" y="28"/>
                      <a:pt x="258"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5"/>
              <p:cNvSpPr/>
              <p:nvPr/>
            </p:nvSpPr>
            <p:spPr>
              <a:xfrm>
                <a:off x="2613250" y="3769800"/>
                <a:ext cx="201250" cy="192275"/>
              </a:xfrm>
              <a:custGeom>
                <a:avLst/>
                <a:gdLst/>
                <a:ahLst/>
                <a:cxnLst/>
                <a:rect l="l" t="t" r="r" b="b"/>
                <a:pathLst>
                  <a:path w="8050" h="7691" extrusionOk="0">
                    <a:moveTo>
                      <a:pt x="6639" y="0"/>
                    </a:moveTo>
                    <a:cubicBezTo>
                      <a:pt x="6202" y="0"/>
                      <a:pt x="5823" y="109"/>
                      <a:pt x="5506" y="328"/>
                    </a:cubicBezTo>
                    <a:cubicBezTo>
                      <a:pt x="4504" y="1021"/>
                      <a:pt x="4481" y="2534"/>
                      <a:pt x="4477" y="2601"/>
                    </a:cubicBezTo>
                    <a:cubicBezTo>
                      <a:pt x="4568" y="4340"/>
                      <a:pt x="4160" y="5651"/>
                      <a:pt x="3268" y="6503"/>
                    </a:cubicBezTo>
                    <a:cubicBezTo>
                      <a:pt x="2268" y="7454"/>
                      <a:pt x="910" y="7561"/>
                      <a:pt x="343" y="7561"/>
                    </a:cubicBezTo>
                    <a:cubicBezTo>
                      <a:pt x="178" y="7561"/>
                      <a:pt x="80" y="7552"/>
                      <a:pt x="76" y="7552"/>
                    </a:cubicBezTo>
                    <a:cubicBezTo>
                      <a:pt x="73" y="7552"/>
                      <a:pt x="71" y="7552"/>
                      <a:pt x="68" y="7552"/>
                    </a:cubicBezTo>
                    <a:cubicBezTo>
                      <a:pt x="35" y="7552"/>
                      <a:pt x="4" y="7575"/>
                      <a:pt x="1" y="7612"/>
                    </a:cubicBezTo>
                    <a:cubicBezTo>
                      <a:pt x="1" y="7647"/>
                      <a:pt x="25" y="7679"/>
                      <a:pt x="60" y="7683"/>
                    </a:cubicBezTo>
                    <a:cubicBezTo>
                      <a:pt x="64" y="7683"/>
                      <a:pt x="167" y="7691"/>
                      <a:pt x="341" y="7691"/>
                    </a:cubicBezTo>
                    <a:cubicBezTo>
                      <a:pt x="932" y="7691"/>
                      <a:pt x="2326" y="7580"/>
                      <a:pt x="3356" y="6598"/>
                    </a:cubicBezTo>
                    <a:cubicBezTo>
                      <a:pt x="4279" y="5722"/>
                      <a:pt x="4702" y="4372"/>
                      <a:pt x="4611" y="2597"/>
                    </a:cubicBezTo>
                    <a:cubicBezTo>
                      <a:pt x="4611" y="2581"/>
                      <a:pt x="4635" y="1088"/>
                      <a:pt x="5582" y="438"/>
                    </a:cubicBezTo>
                    <a:cubicBezTo>
                      <a:pt x="5878" y="234"/>
                      <a:pt x="6233" y="132"/>
                      <a:pt x="6644" y="132"/>
                    </a:cubicBezTo>
                    <a:cubicBezTo>
                      <a:pt x="7030" y="132"/>
                      <a:pt x="7467" y="222"/>
                      <a:pt x="7950" y="403"/>
                    </a:cubicBezTo>
                    <a:cubicBezTo>
                      <a:pt x="7958" y="405"/>
                      <a:pt x="7966" y="407"/>
                      <a:pt x="7974" y="407"/>
                    </a:cubicBezTo>
                    <a:cubicBezTo>
                      <a:pt x="8002" y="407"/>
                      <a:pt x="8028" y="391"/>
                      <a:pt x="8037" y="363"/>
                    </a:cubicBezTo>
                    <a:cubicBezTo>
                      <a:pt x="8049" y="328"/>
                      <a:pt x="8033" y="292"/>
                      <a:pt x="7998" y="280"/>
                    </a:cubicBezTo>
                    <a:cubicBezTo>
                      <a:pt x="7497" y="94"/>
                      <a:pt x="7044" y="0"/>
                      <a:pt x="6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5"/>
              <p:cNvSpPr/>
              <p:nvPr/>
            </p:nvSpPr>
            <p:spPr>
              <a:xfrm>
                <a:off x="2639200" y="3823650"/>
                <a:ext cx="89850" cy="20800"/>
              </a:xfrm>
              <a:custGeom>
                <a:avLst/>
                <a:gdLst/>
                <a:ahLst/>
                <a:cxnLst/>
                <a:rect l="l" t="t" r="r" b="b"/>
                <a:pathLst>
                  <a:path w="3594" h="832" extrusionOk="0">
                    <a:moveTo>
                      <a:pt x="2123" y="0"/>
                    </a:moveTo>
                    <a:cubicBezTo>
                      <a:pt x="1145" y="0"/>
                      <a:pt x="112" y="527"/>
                      <a:pt x="44" y="562"/>
                    </a:cubicBezTo>
                    <a:cubicBezTo>
                      <a:pt x="12" y="578"/>
                      <a:pt x="1" y="617"/>
                      <a:pt x="16" y="649"/>
                    </a:cubicBezTo>
                    <a:cubicBezTo>
                      <a:pt x="27" y="671"/>
                      <a:pt x="50" y="686"/>
                      <a:pt x="73" y="686"/>
                    </a:cubicBezTo>
                    <a:cubicBezTo>
                      <a:pt x="84" y="686"/>
                      <a:pt x="94" y="683"/>
                      <a:pt x="103" y="677"/>
                    </a:cubicBezTo>
                    <a:cubicBezTo>
                      <a:pt x="121" y="669"/>
                      <a:pt x="1161" y="140"/>
                      <a:pt x="2122" y="140"/>
                    </a:cubicBezTo>
                    <a:cubicBezTo>
                      <a:pt x="2653" y="140"/>
                      <a:pt x="3160" y="301"/>
                      <a:pt x="3458" y="800"/>
                    </a:cubicBezTo>
                    <a:cubicBezTo>
                      <a:pt x="3474" y="819"/>
                      <a:pt x="3494" y="831"/>
                      <a:pt x="3518" y="831"/>
                    </a:cubicBezTo>
                    <a:cubicBezTo>
                      <a:pt x="3530" y="831"/>
                      <a:pt x="3542" y="827"/>
                      <a:pt x="3549" y="823"/>
                    </a:cubicBezTo>
                    <a:cubicBezTo>
                      <a:pt x="3581" y="804"/>
                      <a:pt x="3593" y="764"/>
                      <a:pt x="3573" y="732"/>
                    </a:cubicBezTo>
                    <a:cubicBezTo>
                      <a:pt x="3241" y="178"/>
                      <a:pt x="2692" y="0"/>
                      <a:pt x="2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5"/>
              <p:cNvSpPr/>
              <p:nvPr/>
            </p:nvSpPr>
            <p:spPr>
              <a:xfrm>
                <a:off x="2756050" y="3501600"/>
                <a:ext cx="77650" cy="215500"/>
              </a:xfrm>
              <a:custGeom>
                <a:avLst/>
                <a:gdLst/>
                <a:ahLst/>
                <a:cxnLst/>
                <a:rect l="l" t="t" r="r" b="b"/>
                <a:pathLst>
                  <a:path w="3106" h="8620" extrusionOk="0">
                    <a:moveTo>
                      <a:pt x="3029" y="1"/>
                    </a:moveTo>
                    <a:cubicBezTo>
                      <a:pt x="3021" y="1"/>
                      <a:pt x="3014" y="2"/>
                      <a:pt x="3007" y="5"/>
                    </a:cubicBezTo>
                    <a:cubicBezTo>
                      <a:pt x="1379" y="686"/>
                      <a:pt x="436" y="1530"/>
                      <a:pt x="214" y="2516"/>
                    </a:cubicBezTo>
                    <a:cubicBezTo>
                      <a:pt x="64" y="3173"/>
                      <a:pt x="254" y="3768"/>
                      <a:pt x="456" y="4397"/>
                    </a:cubicBezTo>
                    <a:cubicBezTo>
                      <a:pt x="693" y="5130"/>
                      <a:pt x="935" y="5887"/>
                      <a:pt x="733" y="6889"/>
                    </a:cubicBezTo>
                    <a:cubicBezTo>
                      <a:pt x="618" y="7459"/>
                      <a:pt x="381" y="8006"/>
                      <a:pt x="20" y="8517"/>
                    </a:cubicBezTo>
                    <a:cubicBezTo>
                      <a:pt x="0" y="8544"/>
                      <a:pt x="8" y="8588"/>
                      <a:pt x="40" y="8608"/>
                    </a:cubicBezTo>
                    <a:cubicBezTo>
                      <a:pt x="48" y="8616"/>
                      <a:pt x="64" y="8620"/>
                      <a:pt x="76" y="8620"/>
                    </a:cubicBezTo>
                    <a:cubicBezTo>
                      <a:pt x="95" y="8620"/>
                      <a:pt x="119" y="8608"/>
                      <a:pt x="131" y="8592"/>
                    </a:cubicBezTo>
                    <a:cubicBezTo>
                      <a:pt x="499" y="8065"/>
                      <a:pt x="745" y="7503"/>
                      <a:pt x="864" y="6917"/>
                    </a:cubicBezTo>
                    <a:cubicBezTo>
                      <a:pt x="1070" y="5879"/>
                      <a:pt x="812" y="5071"/>
                      <a:pt x="583" y="4358"/>
                    </a:cubicBezTo>
                    <a:cubicBezTo>
                      <a:pt x="385" y="3748"/>
                      <a:pt x="198" y="3170"/>
                      <a:pt x="341" y="2544"/>
                    </a:cubicBezTo>
                    <a:cubicBezTo>
                      <a:pt x="555" y="1601"/>
                      <a:pt x="1470" y="789"/>
                      <a:pt x="3058" y="128"/>
                    </a:cubicBezTo>
                    <a:cubicBezTo>
                      <a:pt x="3090" y="112"/>
                      <a:pt x="3106" y="76"/>
                      <a:pt x="3094" y="40"/>
                    </a:cubicBezTo>
                    <a:cubicBezTo>
                      <a:pt x="3082" y="16"/>
                      <a:pt x="3055" y="1"/>
                      <a:pt x="30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5"/>
              <p:cNvSpPr/>
              <p:nvPr/>
            </p:nvSpPr>
            <p:spPr>
              <a:xfrm>
                <a:off x="3062425" y="3795450"/>
                <a:ext cx="40525" cy="107425"/>
              </a:xfrm>
              <a:custGeom>
                <a:avLst/>
                <a:gdLst/>
                <a:ahLst/>
                <a:cxnLst/>
                <a:rect l="l" t="t" r="r" b="b"/>
                <a:pathLst>
                  <a:path w="1621" h="4297" extrusionOk="0">
                    <a:moveTo>
                      <a:pt x="262" y="1"/>
                    </a:moveTo>
                    <a:cubicBezTo>
                      <a:pt x="248" y="1"/>
                      <a:pt x="235" y="5"/>
                      <a:pt x="222" y="15"/>
                    </a:cubicBezTo>
                    <a:cubicBezTo>
                      <a:pt x="194" y="34"/>
                      <a:pt x="186" y="78"/>
                      <a:pt x="210" y="106"/>
                    </a:cubicBezTo>
                    <a:cubicBezTo>
                      <a:pt x="1458" y="1825"/>
                      <a:pt x="36" y="4173"/>
                      <a:pt x="20" y="4197"/>
                    </a:cubicBezTo>
                    <a:cubicBezTo>
                      <a:pt x="0" y="4229"/>
                      <a:pt x="12" y="4269"/>
                      <a:pt x="44" y="4288"/>
                    </a:cubicBezTo>
                    <a:cubicBezTo>
                      <a:pt x="52" y="4292"/>
                      <a:pt x="64" y="4296"/>
                      <a:pt x="76" y="4296"/>
                    </a:cubicBezTo>
                    <a:cubicBezTo>
                      <a:pt x="99" y="4296"/>
                      <a:pt x="119" y="4284"/>
                      <a:pt x="135" y="4265"/>
                    </a:cubicBezTo>
                    <a:cubicBezTo>
                      <a:pt x="147" y="4241"/>
                      <a:pt x="1620" y="1817"/>
                      <a:pt x="317" y="30"/>
                    </a:cubicBezTo>
                    <a:cubicBezTo>
                      <a:pt x="303" y="11"/>
                      <a:pt x="283" y="1"/>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5"/>
              <p:cNvSpPr/>
              <p:nvPr/>
            </p:nvSpPr>
            <p:spPr>
              <a:xfrm>
                <a:off x="2827650" y="3869800"/>
                <a:ext cx="77150" cy="52875"/>
              </a:xfrm>
              <a:custGeom>
                <a:avLst/>
                <a:gdLst/>
                <a:ahLst/>
                <a:cxnLst/>
                <a:rect l="l" t="t" r="r" b="b"/>
                <a:pathLst>
                  <a:path w="3086" h="2115" extrusionOk="0">
                    <a:moveTo>
                      <a:pt x="73" y="0"/>
                    </a:moveTo>
                    <a:cubicBezTo>
                      <a:pt x="63" y="0"/>
                      <a:pt x="53" y="3"/>
                      <a:pt x="44" y="7"/>
                    </a:cubicBezTo>
                    <a:cubicBezTo>
                      <a:pt x="12" y="27"/>
                      <a:pt x="0" y="67"/>
                      <a:pt x="20" y="98"/>
                    </a:cubicBezTo>
                    <a:cubicBezTo>
                      <a:pt x="1117" y="2055"/>
                      <a:pt x="2998" y="2114"/>
                      <a:pt x="3018" y="2114"/>
                    </a:cubicBezTo>
                    <a:lnTo>
                      <a:pt x="3022" y="2114"/>
                    </a:lnTo>
                    <a:cubicBezTo>
                      <a:pt x="3058" y="2114"/>
                      <a:pt x="3086" y="2087"/>
                      <a:pt x="3086" y="2047"/>
                    </a:cubicBezTo>
                    <a:cubicBezTo>
                      <a:pt x="3086" y="2011"/>
                      <a:pt x="3058" y="1984"/>
                      <a:pt x="3022" y="1980"/>
                    </a:cubicBezTo>
                    <a:cubicBezTo>
                      <a:pt x="3002" y="1980"/>
                      <a:pt x="1192" y="1924"/>
                      <a:pt x="135" y="35"/>
                    </a:cubicBezTo>
                    <a:cubicBezTo>
                      <a:pt x="121" y="13"/>
                      <a:pt x="97"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5"/>
              <p:cNvSpPr/>
              <p:nvPr/>
            </p:nvSpPr>
            <p:spPr>
              <a:xfrm>
                <a:off x="2489675" y="3475875"/>
                <a:ext cx="43000" cy="88550"/>
              </a:xfrm>
              <a:custGeom>
                <a:avLst/>
                <a:gdLst/>
                <a:ahLst/>
                <a:cxnLst/>
                <a:rect l="l" t="t" r="r" b="b"/>
                <a:pathLst>
                  <a:path w="1720" h="3542" extrusionOk="0">
                    <a:moveTo>
                      <a:pt x="769" y="1"/>
                    </a:moveTo>
                    <a:cubicBezTo>
                      <a:pt x="743" y="1"/>
                      <a:pt x="715" y="19"/>
                      <a:pt x="706" y="48"/>
                    </a:cubicBezTo>
                    <a:cubicBezTo>
                      <a:pt x="702" y="67"/>
                      <a:pt x="1" y="2234"/>
                      <a:pt x="1605" y="3525"/>
                    </a:cubicBezTo>
                    <a:cubicBezTo>
                      <a:pt x="1617" y="3537"/>
                      <a:pt x="1632" y="3541"/>
                      <a:pt x="1644" y="3541"/>
                    </a:cubicBezTo>
                    <a:cubicBezTo>
                      <a:pt x="1664" y="3541"/>
                      <a:pt x="1684" y="3533"/>
                      <a:pt x="1696" y="3517"/>
                    </a:cubicBezTo>
                    <a:cubicBezTo>
                      <a:pt x="1720" y="3490"/>
                      <a:pt x="1716" y="3446"/>
                      <a:pt x="1688" y="3422"/>
                    </a:cubicBezTo>
                    <a:cubicBezTo>
                      <a:pt x="155" y="2190"/>
                      <a:pt x="824" y="111"/>
                      <a:pt x="832" y="87"/>
                    </a:cubicBezTo>
                    <a:cubicBezTo>
                      <a:pt x="844" y="55"/>
                      <a:pt x="824" y="16"/>
                      <a:pt x="789" y="4"/>
                    </a:cubicBezTo>
                    <a:cubicBezTo>
                      <a:pt x="783" y="2"/>
                      <a:pt x="776"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5"/>
              <p:cNvSpPr/>
              <p:nvPr/>
            </p:nvSpPr>
            <p:spPr>
              <a:xfrm>
                <a:off x="2621975" y="3441700"/>
                <a:ext cx="123700" cy="61925"/>
              </a:xfrm>
              <a:custGeom>
                <a:avLst/>
                <a:gdLst/>
                <a:ahLst/>
                <a:cxnLst/>
                <a:rect l="l" t="t" r="r" b="b"/>
                <a:pathLst>
                  <a:path w="4948" h="2477" extrusionOk="0">
                    <a:moveTo>
                      <a:pt x="4278" y="1"/>
                    </a:moveTo>
                    <a:cubicBezTo>
                      <a:pt x="2696" y="1"/>
                      <a:pt x="1516" y="343"/>
                      <a:pt x="765" y="1026"/>
                    </a:cubicBezTo>
                    <a:cubicBezTo>
                      <a:pt x="48" y="1672"/>
                      <a:pt x="4" y="2377"/>
                      <a:pt x="4" y="2409"/>
                    </a:cubicBezTo>
                    <a:cubicBezTo>
                      <a:pt x="0" y="2444"/>
                      <a:pt x="32" y="2476"/>
                      <a:pt x="68" y="2476"/>
                    </a:cubicBezTo>
                    <a:lnTo>
                      <a:pt x="72" y="2476"/>
                    </a:lnTo>
                    <a:cubicBezTo>
                      <a:pt x="103" y="2476"/>
                      <a:pt x="135" y="2448"/>
                      <a:pt x="135" y="2413"/>
                    </a:cubicBezTo>
                    <a:cubicBezTo>
                      <a:pt x="135" y="2409"/>
                      <a:pt x="179" y="1731"/>
                      <a:pt x="852" y="1121"/>
                    </a:cubicBezTo>
                    <a:cubicBezTo>
                      <a:pt x="1582" y="462"/>
                      <a:pt x="2736" y="132"/>
                      <a:pt x="4286" y="132"/>
                    </a:cubicBezTo>
                    <a:cubicBezTo>
                      <a:pt x="4477" y="132"/>
                      <a:pt x="4674" y="137"/>
                      <a:pt x="4876" y="147"/>
                    </a:cubicBezTo>
                    <a:cubicBezTo>
                      <a:pt x="4878" y="147"/>
                      <a:pt x="4881" y="147"/>
                      <a:pt x="4883" y="147"/>
                    </a:cubicBezTo>
                    <a:cubicBezTo>
                      <a:pt x="4916" y="147"/>
                      <a:pt x="4944" y="121"/>
                      <a:pt x="4947" y="88"/>
                    </a:cubicBezTo>
                    <a:cubicBezTo>
                      <a:pt x="4947" y="48"/>
                      <a:pt x="4920" y="20"/>
                      <a:pt x="4884" y="16"/>
                    </a:cubicBezTo>
                    <a:cubicBezTo>
                      <a:pt x="4676" y="6"/>
                      <a:pt x="4474" y="1"/>
                      <a:pt x="4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5"/>
              <p:cNvSpPr/>
              <p:nvPr/>
            </p:nvSpPr>
            <p:spPr>
              <a:xfrm>
                <a:off x="2738725" y="3380425"/>
                <a:ext cx="16450" cy="98925"/>
              </a:xfrm>
              <a:custGeom>
                <a:avLst/>
                <a:gdLst/>
                <a:ahLst/>
                <a:cxnLst/>
                <a:rect l="l" t="t" r="r" b="b"/>
                <a:pathLst>
                  <a:path w="658" h="3957" extrusionOk="0">
                    <a:moveTo>
                      <a:pt x="581" y="0"/>
                    </a:moveTo>
                    <a:cubicBezTo>
                      <a:pt x="553" y="0"/>
                      <a:pt x="529" y="19"/>
                      <a:pt x="519" y="47"/>
                    </a:cubicBezTo>
                    <a:cubicBezTo>
                      <a:pt x="515" y="63"/>
                      <a:pt x="0" y="1838"/>
                      <a:pt x="214" y="3897"/>
                    </a:cubicBezTo>
                    <a:cubicBezTo>
                      <a:pt x="218" y="3933"/>
                      <a:pt x="246" y="3957"/>
                      <a:pt x="281" y="3957"/>
                    </a:cubicBezTo>
                    <a:lnTo>
                      <a:pt x="285" y="3957"/>
                    </a:lnTo>
                    <a:cubicBezTo>
                      <a:pt x="325" y="3953"/>
                      <a:pt x="349" y="3921"/>
                      <a:pt x="345" y="3885"/>
                    </a:cubicBezTo>
                    <a:cubicBezTo>
                      <a:pt x="131" y="1853"/>
                      <a:pt x="642" y="103"/>
                      <a:pt x="646" y="87"/>
                    </a:cubicBezTo>
                    <a:cubicBezTo>
                      <a:pt x="658" y="51"/>
                      <a:pt x="638" y="12"/>
                      <a:pt x="602" y="4"/>
                    </a:cubicBezTo>
                    <a:cubicBezTo>
                      <a:pt x="595" y="1"/>
                      <a:pt x="588"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5"/>
              <p:cNvSpPr/>
              <p:nvPr/>
            </p:nvSpPr>
            <p:spPr>
              <a:xfrm>
                <a:off x="2463250" y="3763075"/>
                <a:ext cx="79825" cy="52750"/>
              </a:xfrm>
              <a:custGeom>
                <a:avLst/>
                <a:gdLst/>
                <a:ahLst/>
                <a:cxnLst/>
                <a:rect l="l" t="t" r="r" b="b"/>
                <a:pathLst>
                  <a:path w="3193" h="2110" extrusionOk="0">
                    <a:moveTo>
                      <a:pt x="3121" y="1"/>
                    </a:moveTo>
                    <a:cubicBezTo>
                      <a:pt x="3091" y="1"/>
                      <a:pt x="3064" y="20"/>
                      <a:pt x="3054" y="50"/>
                    </a:cubicBezTo>
                    <a:cubicBezTo>
                      <a:pt x="2535" y="1947"/>
                      <a:pt x="91" y="1979"/>
                      <a:pt x="63" y="1979"/>
                    </a:cubicBezTo>
                    <a:cubicBezTo>
                      <a:pt x="28" y="1979"/>
                      <a:pt x="0" y="2011"/>
                      <a:pt x="0" y="2046"/>
                    </a:cubicBezTo>
                    <a:cubicBezTo>
                      <a:pt x="0" y="2082"/>
                      <a:pt x="28" y="2110"/>
                      <a:pt x="63" y="2110"/>
                    </a:cubicBezTo>
                    <a:cubicBezTo>
                      <a:pt x="91" y="2110"/>
                      <a:pt x="2638" y="2078"/>
                      <a:pt x="3181" y="86"/>
                    </a:cubicBezTo>
                    <a:cubicBezTo>
                      <a:pt x="3192" y="50"/>
                      <a:pt x="3173" y="14"/>
                      <a:pt x="3137" y="2"/>
                    </a:cubicBezTo>
                    <a:cubicBezTo>
                      <a:pt x="3132" y="1"/>
                      <a:pt x="3127" y="1"/>
                      <a:pt x="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5"/>
              <p:cNvSpPr/>
              <p:nvPr/>
            </p:nvSpPr>
            <p:spPr>
              <a:xfrm>
                <a:off x="2881500" y="3582225"/>
                <a:ext cx="18350" cy="60125"/>
              </a:xfrm>
              <a:custGeom>
                <a:avLst/>
                <a:gdLst/>
                <a:ahLst/>
                <a:cxnLst/>
                <a:rect l="l" t="t" r="r" b="b"/>
                <a:pathLst>
                  <a:path w="734" h="2405" extrusionOk="0">
                    <a:moveTo>
                      <a:pt x="662" y="1"/>
                    </a:moveTo>
                    <a:cubicBezTo>
                      <a:pt x="641" y="1"/>
                      <a:pt x="619" y="10"/>
                      <a:pt x="607" y="28"/>
                    </a:cubicBezTo>
                    <a:cubicBezTo>
                      <a:pt x="1" y="871"/>
                      <a:pt x="215" y="2285"/>
                      <a:pt x="227" y="2349"/>
                    </a:cubicBezTo>
                    <a:cubicBezTo>
                      <a:pt x="231" y="2380"/>
                      <a:pt x="258" y="2404"/>
                      <a:pt x="290" y="2404"/>
                    </a:cubicBezTo>
                    <a:lnTo>
                      <a:pt x="302" y="2400"/>
                    </a:lnTo>
                    <a:cubicBezTo>
                      <a:pt x="337" y="2396"/>
                      <a:pt x="361" y="2361"/>
                      <a:pt x="353" y="2325"/>
                    </a:cubicBezTo>
                    <a:cubicBezTo>
                      <a:pt x="353" y="2313"/>
                      <a:pt x="139" y="903"/>
                      <a:pt x="714" y="103"/>
                    </a:cubicBezTo>
                    <a:cubicBezTo>
                      <a:pt x="734" y="75"/>
                      <a:pt x="730" y="36"/>
                      <a:pt x="698" y="12"/>
                    </a:cubicBezTo>
                    <a:cubicBezTo>
                      <a:pt x="687" y="4"/>
                      <a:pt x="675" y="1"/>
                      <a:pt x="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5"/>
              <p:cNvSpPr/>
              <p:nvPr/>
            </p:nvSpPr>
            <p:spPr>
              <a:xfrm>
                <a:off x="2842000" y="3386800"/>
                <a:ext cx="75875" cy="75225"/>
              </a:xfrm>
              <a:custGeom>
                <a:avLst/>
                <a:gdLst/>
                <a:ahLst/>
                <a:cxnLst/>
                <a:rect l="l" t="t" r="r" b="b"/>
                <a:pathLst>
                  <a:path w="3035" h="3009" extrusionOk="0">
                    <a:moveTo>
                      <a:pt x="2957" y="0"/>
                    </a:moveTo>
                    <a:cubicBezTo>
                      <a:pt x="2938" y="0"/>
                      <a:pt x="2918" y="10"/>
                      <a:pt x="2904" y="26"/>
                    </a:cubicBezTo>
                    <a:cubicBezTo>
                      <a:pt x="2892" y="46"/>
                      <a:pt x="1573" y="1852"/>
                      <a:pt x="40" y="2886"/>
                    </a:cubicBezTo>
                    <a:cubicBezTo>
                      <a:pt x="12" y="2906"/>
                      <a:pt x="0" y="2949"/>
                      <a:pt x="24" y="2977"/>
                    </a:cubicBezTo>
                    <a:cubicBezTo>
                      <a:pt x="36" y="2997"/>
                      <a:pt x="56" y="3009"/>
                      <a:pt x="76" y="3009"/>
                    </a:cubicBezTo>
                    <a:cubicBezTo>
                      <a:pt x="91" y="3009"/>
                      <a:pt x="103" y="3005"/>
                      <a:pt x="115" y="2997"/>
                    </a:cubicBezTo>
                    <a:cubicBezTo>
                      <a:pt x="1664" y="1947"/>
                      <a:pt x="2999" y="125"/>
                      <a:pt x="3011" y="105"/>
                    </a:cubicBezTo>
                    <a:cubicBezTo>
                      <a:pt x="3034" y="77"/>
                      <a:pt x="3027" y="34"/>
                      <a:pt x="2995" y="14"/>
                    </a:cubicBezTo>
                    <a:cubicBezTo>
                      <a:pt x="2984" y="4"/>
                      <a:pt x="2970" y="0"/>
                      <a:pt x="2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5"/>
              <p:cNvSpPr/>
              <p:nvPr/>
            </p:nvSpPr>
            <p:spPr>
              <a:xfrm>
                <a:off x="2783775" y="3684100"/>
                <a:ext cx="149150" cy="129450"/>
              </a:xfrm>
              <a:custGeom>
                <a:avLst/>
                <a:gdLst/>
                <a:ahLst/>
                <a:cxnLst/>
                <a:rect l="l" t="t" r="r" b="b"/>
                <a:pathLst>
                  <a:path w="5966" h="5178" extrusionOk="0">
                    <a:moveTo>
                      <a:pt x="2868" y="1"/>
                    </a:moveTo>
                    <a:cubicBezTo>
                      <a:pt x="1399" y="1"/>
                      <a:pt x="167" y="987"/>
                      <a:pt x="40" y="2314"/>
                    </a:cubicBezTo>
                    <a:cubicBezTo>
                      <a:pt x="0" y="2714"/>
                      <a:pt x="68" y="3102"/>
                      <a:pt x="218" y="3455"/>
                    </a:cubicBezTo>
                    <a:cubicBezTo>
                      <a:pt x="515" y="3494"/>
                      <a:pt x="836" y="3581"/>
                      <a:pt x="1177" y="3708"/>
                    </a:cubicBezTo>
                    <a:cubicBezTo>
                      <a:pt x="1212" y="3720"/>
                      <a:pt x="1228" y="3756"/>
                      <a:pt x="1216" y="3791"/>
                    </a:cubicBezTo>
                    <a:cubicBezTo>
                      <a:pt x="1204" y="3819"/>
                      <a:pt x="1181" y="3835"/>
                      <a:pt x="1153" y="3835"/>
                    </a:cubicBezTo>
                    <a:cubicBezTo>
                      <a:pt x="1145" y="3835"/>
                      <a:pt x="1137" y="3835"/>
                      <a:pt x="1129" y="3831"/>
                    </a:cubicBezTo>
                    <a:cubicBezTo>
                      <a:pt x="828" y="3720"/>
                      <a:pt x="547" y="3641"/>
                      <a:pt x="286" y="3597"/>
                    </a:cubicBezTo>
                    <a:lnTo>
                      <a:pt x="286" y="3597"/>
                    </a:lnTo>
                    <a:cubicBezTo>
                      <a:pt x="701" y="4437"/>
                      <a:pt x="1601" y="5059"/>
                      <a:pt x="2690" y="5166"/>
                    </a:cubicBezTo>
                    <a:cubicBezTo>
                      <a:pt x="2797" y="5174"/>
                      <a:pt x="2900" y="5178"/>
                      <a:pt x="3003" y="5178"/>
                    </a:cubicBezTo>
                    <a:cubicBezTo>
                      <a:pt x="4468" y="5178"/>
                      <a:pt x="5704" y="4191"/>
                      <a:pt x="5831" y="2864"/>
                    </a:cubicBezTo>
                    <a:cubicBezTo>
                      <a:pt x="5965" y="1442"/>
                      <a:pt x="4777" y="167"/>
                      <a:pt x="3181" y="17"/>
                    </a:cubicBezTo>
                    <a:cubicBezTo>
                      <a:pt x="3074" y="5"/>
                      <a:pt x="2971" y="1"/>
                      <a:pt x="2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5"/>
              <p:cNvSpPr/>
              <p:nvPr/>
            </p:nvSpPr>
            <p:spPr>
              <a:xfrm>
                <a:off x="2789225" y="3770450"/>
                <a:ext cx="25275" cy="9525"/>
              </a:xfrm>
              <a:custGeom>
                <a:avLst/>
                <a:gdLst/>
                <a:ahLst/>
                <a:cxnLst/>
                <a:rect l="l" t="t" r="r" b="b"/>
                <a:pathLst>
                  <a:path w="1011" h="381" extrusionOk="0">
                    <a:moveTo>
                      <a:pt x="0" y="1"/>
                    </a:moveTo>
                    <a:lnTo>
                      <a:pt x="0" y="1"/>
                    </a:lnTo>
                    <a:cubicBezTo>
                      <a:pt x="20" y="52"/>
                      <a:pt x="44" y="100"/>
                      <a:pt x="68" y="143"/>
                    </a:cubicBezTo>
                    <a:cubicBezTo>
                      <a:pt x="329" y="187"/>
                      <a:pt x="610" y="266"/>
                      <a:pt x="911" y="377"/>
                    </a:cubicBezTo>
                    <a:cubicBezTo>
                      <a:pt x="919" y="381"/>
                      <a:pt x="927" y="381"/>
                      <a:pt x="935" y="381"/>
                    </a:cubicBezTo>
                    <a:cubicBezTo>
                      <a:pt x="963" y="381"/>
                      <a:pt x="986" y="365"/>
                      <a:pt x="998" y="337"/>
                    </a:cubicBezTo>
                    <a:cubicBezTo>
                      <a:pt x="1010" y="302"/>
                      <a:pt x="994" y="266"/>
                      <a:pt x="959" y="254"/>
                    </a:cubicBezTo>
                    <a:cubicBezTo>
                      <a:pt x="618" y="127"/>
                      <a:pt x="297" y="40"/>
                      <a:pt x="0" y="1"/>
                    </a:cubicBezTo>
                    <a:close/>
                  </a:path>
                </a:pathLst>
              </a:custGeom>
              <a:solidFill>
                <a:srgbClr val="94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5"/>
              <p:cNvSpPr/>
              <p:nvPr/>
            </p:nvSpPr>
            <p:spPr>
              <a:xfrm>
                <a:off x="2458000" y="3630425"/>
                <a:ext cx="147050" cy="129450"/>
              </a:xfrm>
              <a:custGeom>
                <a:avLst/>
                <a:gdLst/>
                <a:ahLst/>
                <a:cxnLst/>
                <a:rect l="l" t="t" r="r" b="b"/>
                <a:pathLst>
                  <a:path w="5882" h="5178" extrusionOk="0">
                    <a:moveTo>
                      <a:pt x="2856" y="1"/>
                    </a:moveTo>
                    <a:cubicBezTo>
                      <a:pt x="1390" y="1"/>
                      <a:pt x="155" y="987"/>
                      <a:pt x="28" y="2314"/>
                    </a:cubicBezTo>
                    <a:cubicBezTo>
                      <a:pt x="0" y="2603"/>
                      <a:pt x="28" y="2880"/>
                      <a:pt x="99" y="3150"/>
                    </a:cubicBezTo>
                    <a:cubicBezTo>
                      <a:pt x="467" y="3316"/>
                      <a:pt x="864" y="3423"/>
                      <a:pt x="1287" y="3447"/>
                    </a:cubicBezTo>
                    <a:cubicBezTo>
                      <a:pt x="1339" y="3451"/>
                      <a:pt x="1390" y="3451"/>
                      <a:pt x="1446" y="3451"/>
                    </a:cubicBezTo>
                    <a:cubicBezTo>
                      <a:pt x="2725" y="3451"/>
                      <a:pt x="3985" y="2631"/>
                      <a:pt x="5189" y="1015"/>
                    </a:cubicBezTo>
                    <a:cubicBezTo>
                      <a:pt x="4710" y="472"/>
                      <a:pt x="3993" y="92"/>
                      <a:pt x="3169" y="17"/>
                    </a:cubicBezTo>
                    <a:cubicBezTo>
                      <a:pt x="3062" y="5"/>
                      <a:pt x="2959" y="1"/>
                      <a:pt x="2856" y="1"/>
                    </a:cubicBezTo>
                    <a:close/>
                    <a:moveTo>
                      <a:pt x="5276" y="1118"/>
                    </a:moveTo>
                    <a:cubicBezTo>
                      <a:pt x="4048" y="2754"/>
                      <a:pt x="2761" y="3582"/>
                      <a:pt x="1442" y="3582"/>
                    </a:cubicBezTo>
                    <a:cubicBezTo>
                      <a:pt x="1390" y="3582"/>
                      <a:pt x="1335" y="3582"/>
                      <a:pt x="1279" y="3578"/>
                    </a:cubicBezTo>
                    <a:cubicBezTo>
                      <a:pt x="879" y="3558"/>
                      <a:pt x="503" y="3463"/>
                      <a:pt x="151" y="3316"/>
                    </a:cubicBezTo>
                    <a:lnTo>
                      <a:pt x="151" y="3316"/>
                    </a:lnTo>
                    <a:cubicBezTo>
                      <a:pt x="495" y="4291"/>
                      <a:pt x="1470" y="5047"/>
                      <a:pt x="2678" y="5162"/>
                    </a:cubicBezTo>
                    <a:cubicBezTo>
                      <a:pt x="2785" y="5174"/>
                      <a:pt x="2888" y="5178"/>
                      <a:pt x="2991" y="5178"/>
                    </a:cubicBezTo>
                    <a:cubicBezTo>
                      <a:pt x="4456" y="5178"/>
                      <a:pt x="5692" y="4192"/>
                      <a:pt x="5819" y="2865"/>
                    </a:cubicBezTo>
                    <a:cubicBezTo>
                      <a:pt x="5882" y="2223"/>
                      <a:pt x="5672"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5"/>
              <p:cNvSpPr/>
              <p:nvPr/>
            </p:nvSpPr>
            <p:spPr>
              <a:xfrm>
                <a:off x="2460475" y="3655775"/>
                <a:ext cx="129425" cy="64200"/>
              </a:xfrm>
              <a:custGeom>
                <a:avLst/>
                <a:gdLst/>
                <a:ahLst/>
                <a:cxnLst/>
                <a:rect l="l" t="t" r="r" b="b"/>
                <a:pathLst>
                  <a:path w="5177" h="2568" extrusionOk="0">
                    <a:moveTo>
                      <a:pt x="5090" y="1"/>
                    </a:moveTo>
                    <a:cubicBezTo>
                      <a:pt x="3886" y="1617"/>
                      <a:pt x="2626" y="2437"/>
                      <a:pt x="1347" y="2437"/>
                    </a:cubicBezTo>
                    <a:cubicBezTo>
                      <a:pt x="1291" y="2437"/>
                      <a:pt x="1240" y="2437"/>
                      <a:pt x="1188" y="2433"/>
                    </a:cubicBezTo>
                    <a:cubicBezTo>
                      <a:pt x="765" y="2409"/>
                      <a:pt x="368" y="2302"/>
                      <a:pt x="0" y="2136"/>
                    </a:cubicBezTo>
                    <a:lnTo>
                      <a:pt x="0" y="2136"/>
                    </a:lnTo>
                    <a:cubicBezTo>
                      <a:pt x="16" y="2191"/>
                      <a:pt x="36" y="2247"/>
                      <a:pt x="52" y="2302"/>
                    </a:cubicBezTo>
                    <a:cubicBezTo>
                      <a:pt x="404" y="2449"/>
                      <a:pt x="780" y="2544"/>
                      <a:pt x="1180" y="2564"/>
                    </a:cubicBezTo>
                    <a:cubicBezTo>
                      <a:pt x="1236" y="2568"/>
                      <a:pt x="1291" y="2568"/>
                      <a:pt x="1343" y="2568"/>
                    </a:cubicBezTo>
                    <a:cubicBezTo>
                      <a:pt x="2662" y="2568"/>
                      <a:pt x="3949" y="1740"/>
                      <a:pt x="5177" y="104"/>
                    </a:cubicBezTo>
                    <a:cubicBezTo>
                      <a:pt x="5149" y="68"/>
                      <a:pt x="5122" y="33"/>
                      <a:pt x="5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5"/>
              <p:cNvSpPr/>
              <p:nvPr/>
            </p:nvSpPr>
            <p:spPr>
              <a:xfrm>
                <a:off x="2803475" y="3635950"/>
                <a:ext cx="65075" cy="62175"/>
              </a:xfrm>
              <a:custGeom>
                <a:avLst/>
                <a:gdLst/>
                <a:ahLst/>
                <a:cxnLst/>
                <a:rect l="l" t="t" r="r" b="b"/>
                <a:pathLst>
                  <a:path w="2603" h="2487" extrusionOk="0">
                    <a:moveTo>
                      <a:pt x="1302" y="0"/>
                    </a:moveTo>
                    <a:cubicBezTo>
                      <a:pt x="669" y="0"/>
                      <a:pt x="128" y="481"/>
                      <a:pt x="68" y="1127"/>
                    </a:cubicBezTo>
                    <a:cubicBezTo>
                      <a:pt x="1" y="1808"/>
                      <a:pt x="504" y="2414"/>
                      <a:pt x="1185" y="2481"/>
                    </a:cubicBezTo>
                    <a:cubicBezTo>
                      <a:pt x="1224" y="2485"/>
                      <a:pt x="1263" y="2487"/>
                      <a:pt x="1301" y="2487"/>
                    </a:cubicBezTo>
                    <a:cubicBezTo>
                      <a:pt x="1938" y="2487"/>
                      <a:pt x="2480" y="2003"/>
                      <a:pt x="2540" y="1360"/>
                    </a:cubicBezTo>
                    <a:cubicBezTo>
                      <a:pt x="2603" y="679"/>
                      <a:pt x="2104" y="69"/>
                      <a:pt x="1419" y="6"/>
                    </a:cubicBezTo>
                    <a:cubicBezTo>
                      <a:pt x="1379" y="2"/>
                      <a:pt x="1341"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5"/>
              <p:cNvSpPr/>
              <p:nvPr/>
            </p:nvSpPr>
            <p:spPr>
              <a:xfrm>
                <a:off x="2547400" y="3597300"/>
                <a:ext cx="65200" cy="62125"/>
              </a:xfrm>
              <a:custGeom>
                <a:avLst/>
                <a:gdLst/>
                <a:ahLst/>
                <a:cxnLst/>
                <a:rect l="l" t="t" r="r" b="b"/>
                <a:pathLst>
                  <a:path w="2608" h="2485" extrusionOk="0">
                    <a:moveTo>
                      <a:pt x="1300" y="1"/>
                    </a:moveTo>
                    <a:cubicBezTo>
                      <a:pt x="666" y="1"/>
                      <a:pt x="128" y="484"/>
                      <a:pt x="68" y="1124"/>
                    </a:cubicBezTo>
                    <a:cubicBezTo>
                      <a:pt x="1" y="1809"/>
                      <a:pt x="504" y="2415"/>
                      <a:pt x="1185" y="2479"/>
                    </a:cubicBezTo>
                    <a:cubicBezTo>
                      <a:pt x="1226" y="2483"/>
                      <a:pt x="1267" y="2485"/>
                      <a:pt x="1308" y="2485"/>
                    </a:cubicBezTo>
                    <a:cubicBezTo>
                      <a:pt x="1941" y="2485"/>
                      <a:pt x="2480" y="2002"/>
                      <a:pt x="2540" y="1362"/>
                    </a:cubicBezTo>
                    <a:cubicBezTo>
                      <a:pt x="2607" y="676"/>
                      <a:pt x="2104" y="70"/>
                      <a:pt x="1423" y="7"/>
                    </a:cubicBezTo>
                    <a:cubicBezTo>
                      <a:pt x="1381" y="3"/>
                      <a:pt x="1340" y="1"/>
                      <a:pt x="1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5"/>
              <p:cNvSpPr/>
              <p:nvPr/>
            </p:nvSpPr>
            <p:spPr>
              <a:xfrm>
                <a:off x="2596025" y="3668900"/>
                <a:ext cx="192025" cy="70275"/>
              </a:xfrm>
              <a:custGeom>
                <a:avLst/>
                <a:gdLst/>
                <a:ahLst/>
                <a:cxnLst/>
                <a:rect l="l" t="t" r="r" b="b"/>
                <a:pathLst>
                  <a:path w="7681" h="2811" extrusionOk="0">
                    <a:moveTo>
                      <a:pt x="3469" y="0"/>
                    </a:moveTo>
                    <a:cubicBezTo>
                      <a:pt x="1617" y="0"/>
                      <a:pt x="359" y="1117"/>
                      <a:pt x="107" y="1357"/>
                    </a:cubicBezTo>
                    <a:cubicBezTo>
                      <a:pt x="5" y="1460"/>
                      <a:pt x="1" y="1627"/>
                      <a:pt x="104" y="1734"/>
                    </a:cubicBezTo>
                    <a:cubicBezTo>
                      <a:pt x="154" y="1786"/>
                      <a:pt x="223" y="1813"/>
                      <a:pt x="292" y="1813"/>
                    </a:cubicBezTo>
                    <a:cubicBezTo>
                      <a:pt x="359" y="1813"/>
                      <a:pt x="425" y="1788"/>
                      <a:pt x="476" y="1738"/>
                    </a:cubicBezTo>
                    <a:cubicBezTo>
                      <a:pt x="698" y="1523"/>
                      <a:pt x="1819" y="530"/>
                      <a:pt x="3465" y="530"/>
                    </a:cubicBezTo>
                    <a:cubicBezTo>
                      <a:pt x="3608" y="530"/>
                      <a:pt x="3755" y="537"/>
                      <a:pt x="3906" y="553"/>
                    </a:cubicBezTo>
                    <a:cubicBezTo>
                      <a:pt x="5993" y="779"/>
                      <a:pt x="7039" y="2486"/>
                      <a:pt x="7154" y="2680"/>
                    </a:cubicBezTo>
                    <a:cubicBezTo>
                      <a:pt x="7201" y="2763"/>
                      <a:pt x="7289" y="2811"/>
                      <a:pt x="7380" y="2811"/>
                    </a:cubicBezTo>
                    <a:cubicBezTo>
                      <a:pt x="7427" y="2811"/>
                      <a:pt x="7471" y="2799"/>
                      <a:pt x="7514" y="2775"/>
                    </a:cubicBezTo>
                    <a:cubicBezTo>
                      <a:pt x="7641" y="2700"/>
                      <a:pt x="7681" y="2542"/>
                      <a:pt x="7609" y="2415"/>
                    </a:cubicBezTo>
                    <a:cubicBezTo>
                      <a:pt x="7483" y="2197"/>
                      <a:pt x="6310" y="280"/>
                      <a:pt x="3961" y="26"/>
                    </a:cubicBezTo>
                    <a:cubicBezTo>
                      <a:pt x="3793" y="9"/>
                      <a:pt x="3629"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5"/>
              <p:cNvSpPr/>
              <p:nvPr/>
            </p:nvSpPr>
            <p:spPr>
              <a:xfrm>
                <a:off x="2464925" y="3230200"/>
                <a:ext cx="109150" cy="156450"/>
              </a:xfrm>
              <a:custGeom>
                <a:avLst/>
                <a:gdLst/>
                <a:ahLst/>
                <a:cxnLst/>
                <a:rect l="l" t="t" r="r" b="b"/>
                <a:pathLst>
                  <a:path w="4366" h="6258" extrusionOk="0">
                    <a:moveTo>
                      <a:pt x="2278" y="0"/>
                    </a:moveTo>
                    <a:cubicBezTo>
                      <a:pt x="503" y="2575"/>
                      <a:pt x="0" y="4947"/>
                      <a:pt x="816" y="5720"/>
                    </a:cubicBezTo>
                    <a:cubicBezTo>
                      <a:pt x="1043" y="5931"/>
                      <a:pt x="1611" y="6257"/>
                      <a:pt x="2290" y="6257"/>
                    </a:cubicBezTo>
                    <a:cubicBezTo>
                      <a:pt x="2360" y="6257"/>
                      <a:pt x="2431" y="6254"/>
                      <a:pt x="2504" y="6246"/>
                    </a:cubicBezTo>
                    <a:cubicBezTo>
                      <a:pt x="2983" y="6199"/>
                      <a:pt x="3387" y="5989"/>
                      <a:pt x="3561" y="5838"/>
                    </a:cubicBezTo>
                    <a:cubicBezTo>
                      <a:pt x="4365" y="5145"/>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5"/>
              <p:cNvSpPr/>
              <p:nvPr/>
            </p:nvSpPr>
            <p:spPr>
              <a:xfrm>
                <a:off x="2661675" y="3161175"/>
                <a:ext cx="109150" cy="156450"/>
              </a:xfrm>
              <a:custGeom>
                <a:avLst/>
                <a:gdLst/>
                <a:ahLst/>
                <a:cxnLst/>
                <a:rect l="l" t="t" r="r" b="b"/>
                <a:pathLst>
                  <a:path w="4366" h="6258" extrusionOk="0">
                    <a:moveTo>
                      <a:pt x="2278" y="0"/>
                    </a:moveTo>
                    <a:cubicBezTo>
                      <a:pt x="504" y="2575"/>
                      <a:pt x="1" y="4948"/>
                      <a:pt x="821" y="5720"/>
                    </a:cubicBezTo>
                    <a:cubicBezTo>
                      <a:pt x="1043" y="5932"/>
                      <a:pt x="1611" y="6258"/>
                      <a:pt x="2290" y="6258"/>
                    </a:cubicBezTo>
                    <a:cubicBezTo>
                      <a:pt x="2361" y="6258"/>
                      <a:pt x="2432" y="6254"/>
                      <a:pt x="2504" y="6247"/>
                    </a:cubicBezTo>
                    <a:cubicBezTo>
                      <a:pt x="2987" y="6199"/>
                      <a:pt x="3387" y="5989"/>
                      <a:pt x="3565" y="5839"/>
                    </a:cubicBezTo>
                    <a:cubicBezTo>
                      <a:pt x="4366" y="5146"/>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5"/>
              <p:cNvSpPr/>
              <p:nvPr/>
            </p:nvSpPr>
            <p:spPr>
              <a:xfrm>
                <a:off x="3171050" y="3392575"/>
                <a:ext cx="71525" cy="102575"/>
              </a:xfrm>
              <a:custGeom>
                <a:avLst/>
                <a:gdLst/>
                <a:ahLst/>
                <a:cxnLst/>
                <a:rect l="l" t="t" r="r" b="b"/>
                <a:pathLst>
                  <a:path w="2861" h="4103" extrusionOk="0">
                    <a:moveTo>
                      <a:pt x="1494" y="1"/>
                    </a:moveTo>
                    <a:cubicBezTo>
                      <a:pt x="329" y="1688"/>
                      <a:pt x="0" y="3245"/>
                      <a:pt x="535" y="3748"/>
                    </a:cubicBezTo>
                    <a:cubicBezTo>
                      <a:pt x="683" y="3889"/>
                      <a:pt x="1059" y="4103"/>
                      <a:pt x="1509" y="4103"/>
                    </a:cubicBezTo>
                    <a:cubicBezTo>
                      <a:pt x="1552" y="4103"/>
                      <a:pt x="1596" y="4101"/>
                      <a:pt x="1640" y="4096"/>
                    </a:cubicBezTo>
                    <a:cubicBezTo>
                      <a:pt x="1957" y="4061"/>
                      <a:pt x="2218" y="3926"/>
                      <a:pt x="2333" y="3827"/>
                    </a:cubicBezTo>
                    <a:cubicBezTo>
                      <a:pt x="2860" y="3372"/>
                      <a:pt x="2508" y="1807"/>
                      <a:pt x="1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5"/>
              <p:cNvSpPr/>
              <p:nvPr/>
            </p:nvSpPr>
            <p:spPr>
              <a:xfrm>
                <a:off x="2375900" y="2966950"/>
                <a:ext cx="503950" cy="216325"/>
              </a:xfrm>
              <a:custGeom>
                <a:avLst/>
                <a:gdLst/>
                <a:ahLst/>
                <a:cxnLst/>
                <a:rect l="l" t="t" r="r" b="b"/>
                <a:pathLst>
                  <a:path w="20158" h="8653" extrusionOk="0">
                    <a:moveTo>
                      <a:pt x="10734" y="0"/>
                    </a:moveTo>
                    <a:cubicBezTo>
                      <a:pt x="9107" y="0"/>
                      <a:pt x="7301" y="1261"/>
                      <a:pt x="6742" y="3413"/>
                    </a:cubicBezTo>
                    <a:cubicBezTo>
                      <a:pt x="6678" y="3376"/>
                      <a:pt x="6166" y="3092"/>
                      <a:pt x="5533" y="3092"/>
                    </a:cubicBezTo>
                    <a:cubicBezTo>
                      <a:pt x="5268" y="3092"/>
                      <a:pt x="4982" y="3142"/>
                      <a:pt x="4698" y="3282"/>
                    </a:cubicBezTo>
                    <a:cubicBezTo>
                      <a:pt x="3799" y="3725"/>
                      <a:pt x="3312" y="4886"/>
                      <a:pt x="3648" y="6031"/>
                    </a:cubicBezTo>
                    <a:cubicBezTo>
                      <a:pt x="3275" y="5822"/>
                      <a:pt x="2862" y="5717"/>
                      <a:pt x="2454" y="5717"/>
                    </a:cubicBezTo>
                    <a:cubicBezTo>
                      <a:pt x="2048" y="5717"/>
                      <a:pt x="1647" y="5821"/>
                      <a:pt x="1296" y="6031"/>
                    </a:cubicBezTo>
                    <a:cubicBezTo>
                      <a:pt x="436" y="6546"/>
                      <a:pt x="1" y="7611"/>
                      <a:pt x="246" y="8653"/>
                    </a:cubicBezTo>
                    <a:lnTo>
                      <a:pt x="19124" y="8653"/>
                    </a:lnTo>
                    <a:cubicBezTo>
                      <a:pt x="20157" y="6720"/>
                      <a:pt x="19595" y="4438"/>
                      <a:pt x="18054" y="3413"/>
                    </a:cubicBezTo>
                    <a:cubicBezTo>
                      <a:pt x="17480" y="3030"/>
                      <a:pt x="16798" y="2841"/>
                      <a:pt x="16095" y="2841"/>
                    </a:cubicBezTo>
                    <a:cubicBezTo>
                      <a:pt x="15386" y="2841"/>
                      <a:pt x="14656" y="3033"/>
                      <a:pt x="13994" y="3413"/>
                    </a:cubicBezTo>
                    <a:cubicBezTo>
                      <a:pt x="13804" y="1864"/>
                      <a:pt x="12885" y="549"/>
                      <a:pt x="11638" y="141"/>
                    </a:cubicBezTo>
                    <a:cubicBezTo>
                      <a:pt x="11350" y="46"/>
                      <a:pt x="11045"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5"/>
              <p:cNvSpPr/>
              <p:nvPr/>
            </p:nvSpPr>
            <p:spPr>
              <a:xfrm>
                <a:off x="2448375" y="3092850"/>
                <a:ext cx="379575" cy="90825"/>
              </a:xfrm>
              <a:custGeom>
                <a:avLst/>
                <a:gdLst/>
                <a:ahLst/>
                <a:cxnLst/>
                <a:rect l="l" t="t" r="r" b="b"/>
                <a:pathLst>
                  <a:path w="15183" h="3633" extrusionOk="0">
                    <a:moveTo>
                      <a:pt x="7948" y="0"/>
                    </a:moveTo>
                    <a:cubicBezTo>
                      <a:pt x="7611" y="0"/>
                      <a:pt x="7258" y="46"/>
                      <a:pt x="6897" y="155"/>
                    </a:cubicBezTo>
                    <a:cubicBezTo>
                      <a:pt x="5982" y="428"/>
                      <a:pt x="5356" y="1003"/>
                      <a:pt x="4988" y="1446"/>
                    </a:cubicBezTo>
                    <a:cubicBezTo>
                      <a:pt x="4458" y="1331"/>
                      <a:pt x="3983" y="1282"/>
                      <a:pt x="3558" y="1282"/>
                    </a:cubicBezTo>
                    <a:cubicBezTo>
                      <a:pt x="2275" y="1282"/>
                      <a:pt x="1451" y="1732"/>
                      <a:pt x="951" y="2175"/>
                    </a:cubicBezTo>
                    <a:cubicBezTo>
                      <a:pt x="223" y="2817"/>
                      <a:pt x="13" y="3565"/>
                      <a:pt x="1" y="3597"/>
                    </a:cubicBezTo>
                    <a:lnTo>
                      <a:pt x="132" y="3633"/>
                    </a:lnTo>
                    <a:cubicBezTo>
                      <a:pt x="132" y="3625"/>
                      <a:pt x="342" y="2888"/>
                      <a:pt x="1043" y="2270"/>
                    </a:cubicBezTo>
                    <a:cubicBezTo>
                      <a:pt x="1685" y="1702"/>
                      <a:pt x="2538" y="1415"/>
                      <a:pt x="3555" y="1415"/>
                    </a:cubicBezTo>
                    <a:cubicBezTo>
                      <a:pt x="4006" y="1415"/>
                      <a:pt x="4489" y="1472"/>
                      <a:pt x="5000" y="1585"/>
                    </a:cubicBezTo>
                    <a:lnTo>
                      <a:pt x="5039" y="1593"/>
                    </a:lnTo>
                    <a:lnTo>
                      <a:pt x="5063" y="1561"/>
                    </a:lnTo>
                    <a:cubicBezTo>
                      <a:pt x="5419" y="1125"/>
                      <a:pt x="6029" y="551"/>
                      <a:pt x="6936" y="282"/>
                    </a:cubicBezTo>
                    <a:cubicBezTo>
                      <a:pt x="7284" y="177"/>
                      <a:pt x="7624" y="133"/>
                      <a:pt x="7949" y="133"/>
                    </a:cubicBezTo>
                    <a:cubicBezTo>
                      <a:pt x="9646" y="133"/>
                      <a:pt x="10953" y="1331"/>
                      <a:pt x="11016" y="1391"/>
                    </a:cubicBezTo>
                    <a:lnTo>
                      <a:pt x="11048" y="1418"/>
                    </a:lnTo>
                    <a:lnTo>
                      <a:pt x="11087" y="1403"/>
                    </a:lnTo>
                    <a:cubicBezTo>
                      <a:pt x="11300" y="1311"/>
                      <a:pt x="11738" y="1156"/>
                      <a:pt x="12281" y="1156"/>
                    </a:cubicBezTo>
                    <a:cubicBezTo>
                      <a:pt x="12578" y="1156"/>
                      <a:pt x="12907" y="1202"/>
                      <a:pt x="13246" y="1331"/>
                    </a:cubicBezTo>
                    <a:cubicBezTo>
                      <a:pt x="14755" y="1906"/>
                      <a:pt x="15040" y="3557"/>
                      <a:pt x="15052" y="3625"/>
                    </a:cubicBezTo>
                    <a:lnTo>
                      <a:pt x="15183" y="3605"/>
                    </a:lnTo>
                    <a:cubicBezTo>
                      <a:pt x="15171" y="3530"/>
                      <a:pt x="14870" y="1807"/>
                      <a:pt x="13290" y="1205"/>
                    </a:cubicBezTo>
                    <a:cubicBezTo>
                      <a:pt x="12935" y="1071"/>
                      <a:pt x="12592" y="1022"/>
                      <a:pt x="12282" y="1022"/>
                    </a:cubicBezTo>
                    <a:cubicBezTo>
                      <a:pt x="11746" y="1022"/>
                      <a:pt x="11309" y="1166"/>
                      <a:pt x="11076" y="1264"/>
                    </a:cubicBezTo>
                    <a:cubicBezTo>
                      <a:pt x="10852" y="1067"/>
                      <a:pt x="9577" y="0"/>
                      <a:pt x="7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5"/>
              <p:cNvSpPr/>
              <p:nvPr/>
            </p:nvSpPr>
            <p:spPr>
              <a:xfrm>
                <a:off x="3021525" y="3215350"/>
                <a:ext cx="398000" cy="178750"/>
              </a:xfrm>
              <a:custGeom>
                <a:avLst/>
                <a:gdLst/>
                <a:ahLst/>
                <a:cxnLst/>
                <a:rect l="l" t="t" r="r" b="b"/>
                <a:pathLst>
                  <a:path w="15920" h="7150" extrusionOk="0">
                    <a:moveTo>
                      <a:pt x="8442" y="1"/>
                    </a:moveTo>
                    <a:cubicBezTo>
                      <a:pt x="6949" y="1"/>
                      <a:pt x="5435" y="1061"/>
                      <a:pt x="4936" y="2765"/>
                    </a:cubicBezTo>
                    <a:cubicBezTo>
                      <a:pt x="4526" y="2629"/>
                      <a:pt x="4111" y="2564"/>
                      <a:pt x="3708" y="2564"/>
                    </a:cubicBezTo>
                    <a:cubicBezTo>
                      <a:pt x="2502" y="2564"/>
                      <a:pt x="1397" y="3140"/>
                      <a:pt x="824" y="4096"/>
                    </a:cubicBezTo>
                    <a:cubicBezTo>
                      <a:pt x="0" y="5466"/>
                      <a:pt x="658" y="6995"/>
                      <a:pt x="729" y="7149"/>
                    </a:cubicBezTo>
                    <a:lnTo>
                      <a:pt x="14660" y="7149"/>
                    </a:lnTo>
                    <a:cubicBezTo>
                      <a:pt x="15800" y="6230"/>
                      <a:pt x="15919" y="4563"/>
                      <a:pt x="15032" y="3565"/>
                    </a:cubicBezTo>
                    <a:cubicBezTo>
                      <a:pt x="14574" y="3050"/>
                      <a:pt x="13907" y="2774"/>
                      <a:pt x="13222" y="2774"/>
                    </a:cubicBezTo>
                    <a:cubicBezTo>
                      <a:pt x="12709" y="2774"/>
                      <a:pt x="12187" y="2928"/>
                      <a:pt x="11733" y="3252"/>
                    </a:cubicBezTo>
                    <a:cubicBezTo>
                      <a:pt x="11574" y="1711"/>
                      <a:pt x="10544" y="448"/>
                      <a:pt x="9213" y="99"/>
                    </a:cubicBezTo>
                    <a:cubicBezTo>
                      <a:pt x="8961" y="33"/>
                      <a:pt x="8702" y="1"/>
                      <a:pt x="8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5"/>
              <p:cNvSpPr/>
              <p:nvPr/>
            </p:nvSpPr>
            <p:spPr>
              <a:xfrm>
                <a:off x="3079950" y="3306975"/>
                <a:ext cx="314900" cy="87425"/>
              </a:xfrm>
              <a:custGeom>
                <a:avLst/>
                <a:gdLst/>
                <a:ahLst/>
                <a:cxnLst/>
                <a:rect l="l" t="t" r="r" b="b"/>
                <a:pathLst>
                  <a:path w="12596" h="3497" extrusionOk="0">
                    <a:moveTo>
                      <a:pt x="5871" y="0"/>
                    </a:moveTo>
                    <a:cubicBezTo>
                      <a:pt x="4770" y="0"/>
                      <a:pt x="3684" y="687"/>
                      <a:pt x="3129" y="1789"/>
                    </a:cubicBezTo>
                    <a:cubicBezTo>
                      <a:pt x="2782" y="1496"/>
                      <a:pt x="2354" y="1343"/>
                      <a:pt x="1925" y="1343"/>
                    </a:cubicBezTo>
                    <a:cubicBezTo>
                      <a:pt x="1670" y="1343"/>
                      <a:pt x="1414" y="1397"/>
                      <a:pt x="1173" y="1508"/>
                    </a:cubicBezTo>
                    <a:cubicBezTo>
                      <a:pt x="428" y="1849"/>
                      <a:pt x="0" y="2664"/>
                      <a:pt x="131" y="3492"/>
                    </a:cubicBezTo>
                    <a:lnTo>
                      <a:pt x="262" y="3472"/>
                    </a:lnTo>
                    <a:cubicBezTo>
                      <a:pt x="143" y="2700"/>
                      <a:pt x="539" y="1944"/>
                      <a:pt x="1228" y="1627"/>
                    </a:cubicBezTo>
                    <a:cubicBezTo>
                      <a:pt x="1450" y="1525"/>
                      <a:pt x="1685" y="1476"/>
                      <a:pt x="1921" y="1476"/>
                    </a:cubicBezTo>
                    <a:cubicBezTo>
                      <a:pt x="2347" y="1476"/>
                      <a:pt x="2772" y="1637"/>
                      <a:pt x="3106" y="1944"/>
                    </a:cubicBezTo>
                    <a:lnTo>
                      <a:pt x="3173" y="2007"/>
                    </a:lnTo>
                    <a:lnTo>
                      <a:pt x="3209" y="1924"/>
                    </a:lnTo>
                    <a:cubicBezTo>
                      <a:pt x="3728" y="823"/>
                      <a:pt x="4793" y="130"/>
                      <a:pt x="5873" y="130"/>
                    </a:cubicBezTo>
                    <a:cubicBezTo>
                      <a:pt x="6052" y="130"/>
                      <a:pt x="6232" y="149"/>
                      <a:pt x="6409" y="189"/>
                    </a:cubicBezTo>
                    <a:cubicBezTo>
                      <a:pt x="7728" y="482"/>
                      <a:pt x="8287" y="1773"/>
                      <a:pt x="8346" y="1920"/>
                    </a:cubicBezTo>
                    <a:lnTo>
                      <a:pt x="8390" y="2039"/>
                    </a:lnTo>
                    <a:lnTo>
                      <a:pt x="8461" y="1932"/>
                    </a:lnTo>
                    <a:cubicBezTo>
                      <a:pt x="8898" y="1271"/>
                      <a:pt x="9628" y="900"/>
                      <a:pt x="10345" y="900"/>
                    </a:cubicBezTo>
                    <a:cubicBezTo>
                      <a:pt x="10693" y="900"/>
                      <a:pt x="11038" y="987"/>
                      <a:pt x="11344" y="1171"/>
                    </a:cubicBezTo>
                    <a:cubicBezTo>
                      <a:pt x="12077" y="1615"/>
                      <a:pt x="12453" y="2558"/>
                      <a:pt x="12259" y="3469"/>
                    </a:cubicBezTo>
                    <a:lnTo>
                      <a:pt x="12390" y="3496"/>
                    </a:lnTo>
                    <a:cubicBezTo>
                      <a:pt x="12596" y="2530"/>
                      <a:pt x="12192" y="1528"/>
                      <a:pt x="11412" y="1060"/>
                    </a:cubicBezTo>
                    <a:cubicBezTo>
                      <a:pt x="11084" y="863"/>
                      <a:pt x="10716" y="769"/>
                      <a:pt x="10345" y="769"/>
                    </a:cubicBezTo>
                    <a:cubicBezTo>
                      <a:pt x="9621" y="769"/>
                      <a:pt x="8886" y="1125"/>
                      <a:pt x="8417" y="1761"/>
                    </a:cubicBezTo>
                    <a:cubicBezTo>
                      <a:pt x="8247" y="1397"/>
                      <a:pt x="7649" y="332"/>
                      <a:pt x="6437" y="62"/>
                    </a:cubicBezTo>
                    <a:cubicBezTo>
                      <a:pt x="6250" y="20"/>
                      <a:pt x="6060" y="0"/>
                      <a:pt x="5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5"/>
              <p:cNvSpPr/>
              <p:nvPr/>
            </p:nvSpPr>
            <p:spPr>
              <a:xfrm>
                <a:off x="2867550" y="3137100"/>
                <a:ext cx="169450" cy="263525"/>
              </a:xfrm>
              <a:custGeom>
                <a:avLst/>
                <a:gdLst/>
                <a:ahLst/>
                <a:cxnLst/>
                <a:rect l="l" t="t" r="r" b="b"/>
                <a:pathLst>
                  <a:path w="6778" h="10541" extrusionOk="0">
                    <a:moveTo>
                      <a:pt x="3015" y="1"/>
                    </a:moveTo>
                    <a:lnTo>
                      <a:pt x="0" y="5273"/>
                    </a:lnTo>
                    <a:lnTo>
                      <a:pt x="2262" y="5273"/>
                    </a:lnTo>
                    <a:lnTo>
                      <a:pt x="0" y="10541"/>
                    </a:lnTo>
                    <a:lnTo>
                      <a:pt x="6777" y="3764"/>
                    </a:lnTo>
                    <a:lnTo>
                      <a:pt x="4520" y="3764"/>
                    </a:lnTo>
                    <a:lnTo>
                      <a:pt x="6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3"/>
        <p:cNvGrpSpPr/>
        <p:nvPr/>
      </p:nvGrpSpPr>
      <p:grpSpPr>
        <a:xfrm>
          <a:off x="0" y="0"/>
          <a:ext cx="0" cy="0"/>
          <a:chOff x="0" y="0"/>
          <a:chExt cx="0" cy="0"/>
        </a:xfrm>
      </p:grpSpPr>
      <p:sp>
        <p:nvSpPr>
          <p:cNvPr id="1524" name="Google Shape;1524;p46"/>
          <p:cNvSpPr txBox="1">
            <a:spLocks noGrp="1"/>
          </p:cNvSpPr>
          <p:nvPr>
            <p:ph type="subTitle" idx="2"/>
          </p:nvPr>
        </p:nvSpPr>
        <p:spPr>
          <a:xfrm>
            <a:off x="3460200" y="1947125"/>
            <a:ext cx="2252400" cy="15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Predicted depression likelihood based on weighted input features.</a:t>
            </a:r>
            <a:endParaRPr dirty="0"/>
          </a:p>
        </p:txBody>
      </p:sp>
      <p:sp>
        <p:nvSpPr>
          <p:cNvPr id="1525" name="Google Shape;1525;p46"/>
          <p:cNvSpPr txBox="1">
            <a:spLocks noGrp="1"/>
          </p:cNvSpPr>
          <p:nvPr>
            <p:ph type="subTitle" idx="5"/>
          </p:nvPr>
        </p:nvSpPr>
        <p:spPr>
          <a:xfrm>
            <a:off x="6131825" y="1870836"/>
            <a:ext cx="2097600" cy="15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Split data into groups based on feature values for straightforward decision-making.</a:t>
            </a:r>
            <a:endParaRPr dirty="0"/>
          </a:p>
          <a:p>
            <a:pPr marL="0" lvl="0" indent="0" algn="ctr" rtl="0">
              <a:spcBef>
                <a:spcPts val="0"/>
              </a:spcBef>
              <a:spcAft>
                <a:spcPts val="0"/>
              </a:spcAft>
              <a:buNone/>
            </a:pPr>
            <a:endParaRPr dirty="0"/>
          </a:p>
        </p:txBody>
      </p:sp>
      <p:sp>
        <p:nvSpPr>
          <p:cNvPr id="1526" name="Google Shape;1526;p46"/>
          <p:cNvSpPr txBox="1">
            <a:spLocks noGrp="1"/>
          </p:cNvSpPr>
          <p:nvPr>
            <p:ph type="title"/>
          </p:nvPr>
        </p:nvSpPr>
        <p:spPr>
          <a:xfrm>
            <a:off x="625525" y="188124"/>
            <a:ext cx="77985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Baseline Models</a:t>
            </a:r>
            <a:endParaRPr sz="2800" dirty="0"/>
          </a:p>
        </p:txBody>
      </p:sp>
      <p:sp>
        <p:nvSpPr>
          <p:cNvPr id="1527" name="Google Shape;1527;p46"/>
          <p:cNvSpPr txBox="1">
            <a:spLocks noGrp="1"/>
          </p:cNvSpPr>
          <p:nvPr>
            <p:ph type="subTitle" idx="1"/>
          </p:nvPr>
        </p:nvSpPr>
        <p:spPr>
          <a:xfrm>
            <a:off x="914575" y="1838650"/>
            <a:ext cx="2160600" cy="15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Combined predictions from Logistic Regression and Decision Trees using a soft voting approach.</a:t>
            </a:r>
            <a:endParaRPr dirty="0"/>
          </a:p>
        </p:txBody>
      </p:sp>
      <p:sp>
        <p:nvSpPr>
          <p:cNvPr id="1528" name="Google Shape;1528;p46"/>
          <p:cNvSpPr txBox="1">
            <a:spLocks noGrp="1"/>
          </p:cNvSpPr>
          <p:nvPr>
            <p:ph type="subTitle" idx="3"/>
          </p:nvPr>
        </p:nvSpPr>
        <p:spPr>
          <a:xfrm>
            <a:off x="1066975" y="3891100"/>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b="1" dirty="0">
                <a:latin typeface="Bitter"/>
                <a:ea typeface="Bitter"/>
                <a:cs typeface="Bitter"/>
                <a:sym typeface="Bitter"/>
              </a:rPr>
              <a:t>Limitations:</a:t>
            </a:r>
            <a:endParaRPr dirty="0"/>
          </a:p>
        </p:txBody>
      </p:sp>
      <p:sp>
        <p:nvSpPr>
          <p:cNvPr id="1529" name="Google Shape;1529;p46"/>
          <p:cNvSpPr txBox="1">
            <a:spLocks noGrp="1"/>
          </p:cNvSpPr>
          <p:nvPr>
            <p:ph type="subTitle" idx="4"/>
          </p:nvPr>
        </p:nvSpPr>
        <p:spPr>
          <a:xfrm>
            <a:off x="3537600" y="3706149"/>
            <a:ext cx="2097600" cy="889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Struggled with class imbalances in the dataset.</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1530" name="Google Shape;1530;p46"/>
          <p:cNvSpPr txBox="1">
            <a:spLocks noGrp="1"/>
          </p:cNvSpPr>
          <p:nvPr>
            <p:ph type="subTitle" idx="6"/>
          </p:nvPr>
        </p:nvSpPr>
        <p:spPr>
          <a:xfrm>
            <a:off x="6140022" y="3583299"/>
            <a:ext cx="2097600" cy="11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Failed to capture nonlinear relationships in the data.</a:t>
            </a:r>
            <a:endParaRPr dirty="0"/>
          </a:p>
          <a:p>
            <a:pPr marL="0" lvl="0" indent="0" algn="ctr" rtl="0">
              <a:spcBef>
                <a:spcPts val="0"/>
              </a:spcBef>
              <a:spcAft>
                <a:spcPts val="0"/>
              </a:spcAft>
              <a:buNone/>
            </a:pPr>
            <a:endParaRPr dirty="0"/>
          </a:p>
        </p:txBody>
      </p:sp>
      <p:sp>
        <p:nvSpPr>
          <p:cNvPr id="1531" name="Google Shape;1531;p46"/>
          <p:cNvSpPr txBox="1">
            <a:spLocks noGrp="1"/>
          </p:cNvSpPr>
          <p:nvPr>
            <p:ph type="subTitle" idx="7"/>
          </p:nvPr>
        </p:nvSpPr>
        <p:spPr>
          <a:xfrm>
            <a:off x="910600" y="934700"/>
            <a:ext cx="2089500" cy="8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Voting Classifier</a:t>
            </a:r>
            <a:endParaRPr dirty="0"/>
          </a:p>
        </p:txBody>
      </p:sp>
      <p:sp>
        <p:nvSpPr>
          <p:cNvPr id="1532" name="Google Shape;1532;p46"/>
          <p:cNvSpPr txBox="1">
            <a:spLocks noGrp="1"/>
          </p:cNvSpPr>
          <p:nvPr>
            <p:ph type="subTitle" idx="8"/>
          </p:nvPr>
        </p:nvSpPr>
        <p:spPr>
          <a:xfrm>
            <a:off x="3519150" y="934700"/>
            <a:ext cx="2097600" cy="85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Logistic Regression</a:t>
            </a:r>
            <a:endParaRPr/>
          </a:p>
        </p:txBody>
      </p:sp>
      <p:sp>
        <p:nvSpPr>
          <p:cNvPr id="1533" name="Google Shape;1533;p46"/>
          <p:cNvSpPr txBox="1">
            <a:spLocks noGrp="1"/>
          </p:cNvSpPr>
          <p:nvPr>
            <p:ph type="subTitle" idx="9"/>
          </p:nvPr>
        </p:nvSpPr>
        <p:spPr>
          <a:xfrm>
            <a:off x="6135875" y="898525"/>
            <a:ext cx="2089500" cy="88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Decision Trees</a:t>
            </a:r>
            <a:endParaRPr/>
          </a:p>
        </p:txBody>
      </p:sp>
      <p:grpSp>
        <p:nvGrpSpPr>
          <p:cNvPr id="1534" name="Google Shape;1534;p46"/>
          <p:cNvGrpSpPr/>
          <p:nvPr/>
        </p:nvGrpSpPr>
        <p:grpSpPr>
          <a:xfrm>
            <a:off x="7852260" y="188133"/>
            <a:ext cx="1139550" cy="1014118"/>
            <a:chOff x="6352225" y="1788550"/>
            <a:chExt cx="1037275" cy="923100"/>
          </a:xfrm>
        </p:grpSpPr>
        <p:sp>
          <p:nvSpPr>
            <p:cNvPr id="1535" name="Google Shape;1535;p46"/>
            <p:cNvSpPr/>
            <p:nvPr/>
          </p:nvSpPr>
          <p:spPr>
            <a:xfrm>
              <a:off x="6352225" y="1788550"/>
              <a:ext cx="1037275" cy="923100"/>
            </a:xfrm>
            <a:custGeom>
              <a:avLst/>
              <a:gdLst/>
              <a:ahLst/>
              <a:cxnLst/>
              <a:rect l="l" t="t" r="r" b="b"/>
              <a:pathLst>
                <a:path w="41491" h="36924" extrusionOk="0">
                  <a:moveTo>
                    <a:pt x="14438" y="8258"/>
                  </a:moveTo>
                  <a:cubicBezTo>
                    <a:pt x="14201" y="8346"/>
                    <a:pt x="13959" y="8437"/>
                    <a:pt x="13725" y="8532"/>
                  </a:cubicBezTo>
                  <a:lnTo>
                    <a:pt x="13547" y="8286"/>
                  </a:lnTo>
                  <a:lnTo>
                    <a:pt x="14438" y="8258"/>
                  </a:lnTo>
                  <a:close/>
                  <a:moveTo>
                    <a:pt x="9582" y="0"/>
                  </a:moveTo>
                  <a:lnTo>
                    <a:pt x="6584" y="3799"/>
                  </a:lnTo>
                  <a:lnTo>
                    <a:pt x="3134" y="1901"/>
                  </a:lnTo>
                  <a:lnTo>
                    <a:pt x="3134" y="1901"/>
                  </a:lnTo>
                  <a:cubicBezTo>
                    <a:pt x="3324" y="2860"/>
                    <a:pt x="3518" y="3818"/>
                    <a:pt x="3708" y="4777"/>
                  </a:cubicBezTo>
                  <a:lnTo>
                    <a:pt x="1" y="5815"/>
                  </a:lnTo>
                  <a:lnTo>
                    <a:pt x="2801" y="7771"/>
                  </a:lnTo>
                  <a:lnTo>
                    <a:pt x="36" y="10073"/>
                  </a:lnTo>
                  <a:lnTo>
                    <a:pt x="3534" y="10473"/>
                  </a:lnTo>
                  <a:lnTo>
                    <a:pt x="3364" y="13293"/>
                  </a:lnTo>
                  <a:lnTo>
                    <a:pt x="6413" y="11106"/>
                  </a:lnTo>
                  <a:lnTo>
                    <a:pt x="6695" y="13320"/>
                  </a:lnTo>
                  <a:cubicBezTo>
                    <a:pt x="5776" y="14398"/>
                    <a:pt x="5098" y="15562"/>
                    <a:pt x="4734" y="16786"/>
                  </a:cubicBezTo>
                  <a:cubicBezTo>
                    <a:pt x="4560" y="17364"/>
                    <a:pt x="3486" y="21290"/>
                    <a:pt x="5799" y="24205"/>
                  </a:cubicBezTo>
                  <a:cubicBezTo>
                    <a:pt x="7759" y="26678"/>
                    <a:pt x="11158" y="26784"/>
                    <a:pt x="11727" y="26784"/>
                  </a:cubicBezTo>
                  <a:cubicBezTo>
                    <a:pt x="11780" y="26784"/>
                    <a:pt x="11808" y="26783"/>
                    <a:pt x="11808" y="26783"/>
                  </a:cubicBezTo>
                  <a:lnTo>
                    <a:pt x="11808" y="26783"/>
                  </a:lnTo>
                  <a:cubicBezTo>
                    <a:pt x="11024" y="30486"/>
                    <a:pt x="13880" y="32923"/>
                    <a:pt x="17678" y="32923"/>
                  </a:cubicBezTo>
                  <a:cubicBezTo>
                    <a:pt x="18751" y="32923"/>
                    <a:pt x="19899" y="32728"/>
                    <a:pt x="21061" y="32313"/>
                  </a:cubicBezTo>
                  <a:cubicBezTo>
                    <a:pt x="21061" y="32313"/>
                    <a:pt x="22514" y="33489"/>
                    <a:pt x="24420" y="33560"/>
                  </a:cubicBezTo>
                  <a:lnTo>
                    <a:pt x="27873" y="36923"/>
                  </a:lnTo>
                  <a:lnTo>
                    <a:pt x="30931" y="35988"/>
                  </a:lnTo>
                  <a:lnTo>
                    <a:pt x="30195" y="34812"/>
                  </a:lnTo>
                  <a:lnTo>
                    <a:pt x="30321" y="34772"/>
                  </a:lnTo>
                  <a:lnTo>
                    <a:pt x="30044" y="34329"/>
                  </a:lnTo>
                  <a:cubicBezTo>
                    <a:pt x="31022" y="34254"/>
                    <a:pt x="36623" y="33624"/>
                    <a:pt x="36722" y="29378"/>
                  </a:cubicBezTo>
                  <a:lnTo>
                    <a:pt x="36722" y="29374"/>
                  </a:lnTo>
                  <a:cubicBezTo>
                    <a:pt x="38100" y="29180"/>
                    <a:pt x="39051" y="28661"/>
                    <a:pt x="39697" y="27995"/>
                  </a:cubicBezTo>
                  <a:cubicBezTo>
                    <a:pt x="41028" y="26625"/>
                    <a:pt x="41491" y="24581"/>
                    <a:pt x="40869" y="22700"/>
                  </a:cubicBezTo>
                  <a:cubicBezTo>
                    <a:pt x="40830" y="21468"/>
                    <a:pt x="40628" y="19646"/>
                    <a:pt x="39839" y="17626"/>
                  </a:cubicBezTo>
                  <a:cubicBezTo>
                    <a:pt x="37502" y="11653"/>
                    <a:pt x="31957" y="8944"/>
                    <a:pt x="30020" y="8148"/>
                  </a:cubicBezTo>
                  <a:cubicBezTo>
                    <a:pt x="27716" y="7201"/>
                    <a:pt x="25208" y="6775"/>
                    <a:pt x="22692" y="6775"/>
                  </a:cubicBezTo>
                  <a:cubicBezTo>
                    <a:pt x="20546" y="6775"/>
                    <a:pt x="18394" y="7085"/>
                    <a:pt x="16359" y="7645"/>
                  </a:cubicBezTo>
                  <a:lnTo>
                    <a:pt x="14537" y="6274"/>
                  </a:lnTo>
                  <a:lnTo>
                    <a:pt x="16759" y="4547"/>
                  </a:lnTo>
                  <a:lnTo>
                    <a:pt x="13052" y="4373"/>
                  </a:lnTo>
                  <a:lnTo>
                    <a:pt x="13377" y="1901"/>
                  </a:lnTo>
                  <a:lnTo>
                    <a:pt x="9950" y="3684"/>
                  </a:lnTo>
                  <a:lnTo>
                    <a:pt x="9582" y="0"/>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6" name="Google Shape;1536;p46"/>
            <p:cNvGrpSpPr/>
            <p:nvPr/>
          </p:nvGrpSpPr>
          <p:grpSpPr>
            <a:xfrm>
              <a:off x="6352225" y="1788550"/>
              <a:ext cx="1037275" cy="923100"/>
              <a:chOff x="6352225" y="3186825"/>
              <a:chExt cx="1037275" cy="923100"/>
            </a:xfrm>
          </p:grpSpPr>
          <p:sp>
            <p:nvSpPr>
              <p:cNvPr id="1537" name="Google Shape;1537;p46"/>
              <p:cNvSpPr/>
              <p:nvPr/>
            </p:nvSpPr>
            <p:spPr>
              <a:xfrm>
                <a:off x="6439375" y="3356100"/>
                <a:ext cx="950125" cy="753825"/>
              </a:xfrm>
              <a:custGeom>
                <a:avLst/>
                <a:gdLst/>
                <a:ahLst/>
                <a:cxnLst/>
                <a:rect l="l" t="t" r="r" b="b"/>
                <a:pathLst>
                  <a:path w="38005" h="30153" extrusionOk="0">
                    <a:moveTo>
                      <a:pt x="19206" y="1"/>
                    </a:moveTo>
                    <a:cubicBezTo>
                      <a:pt x="11109" y="1"/>
                      <a:pt x="2934" y="4404"/>
                      <a:pt x="1248" y="10015"/>
                    </a:cubicBezTo>
                    <a:cubicBezTo>
                      <a:pt x="1074" y="10590"/>
                      <a:pt x="0" y="14515"/>
                      <a:pt x="2313" y="17430"/>
                    </a:cubicBezTo>
                    <a:cubicBezTo>
                      <a:pt x="4273" y="19908"/>
                      <a:pt x="7673" y="20014"/>
                      <a:pt x="8241" y="20014"/>
                    </a:cubicBezTo>
                    <a:cubicBezTo>
                      <a:pt x="8294" y="20014"/>
                      <a:pt x="8322" y="20013"/>
                      <a:pt x="8322" y="20013"/>
                    </a:cubicBezTo>
                    <a:lnTo>
                      <a:pt x="8322" y="20013"/>
                    </a:lnTo>
                    <a:cubicBezTo>
                      <a:pt x="7538" y="23712"/>
                      <a:pt x="10394" y="26148"/>
                      <a:pt x="14191" y="26148"/>
                    </a:cubicBezTo>
                    <a:cubicBezTo>
                      <a:pt x="15264" y="26148"/>
                      <a:pt x="16412" y="25953"/>
                      <a:pt x="17575" y="25538"/>
                    </a:cubicBezTo>
                    <a:cubicBezTo>
                      <a:pt x="17575" y="25538"/>
                      <a:pt x="19028" y="26714"/>
                      <a:pt x="20934" y="26790"/>
                    </a:cubicBezTo>
                    <a:lnTo>
                      <a:pt x="24387" y="30152"/>
                    </a:lnTo>
                    <a:lnTo>
                      <a:pt x="27445" y="29218"/>
                    </a:lnTo>
                    <a:lnTo>
                      <a:pt x="26411" y="27566"/>
                    </a:lnTo>
                    <a:cubicBezTo>
                      <a:pt x="26411" y="27566"/>
                      <a:pt x="33129" y="27257"/>
                      <a:pt x="33236" y="22603"/>
                    </a:cubicBezTo>
                    <a:cubicBezTo>
                      <a:pt x="34614" y="22405"/>
                      <a:pt x="35565" y="21890"/>
                      <a:pt x="36211" y="21225"/>
                    </a:cubicBezTo>
                    <a:cubicBezTo>
                      <a:pt x="37542" y="19850"/>
                      <a:pt x="38005" y="17806"/>
                      <a:pt x="37383" y="15925"/>
                    </a:cubicBezTo>
                    <a:cubicBezTo>
                      <a:pt x="37344" y="14693"/>
                      <a:pt x="37142" y="12871"/>
                      <a:pt x="36353" y="10855"/>
                    </a:cubicBezTo>
                    <a:cubicBezTo>
                      <a:pt x="34016" y="4878"/>
                      <a:pt x="28471" y="2173"/>
                      <a:pt x="26534" y="1373"/>
                    </a:cubicBezTo>
                    <a:cubicBezTo>
                      <a:pt x="24231" y="426"/>
                      <a:pt x="21722" y="1"/>
                      <a:pt x="19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6"/>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6"/>
              <p:cNvSpPr/>
              <p:nvPr/>
            </p:nvSpPr>
            <p:spPr>
              <a:xfrm>
                <a:off x="6959225" y="3891350"/>
                <a:ext cx="107675" cy="110250"/>
              </a:xfrm>
              <a:custGeom>
                <a:avLst/>
                <a:gdLst/>
                <a:ahLst/>
                <a:cxnLst/>
                <a:rect l="l" t="t" r="r" b="b"/>
                <a:pathLst>
                  <a:path w="4307" h="4410" extrusionOk="0">
                    <a:moveTo>
                      <a:pt x="4176" y="1"/>
                    </a:moveTo>
                    <a:cubicBezTo>
                      <a:pt x="3954" y="1854"/>
                      <a:pt x="3162" y="3181"/>
                      <a:pt x="1890" y="3835"/>
                    </a:cubicBezTo>
                    <a:cubicBezTo>
                      <a:pt x="1113" y="4238"/>
                      <a:pt x="372" y="4277"/>
                      <a:pt x="109" y="4277"/>
                    </a:cubicBezTo>
                    <a:cubicBezTo>
                      <a:pt x="47" y="4277"/>
                      <a:pt x="11" y="4275"/>
                      <a:pt x="9" y="4275"/>
                    </a:cubicBezTo>
                    <a:lnTo>
                      <a:pt x="1" y="4405"/>
                    </a:lnTo>
                    <a:cubicBezTo>
                      <a:pt x="9" y="4405"/>
                      <a:pt x="52" y="4409"/>
                      <a:pt x="124" y="4409"/>
                    </a:cubicBezTo>
                    <a:cubicBezTo>
                      <a:pt x="409" y="4409"/>
                      <a:pt x="1150" y="4366"/>
                      <a:pt x="1946" y="3958"/>
                    </a:cubicBezTo>
                    <a:cubicBezTo>
                      <a:pt x="2861" y="3486"/>
                      <a:pt x="4017" y="2421"/>
                      <a:pt x="4306" y="17"/>
                    </a:cubicBezTo>
                    <a:lnTo>
                      <a:pt x="4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6"/>
              <p:cNvSpPr/>
              <p:nvPr/>
            </p:nvSpPr>
            <p:spPr>
              <a:xfrm>
                <a:off x="6474425" y="3379225"/>
                <a:ext cx="880425" cy="605775"/>
              </a:xfrm>
              <a:custGeom>
                <a:avLst/>
                <a:gdLst/>
                <a:ahLst/>
                <a:cxnLst/>
                <a:rect l="l" t="t" r="r" b="b"/>
                <a:pathLst>
                  <a:path w="35217" h="24231" extrusionOk="0">
                    <a:moveTo>
                      <a:pt x="17799" y="1"/>
                    </a:moveTo>
                    <a:cubicBezTo>
                      <a:pt x="10297" y="1"/>
                      <a:pt x="2718" y="4083"/>
                      <a:pt x="1153" y="9281"/>
                    </a:cubicBezTo>
                    <a:cubicBezTo>
                      <a:pt x="995" y="9811"/>
                      <a:pt x="0" y="13451"/>
                      <a:pt x="2143" y="16153"/>
                    </a:cubicBezTo>
                    <a:cubicBezTo>
                      <a:pt x="3961" y="18449"/>
                      <a:pt x="7122" y="18546"/>
                      <a:pt x="7640" y="18546"/>
                    </a:cubicBezTo>
                    <a:cubicBezTo>
                      <a:pt x="7687" y="18546"/>
                      <a:pt x="7712" y="18545"/>
                      <a:pt x="7712" y="18545"/>
                    </a:cubicBezTo>
                    <a:lnTo>
                      <a:pt x="7712" y="18545"/>
                    </a:lnTo>
                    <a:cubicBezTo>
                      <a:pt x="6985" y="21973"/>
                      <a:pt x="9631" y="24231"/>
                      <a:pt x="13150" y="24231"/>
                    </a:cubicBezTo>
                    <a:cubicBezTo>
                      <a:pt x="14612" y="24231"/>
                      <a:pt x="16225" y="23842"/>
                      <a:pt x="17809" y="22985"/>
                    </a:cubicBezTo>
                    <a:cubicBezTo>
                      <a:pt x="21068" y="21224"/>
                      <a:pt x="24667" y="20875"/>
                      <a:pt x="27004" y="20875"/>
                    </a:cubicBezTo>
                    <a:cubicBezTo>
                      <a:pt x="28535" y="20875"/>
                      <a:pt x="29525" y="21024"/>
                      <a:pt x="29525" y="21024"/>
                    </a:cubicBezTo>
                    <a:cubicBezTo>
                      <a:pt x="29558" y="21025"/>
                      <a:pt x="29591" y="21025"/>
                      <a:pt x="29624" y="21025"/>
                    </a:cubicBezTo>
                    <a:cubicBezTo>
                      <a:pt x="31559" y="21025"/>
                      <a:pt x="32786" y="20456"/>
                      <a:pt x="33553" y="19666"/>
                    </a:cubicBezTo>
                    <a:cubicBezTo>
                      <a:pt x="34789" y="18394"/>
                      <a:pt x="35217" y="16501"/>
                      <a:pt x="34642" y="14758"/>
                    </a:cubicBezTo>
                    <a:cubicBezTo>
                      <a:pt x="34603" y="13618"/>
                      <a:pt x="34417" y="11926"/>
                      <a:pt x="33688" y="10057"/>
                    </a:cubicBezTo>
                    <a:cubicBezTo>
                      <a:pt x="31525" y="4524"/>
                      <a:pt x="26384" y="2012"/>
                      <a:pt x="24586" y="1272"/>
                    </a:cubicBezTo>
                    <a:cubicBezTo>
                      <a:pt x="22453" y="395"/>
                      <a:pt x="20129" y="1"/>
                      <a:pt x="17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6"/>
              <p:cNvSpPr/>
              <p:nvPr/>
            </p:nvSpPr>
            <p:spPr>
              <a:xfrm>
                <a:off x="6659000" y="3638950"/>
                <a:ext cx="392250" cy="205600"/>
              </a:xfrm>
              <a:custGeom>
                <a:avLst/>
                <a:gdLst/>
                <a:ahLst/>
                <a:cxnLst/>
                <a:rect l="l" t="t" r="r" b="b"/>
                <a:pathLst>
                  <a:path w="15690" h="8224" extrusionOk="0">
                    <a:moveTo>
                      <a:pt x="13289" y="0"/>
                    </a:moveTo>
                    <a:cubicBezTo>
                      <a:pt x="12517" y="0"/>
                      <a:pt x="11638" y="238"/>
                      <a:pt x="10956" y="919"/>
                    </a:cubicBezTo>
                    <a:cubicBezTo>
                      <a:pt x="9515" y="2357"/>
                      <a:pt x="8322" y="3272"/>
                      <a:pt x="3942" y="3854"/>
                    </a:cubicBezTo>
                    <a:cubicBezTo>
                      <a:pt x="2547" y="4041"/>
                      <a:pt x="1522" y="4571"/>
                      <a:pt x="896" y="5427"/>
                    </a:cubicBezTo>
                    <a:cubicBezTo>
                      <a:pt x="1" y="6659"/>
                      <a:pt x="262" y="8152"/>
                      <a:pt x="262" y="8168"/>
                    </a:cubicBezTo>
                    <a:cubicBezTo>
                      <a:pt x="270" y="8200"/>
                      <a:pt x="298" y="8223"/>
                      <a:pt x="329" y="8223"/>
                    </a:cubicBezTo>
                    <a:lnTo>
                      <a:pt x="341" y="8219"/>
                    </a:lnTo>
                    <a:cubicBezTo>
                      <a:pt x="377" y="8215"/>
                      <a:pt x="401" y="8180"/>
                      <a:pt x="393" y="8144"/>
                    </a:cubicBezTo>
                    <a:cubicBezTo>
                      <a:pt x="393" y="8128"/>
                      <a:pt x="143" y="6690"/>
                      <a:pt x="1007" y="5506"/>
                    </a:cubicBezTo>
                    <a:cubicBezTo>
                      <a:pt x="1609" y="4678"/>
                      <a:pt x="2603" y="4167"/>
                      <a:pt x="3961" y="3985"/>
                    </a:cubicBezTo>
                    <a:cubicBezTo>
                      <a:pt x="8382" y="3395"/>
                      <a:pt x="9586" y="2468"/>
                      <a:pt x="11047" y="1011"/>
                    </a:cubicBezTo>
                    <a:cubicBezTo>
                      <a:pt x="11701" y="360"/>
                      <a:pt x="12547" y="131"/>
                      <a:pt x="13289" y="131"/>
                    </a:cubicBezTo>
                    <a:cubicBezTo>
                      <a:pt x="13608" y="131"/>
                      <a:pt x="13908" y="173"/>
                      <a:pt x="14165" y="242"/>
                    </a:cubicBezTo>
                    <a:cubicBezTo>
                      <a:pt x="14897" y="436"/>
                      <a:pt x="15416" y="852"/>
                      <a:pt x="15551" y="1351"/>
                    </a:cubicBezTo>
                    <a:cubicBezTo>
                      <a:pt x="15561" y="1380"/>
                      <a:pt x="15585" y="1398"/>
                      <a:pt x="15613" y="1398"/>
                    </a:cubicBezTo>
                    <a:cubicBezTo>
                      <a:pt x="15620" y="1398"/>
                      <a:pt x="15627" y="1397"/>
                      <a:pt x="15634" y="1395"/>
                    </a:cubicBezTo>
                    <a:cubicBezTo>
                      <a:pt x="15666" y="1387"/>
                      <a:pt x="15690" y="1351"/>
                      <a:pt x="15678" y="1316"/>
                    </a:cubicBezTo>
                    <a:cubicBezTo>
                      <a:pt x="15531" y="773"/>
                      <a:pt x="14977" y="321"/>
                      <a:pt x="14200" y="115"/>
                    </a:cubicBezTo>
                    <a:cubicBezTo>
                      <a:pt x="13933" y="44"/>
                      <a:pt x="13621" y="0"/>
                      <a:pt x="13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6"/>
              <p:cNvSpPr/>
              <p:nvPr/>
            </p:nvSpPr>
            <p:spPr>
              <a:xfrm>
                <a:off x="6490475" y="3544975"/>
                <a:ext cx="300750" cy="175000"/>
              </a:xfrm>
              <a:custGeom>
                <a:avLst/>
                <a:gdLst/>
                <a:ahLst/>
                <a:cxnLst/>
                <a:rect l="l" t="t" r="r" b="b"/>
                <a:pathLst>
                  <a:path w="12030" h="7000" extrusionOk="0">
                    <a:moveTo>
                      <a:pt x="11822" y="0"/>
                    </a:moveTo>
                    <a:cubicBezTo>
                      <a:pt x="11820" y="0"/>
                      <a:pt x="11818" y="0"/>
                      <a:pt x="11815" y="1"/>
                    </a:cubicBezTo>
                    <a:cubicBezTo>
                      <a:pt x="11780" y="5"/>
                      <a:pt x="11752" y="36"/>
                      <a:pt x="11756" y="76"/>
                    </a:cubicBezTo>
                    <a:cubicBezTo>
                      <a:pt x="11895" y="1498"/>
                      <a:pt x="11285" y="2654"/>
                      <a:pt x="9950" y="3510"/>
                    </a:cubicBezTo>
                    <a:cubicBezTo>
                      <a:pt x="8944" y="4152"/>
                      <a:pt x="7882" y="4373"/>
                      <a:pt x="7874" y="4377"/>
                    </a:cubicBezTo>
                    <a:cubicBezTo>
                      <a:pt x="7859" y="4381"/>
                      <a:pt x="7843" y="4389"/>
                      <a:pt x="7831" y="4401"/>
                    </a:cubicBezTo>
                    <a:cubicBezTo>
                      <a:pt x="6617" y="6041"/>
                      <a:pt x="5353" y="6869"/>
                      <a:pt x="4065" y="6869"/>
                    </a:cubicBezTo>
                    <a:cubicBezTo>
                      <a:pt x="4012" y="6869"/>
                      <a:pt x="3959" y="6868"/>
                      <a:pt x="3906" y="6865"/>
                    </a:cubicBezTo>
                    <a:cubicBezTo>
                      <a:pt x="1687" y="6750"/>
                      <a:pt x="147" y="4183"/>
                      <a:pt x="131" y="4160"/>
                    </a:cubicBezTo>
                    <a:cubicBezTo>
                      <a:pt x="120" y="4138"/>
                      <a:pt x="99" y="4126"/>
                      <a:pt x="77" y="4126"/>
                    </a:cubicBezTo>
                    <a:cubicBezTo>
                      <a:pt x="66" y="4126"/>
                      <a:pt x="54" y="4129"/>
                      <a:pt x="44" y="4136"/>
                    </a:cubicBezTo>
                    <a:cubicBezTo>
                      <a:pt x="12" y="4156"/>
                      <a:pt x="0" y="4195"/>
                      <a:pt x="20" y="4227"/>
                    </a:cubicBezTo>
                    <a:cubicBezTo>
                      <a:pt x="36" y="4255"/>
                      <a:pt x="1612" y="6877"/>
                      <a:pt x="3898" y="6996"/>
                    </a:cubicBezTo>
                    <a:cubicBezTo>
                      <a:pt x="3953" y="7000"/>
                      <a:pt x="4009" y="7000"/>
                      <a:pt x="4064" y="7000"/>
                    </a:cubicBezTo>
                    <a:cubicBezTo>
                      <a:pt x="5391" y="7000"/>
                      <a:pt x="6686" y="6160"/>
                      <a:pt x="7926" y="4500"/>
                    </a:cubicBezTo>
                    <a:cubicBezTo>
                      <a:pt x="8092" y="4465"/>
                      <a:pt x="9078" y="4223"/>
                      <a:pt x="10017" y="3625"/>
                    </a:cubicBezTo>
                    <a:cubicBezTo>
                      <a:pt x="11384" y="2754"/>
                      <a:pt x="12029" y="1522"/>
                      <a:pt x="11887" y="60"/>
                    </a:cubicBezTo>
                    <a:cubicBezTo>
                      <a:pt x="11883" y="27"/>
                      <a:pt x="11855" y="0"/>
                      <a:pt x="1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6"/>
              <p:cNvSpPr/>
              <p:nvPr/>
            </p:nvSpPr>
            <p:spPr>
              <a:xfrm>
                <a:off x="7079550" y="3507550"/>
                <a:ext cx="171925" cy="222725"/>
              </a:xfrm>
              <a:custGeom>
                <a:avLst/>
                <a:gdLst/>
                <a:ahLst/>
                <a:cxnLst/>
                <a:rect l="l" t="t" r="r" b="b"/>
                <a:pathLst>
                  <a:path w="6877" h="8909" extrusionOk="0">
                    <a:moveTo>
                      <a:pt x="4680" y="1"/>
                    </a:moveTo>
                    <a:cubicBezTo>
                      <a:pt x="4357" y="1"/>
                      <a:pt x="4034" y="51"/>
                      <a:pt x="3743" y="183"/>
                    </a:cubicBezTo>
                    <a:cubicBezTo>
                      <a:pt x="3248" y="401"/>
                      <a:pt x="2916" y="824"/>
                      <a:pt x="2753" y="1438"/>
                    </a:cubicBezTo>
                    <a:cubicBezTo>
                      <a:pt x="2539" y="2234"/>
                      <a:pt x="2654" y="3066"/>
                      <a:pt x="2761" y="3870"/>
                    </a:cubicBezTo>
                    <a:cubicBezTo>
                      <a:pt x="3007" y="5684"/>
                      <a:pt x="3240" y="7399"/>
                      <a:pt x="48" y="8782"/>
                    </a:cubicBezTo>
                    <a:cubicBezTo>
                      <a:pt x="16" y="8798"/>
                      <a:pt x="0" y="8837"/>
                      <a:pt x="16" y="8869"/>
                    </a:cubicBezTo>
                    <a:cubicBezTo>
                      <a:pt x="24" y="8897"/>
                      <a:pt x="48" y="8908"/>
                      <a:pt x="76" y="8908"/>
                    </a:cubicBezTo>
                    <a:cubicBezTo>
                      <a:pt x="84" y="8908"/>
                      <a:pt x="92" y="8908"/>
                      <a:pt x="103" y="8905"/>
                    </a:cubicBezTo>
                    <a:cubicBezTo>
                      <a:pt x="3383" y="7483"/>
                      <a:pt x="3133" y="5637"/>
                      <a:pt x="2892" y="3850"/>
                    </a:cubicBezTo>
                    <a:cubicBezTo>
                      <a:pt x="2785" y="3062"/>
                      <a:pt x="2674" y="2242"/>
                      <a:pt x="2880" y="1474"/>
                    </a:cubicBezTo>
                    <a:cubicBezTo>
                      <a:pt x="3034" y="900"/>
                      <a:pt x="3339" y="507"/>
                      <a:pt x="3795" y="302"/>
                    </a:cubicBezTo>
                    <a:cubicBezTo>
                      <a:pt x="4063" y="181"/>
                      <a:pt x="4363" y="135"/>
                      <a:pt x="4667" y="135"/>
                    </a:cubicBezTo>
                    <a:cubicBezTo>
                      <a:pt x="5692" y="135"/>
                      <a:pt x="6757" y="664"/>
                      <a:pt x="6770" y="670"/>
                    </a:cubicBezTo>
                    <a:cubicBezTo>
                      <a:pt x="6779" y="675"/>
                      <a:pt x="6789" y="677"/>
                      <a:pt x="6799" y="677"/>
                    </a:cubicBezTo>
                    <a:cubicBezTo>
                      <a:pt x="6823" y="677"/>
                      <a:pt x="6847" y="664"/>
                      <a:pt x="6861" y="642"/>
                    </a:cubicBezTo>
                    <a:cubicBezTo>
                      <a:pt x="6877" y="610"/>
                      <a:pt x="6861" y="567"/>
                      <a:pt x="6829" y="551"/>
                    </a:cubicBezTo>
                    <a:cubicBezTo>
                      <a:pt x="6772" y="524"/>
                      <a:pt x="5720" y="1"/>
                      <a:pt x="4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6"/>
              <p:cNvSpPr/>
              <p:nvPr/>
            </p:nvSpPr>
            <p:spPr>
              <a:xfrm>
                <a:off x="7209275" y="3711925"/>
                <a:ext cx="133100" cy="37950"/>
              </a:xfrm>
              <a:custGeom>
                <a:avLst/>
                <a:gdLst/>
                <a:ahLst/>
                <a:cxnLst/>
                <a:rect l="l" t="t" r="r" b="b"/>
                <a:pathLst>
                  <a:path w="5324" h="1518" extrusionOk="0">
                    <a:moveTo>
                      <a:pt x="2126" y="0"/>
                    </a:moveTo>
                    <a:cubicBezTo>
                      <a:pt x="990" y="0"/>
                      <a:pt x="68" y="335"/>
                      <a:pt x="52" y="341"/>
                    </a:cubicBezTo>
                    <a:cubicBezTo>
                      <a:pt x="16" y="353"/>
                      <a:pt x="0" y="393"/>
                      <a:pt x="12" y="425"/>
                    </a:cubicBezTo>
                    <a:cubicBezTo>
                      <a:pt x="21" y="452"/>
                      <a:pt x="47" y="468"/>
                      <a:pt x="73" y="468"/>
                    </a:cubicBezTo>
                    <a:cubicBezTo>
                      <a:pt x="81" y="468"/>
                      <a:pt x="88" y="467"/>
                      <a:pt x="95" y="464"/>
                    </a:cubicBezTo>
                    <a:cubicBezTo>
                      <a:pt x="114" y="458"/>
                      <a:pt x="1017" y="131"/>
                      <a:pt x="2125" y="131"/>
                    </a:cubicBezTo>
                    <a:cubicBezTo>
                      <a:pt x="3153" y="131"/>
                      <a:pt x="4357" y="412"/>
                      <a:pt x="5197" y="1490"/>
                    </a:cubicBezTo>
                    <a:cubicBezTo>
                      <a:pt x="5209" y="1510"/>
                      <a:pt x="5229" y="1518"/>
                      <a:pt x="5248" y="1518"/>
                    </a:cubicBezTo>
                    <a:cubicBezTo>
                      <a:pt x="5264" y="1518"/>
                      <a:pt x="5276" y="1514"/>
                      <a:pt x="5288" y="1502"/>
                    </a:cubicBezTo>
                    <a:cubicBezTo>
                      <a:pt x="5320" y="1482"/>
                      <a:pt x="5324" y="1438"/>
                      <a:pt x="5300" y="1411"/>
                    </a:cubicBezTo>
                    <a:cubicBezTo>
                      <a:pt x="4429" y="291"/>
                      <a:pt x="3184"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6"/>
              <p:cNvSpPr/>
              <p:nvPr/>
            </p:nvSpPr>
            <p:spPr>
              <a:xfrm>
                <a:off x="7254925" y="3659875"/>
                <a:ext cx="41600" cy="59500"/>
              </a:xfrm>
              <a:custGeom>
                <a:avLst/>
                <a:gdLst/>
                <a:ahLst/>
                <a:cxnLst/>
                <a:rect l="l" t="t" r="r" b="b"/>
                <a:pathLst>
                  <a:path w="1664" h="2380" extrusionOk="0">
                    <a:moveTo>
                      <a:pt x="126" y="1"/>
                    </a:moveTo>
                    <a:cubicBezTo>
                      <a:pt x="87" y="1"/>
                      <a:pt x="63" y="3"/>
                      <a:pt x="60" y="3"/>
                    </a:cubicBezTo>
                    <a:cubicBezTo>
                      <a:pt x="24" y="7"/>
                      <a:pt x="0" y="43"/>
                      <a:pt x="4" y="79"/>
                    </a:cubicBezTo>
                    <a:cubicBezTo>
                      <a:pt x="8" y="112"/>
                      <a:pt x="39" y="134"/>
                      <a:pt x="72" y="134"/>
                    </a:cubicBezTo>
                    <a:cubicBezTo>
                      <a:pt x="74" y="134"/>
                      <a:pt x="77" y="134"/>
                      <a:pt x="79" y="134"/>
                    </a:cubicBezTo>
                    <a:cubicBezTo>
                      <a:pt x="80" y="134"/>
                      <a:pt x="98" y="132"/>
                      <a:pt x="128" y="132"/>
                    </a:cubicBezTo>
                    <a:cubicBezTo>
                      <a:pt x="233" y="132"/>
                      <a:pt x="497" y="156"/>
                      <a:pt x="765" y="372"/>
                    </a:cubicBezTo>
                    <a:cubicBezTo>
                      <a:pt x="1184" y="712"/>
                      <a:pt x="1450" y="1382"/>
                      <a:pt x="1529" y="2316"/>
                    </a:cubicBezTo>
                    <a:cubicBezTo>
                      <a:pt x="1533" y="2352"/>
                      <a:pt x="1561" y="2380"/>
                      <a:pt x="1596" y="2380"/>
                    </a:cubicBezTo>
                    <a:lnTo>
                      <a:pt x="1600" y="2380"/>
                    </a:lnTo>
                    <a:cubicBezTo>
                      <a:pt x="1636" y="2376"/>
                      <a:pt x="1664" y="2344"/>
                      <a:pt x="1660" y="2308"/>
                    </a:cubicBezTo>
                    <a:cubicBezTo>
                      <a:pt x="1577" y="1318"/>
                      <a:pt x="1303" y="633"/>
                      <a:pt x="844" y="265"/>
                    </a:cubicBezTo>
                    <a:cubicBezTo>
                      <a:pt x="544" y="28"/>
                      <a:pt x="253"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6"/>
              <p:cNvSpPr/>
              <p:nvPr/>
            </p:nvSpPr>
            <p:spPr>
              <a:xfrm>
                <a:off x="6711175" y="3769800"/>
                <a:ext cx="201250" cy="192275"/>
              </a:xfrm>
              <a:custGeom>
                <a:avLst/>
                <a:gdLst/>
                <a:ahLst/>
                <a:cxnLst/>
                <a:rect l="l" t="t" r="r" b="b"/>
                <a:pathLst>
                  <a:path w="8050" h="7691" extrusionOk="0">
                    <a:moveTo>
                      <a:pt x="6643" y="0"/>
                    </a:moveTo>
                    <a:cubicBezTo>
                      <a:pt x="6206" y="0"/>
                      <a:pt x="5827" y="109"/>
                      <a:pt x="5511" y="328"/>
                    </a:cubicBezTo>
                    <a:cubicBezTo>
                      <a:pt x="4504" y="1021"/>
                      <a:pt x="4481" y="2534"/>
                      <a:pt x="4481" y="2601"/>
                    </a:cubicBezTo>
                    <a:cubicBezTo>
                      <a:pt x="4572" y="4340"/>
                      <a:pt x="4164" y="5651"/>
                      <a:pt x="3269" y="6503"/>
                    </a:cubicBezTo>
                    <a:cubicBezTo>
                      <a:pt x="2271" y="7454"/>
                      <a:pt x="914" y="7561"/>
                      <a:pt x="345" y="7561"/>
                    </a:cubicBezTo>
                    <a:cubicBezTo>
                      <a:pt x="180" y="7561"/>
                      <a:pt x="81" y="7552"/>
                      <a:pt x="76" y="7552"/>
                    </a:cubicBezTo>
                    <a:cubicBezTo>
                      <a:pt x="74" y="7552"/>
                      <a:pt x="71" y="7552"/>
                      <a:pt x="69" y="7552"/>
                    </a:cubicBezTo>
                    <a:cubicBezTo>
                      <a:pt x="36" y="7552"/>
                      <a:pt x="9" y="7575"/>
                      <a:pt x="5" y="7612"/>
                    </a:cubicBezTo>
                    <a:cubicBezTo>
                      <a:pt x="1" y="7647"/>
                      <a:pt x="29" y="7679"/>
                      <a:pt x="64" y="7683"/>
                    </a:cubicBezTo>
                    <a:cubicBezTo>
                      <a:pt x="68" y="7683"/>
                      <a:pt x="171" y="7691"/>
                      <a:pt x="346" y="7691"/>
                    </a:cubicBezTo>
                    <a:cubicBezTo>
                      <a:pt x="932" y="7691"/>
                      <a:pt x="2326" y="7580"/>
                      <a:pt x="3360" y="6598"/>
                    </a:cubicBezTo>
                    <a:cubicBezTo>
                      <a:pt x="4283" y="5722"/>
                      <a:pt x="4703" y="4372"/>
                      <a:pt x="4611" y="2597"/>
                    </a:cubicBezTo>
                    <a:cubicBezTo>
                      <a:pt x="4611" y="2581"/>
                      <a:pt x="4639" y="1088"/>
                      <a:pt x="5586" y="438"/>
                    </a:cubicBezTo>
                    <a:cubicBezTo>
                      <a:pt x="5880" y="234"/>
                      <a:pt x="6235" y="132"/>
                      <a:pt x="6647" y="132"/>
                    </a:cubicBezTo>
                    <a:cubicBezTo>
                      <a:pt x="7034" y="132"/>
                      <a:pt x="7471" y="222"/>
                      <a:pt x="7954" y="403"/>
                    </a:cubicBezTo>
                    <a:cubicBezTo>
                      <a:pt x="7961" y="405"/>
                      <a:pt x="7969" y="407"/>
                      <a:pt x="7976" y="407"/>
                    </a:cubicBezTo>
                    <a:cubicBezTo>
                      <a:pt x="8002" y="407"/>
                      <a:pt x="8028" y="391"/>
                      <a:pt x="8038" y="363"/>
                    </a:cubicBezTo>
                    <a:cubicBezTo>
                      <a:pt x="8049" y="328"/>
                      <a:pt x="8034" y="292"/>
                      <a:pt x="7998" y="280"/>
                    </a:cubicBezTo>
                    <a:cubicBezTo>
                      <a:pt x="7499" y="94"/>
                      <a:pt x="7047"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6"/>
              <p:cNvSpPr/>
              <p:nvPr/>
            </p:nvSpPr>
            <p:spPr>
              <a:xfrm>
                <a:off x="6737125" y="3823650"/>
                <a:ext cx="89850" cy="20800"/>
              </a:xfrm>
              <a:custGeom>
                <a:avLst/>
                <a:gdLst/>
                <a:ahLst/>
                <a:cxnLst/>
                <a:rect l="l" t="t" r="r" b="b"/>
                <a:pathLst>
                  <a:path w="3594" h="832" extrusionOk="0">
                    <a:moveTo>
                      <a:pt x="2128" y="0"/>
                    </a:moveTo>
                    <a:cubicBezTo>
                      <a:pt x="1149" y="0"/>
                      <a:pt x="116" y="527"/>
                      <a:pt x="48" y="562"/>
                    </a:cubicBezTo>
                    <a:cubicBezTo>
                      <a:pt x="13" y="578"/>
                      <a:pt x="1" y="617"/>
                      <a:pt x="17" y="649"/>
                    </a:cubicBezTo>
                    <a:cubicBezTo>
                      <a:pt x="30" y="671"/>
                      <a:pt x="54" y="686"/>
                      <a:pt x="77" y="686"/>
                    </a:cubicBezTo>
                    <a:cubicBezTo>
                      <a:pt x="88" y="686"/>
                      <a:pt x="98" y="683"/>
                      <a:pt x="108" y="677"/>
                    </a:cubicBezTo>
                    <a:cubicBezTo>
                      <a:pt x="123" y="669"/>
                      <a:pt x="1163" y="140"/>
                      <a:pt x="2126" y="140"/>
                    </a:cubicBezTo>
                    <a:cubicBezTo>
                      <a:pt x="2657" y="140"/>
                      <a:pt x="3164" y="301"/>
                      <a:pt x="3463" y="800"/>
                    </a:cubicBezTo>
                    <a:cubicBezTo>
                      <a:pt x="3474" y="819"/>
                      <a:pt x="3498" y="831"/>
                      <a:pt x="3518" y="831"/>
                    </a:cubicBezTo>
                    <a:cubicBezTo>
                      <a:pt x="3530" y="831"/>
                      <a:pt x="3542" y="827"/>
                      <a:pt x="3554" y="823"/>
                    </a:cubicBezTo>
                    <a:cubicBezTo>
                      <a:pt x="3585" y="804"/>
                      <a:pt x="3593" y="764"/>
                      <a:pt x="3577" y="732"/>
                    </a:cubicBezTo>
                    <a:cubicBezTo>
                      <a:pt x="3246" y="178"/>
                      <a:pt x="2696" y="0"/>
                      <a:pt x="2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6"/>
              <p:cNvSpPr/>
              <p:nvPr/>
            </p:nvSpPr>
            <p:spPr>
              <a:xfrm>
                <a:off x="6854075" y="3501600"/>
                <a:ext cx="77650" cy="215500"/>
              </a:xfrm>
              <a:custGeom>
                <a:avLst/>
                <a:gdLst/>
                <a:ahLst/>
                <a:cxnLst/>
                <a:rect l="l" t="t" r="r" b="b"/>
                <a:pathLst>
                  <a:path w="3106" h="8620" extrusionOk="0">
                    <a:moveTo>
                      <a:pt x="3027" y="1"/>
                    </a:moveTo>
                    <a:cubicBezTo>
                      <a:pt x="3019" y="1"/>
                      <a:pt x="3011" y="2"/>
                      <a:pt x="3003" y="5"/>
                    </a:cubicBezTo>
                    <a:cubicBezTo>
                      <a:pt x="1375" y="686"/>
                      <a:pt x="436" y="1530"/>
                      <a:pt x="210" y="2516"/>
                    </a:cubicBezTo>
                    <a:cubicBezTo>
                      <a:pt x="60" y="3173"/>
                      <a:pt x="254" y="3768"/>
                      <a:pt x="456" y="4397"/>
                    </a:cubicBezTo>
                    <a:cubicBezTo>
                      <a:pt x="690" y="5130"/>
                      <a:pt x="935" y="5887"/>
                      <a:pt x="733" y="6889"/>
                    </a:cubicBezTo>
                    <a:cubicBezTo>
                      <a:pt x="618" y="7459"/>
                      <a:pt x="377" y="8006"/>
                      <a:pt x="20" y="8517"/>
                    </a:cubicBezTo>
                    <a:cubicBezTo>
                      <a:pt x="1" y="8544"/>
                      <a:pt x="8" y="8588"/>
                      <a:pt x="36" y="8608"/>
                    </a:cubicBezTo>
                    <a:cubicBezTo>
                      <a:pt x="48" y="8616"/>
                      <a:pt x="60" y="8620"/>
                      <a:pt x="76" y="8620"/>
                    </a:cubicBezTo>
                    <a:cubicBezTo>
                      <a:pt x="96" y="8620"/>
                      <a:pt x="115" y="8608"/>
                      <a:pt x="127" y="8592"/>
                    </a:cubicBezTo>
                    <a:cubicBezTo>
                      <a:pt x="496" y="8065"/>
                      <a:pt x="745" y="7503"/>
                      <a:pt x="860" y="6917"/>
                    </a:cubicBezTo>
                    <a:cubicBezTo>
                      <a:pt x="1070" y="5879"/>
                      <a:pt x="809" y="5071"/>
                      <a:pt x="579" y="4358"/>
                    </a:cubicBezTo>
                    <a:cubicBezTo>
                      <a:pt x="385" y="3748"/>
                      <a:pt x="199" y="3170"/>
                      <a:pt x="341" y="2544"/>
                    </a:cubicBezTo>
                    <a:cubicBezTo>
                      <a:pt x="555" y="1601"/>
                      <a:pt x="1466" y="789"/>
                      <a:pt x="3054" y="128"/>
                    </a:cubicBezTo>
                    <a:cubicBezTo>
                      <a:pt x="3090" y="112"/>
                      <a:pt x="3106" y="76"/>
                      <a:pt x="3090" y="40"/>
                    </a:cubicBezTo>
                    <a:cubicBezTo>
                      <a:pt x="3081" y="16"/>
                      <a:pt x="3055" y="1"/>
                      <a:pt x="3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6"/>
              <p:cNvSpPr/>
              <p:nvPr/>
            </p:nvSpPr>
            <p:spPr>
              <a:xfrm>
                <a:off x="7160450" y="3795450"/>
                <a:ext cx="40425" cy="107425"/>
              </a:xfrm>
              <a:custGeom>
                <a:avLst/>
                <a:gdLst/>
                <a:ahLst/>
                <a:cxnLst/>
                <a:rect l="l" t="t" r="r" b="b"/>
                <a:pathLst>
                  <a:path w="1617" h="4297" extrusionOk="0">
                    <a:moveTo>
                      <a:pt x="260" y="1"/>
                    </a:moveTo>
                    <a:cubicBezTo>
                      <a:pt x="247" y="1"/>
                      <a:pt x="233" y="5"/>
                      <a:pt x="222" y="15"/>
                    </a:cubicBezTo>
                    <a:cubicBezTo>
                      <a:pt x="191" y="34"/>
                      <a:pt x="187" y="78"/>
                      <a:pt x="206" y="106"/>
                    </a:cubicBezTo>
                    <a:cubicBezTo>
                      <a:pt x="1458" y="1825"/>
                      <a:pt x="32" y="4173"/>
                      <a:pt x="20" y="4197"/>
                    </a:cubicBezTo>
                    <a:cubicBezTo>
                      <a:pt x="0" y="4229"/>
                      <a:pt x="8" y="4269"/>
                      <a:pt x="40" y="4288"/>
                    </a:cubicBezTo>
                    <a:cubicBezTo>
                      <a:pt x="52" y="4292"/>
                      <a:pt x="64" y="4296"/>
                      <a:pt x="76" y="4296"/>
                    </a:cubicBezTo>
                    <a:cubicBezTo>
                      <a:pt x="96" y="4296"/>
                      <a:pt x="119" y="4284"/>
                      <a:pt x="131" y="4265"/>
                    </a:cubicBezTo>
                    <a:cubicBezTo>
                      <a:pt x="147" y="4241"/>
                      <a:pt x="1617" y="1817"/>
                      <a:pt x="313" y="30"/>
                    </a:cubicBezTo>
                    <a:cubicBezTo>
                      <a:pt x="301" y="11"/>
                      <a:pt x="281"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6"/>
              <p:cNvSpPr/>
              <p:nvPr/>
            </p:nvSpPr>
            <p:spPr>
              <a:xfrm>
                <a:off x="6925675" y="3869800"/>
                <a:ext cx="77150" cy="52875"/>
              </a:xfrm>
              <a:custGeom>
                <a:avLst/>
                <a:gdLst/>
                <a:ahLst/>
                <a:cxnLst/>
                <a:rect l="l" t="t" r="r" b="b"/>
                <a:pathLst>
                  <a:path w="3086" h="2115" extrusionOk="0">
                    <a:moveTo>
                      <a:pt x="70" y="0"/>
                    </a:moveTo>
                    <a:cubicBezTo>
                      <a:pt x="60" y="0"/>
                      <a:pt x="49" y="3"/>
                      <a:pt x="40" y="7"/>
                    </a:cubicBezTo>
                    <a:cubicBezTo>
                      <a:pt x="8" y="27"/>
                      <a:pt x="0" y="67"/>
                      <a:pt x="16" y="98"/>
                    </a:cubicBezTo>
                    <a:cubicBezTo>
                      <a:pt x="1113" y="2055"/>
                      <a:pt x="2999" y="2114"/>
                      <a:pt x="3018" y="2114"/>
                    </a:cubicBezTo>
                    <a:cubicBezTo>
                      <a:pt x="3054" y="2114"/>
                      <a:pt x="3086" y="2087"/>
                      <a:pt x="3086" y="2047"/>
                    </a:cubicBezTo>
                    <a:cubicBezTo>
                      <a:pt x="3086" y="2011"/>
                      <a:pt x="3058" y="1984"/>
                      <a:pt x="3018" y="1980"/>
                    </a:cubicBezTo>
                    <a:cubicBezTo>
                      <a:pt x="3003" y="1980"/>
                      <a:pt x="1192" y="1920"/>
                      <a:pt x="131" y="35"/>
                    </a:cubicBezTo>
                    <a:cubicBezTo>
                      <a:pt x="120" y="13"/>
                      <a:pt x="9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6"/>
              <p:cNvSpPr/>
              <p:nvPr/>
            </p:nvSpPr>
            <p:spPr>
              <a:xfrm>
                <a:off x="6587700" y="3475875"/>
                <a:ext cx="43000" cy="88550"/>
              </a:xfrm>
              <a:custGeom>
                <a:avLst/>
                <a:gdLst/>
                <a:ahLst/>
                <a:cxnLst/>
                <a:rect l="l" t="t" r="r" b="b"/>
                <a:pathLst>
                  <a:path w="1720" h="3542" extrusionOk="0">
                    <a:moveTo>
                      <a:pt x="768" y="1"/>
                    </a:moveTo>
                    <a:cubicBezTo>
                      <a:pt x="740" y="1"/>
                      <a:pt x="715" y="19"/>
                      <a:pt x="706" y="48"/>
                    </a:cubicBezTo>
                    <a:cubicBezTo>
                      <a:pt x="698" y="67"/>
                      <a:pt x="1" y="2234"/>
                      <a:pt x="1605" y="3525"/>
                    </a:cubicBezTo>
                    <a:cubicBezTo>
                      <a:pt x="1617" y="3537"/>
                      <a:pt x="1629" y="3541"/>
                      <a:pt x="1644" y="3541"/>
                    </a:cubicBezTo>
                    <a:cubicBezTo>
                      <a:pt x="1664" y="3541"/>
                      <a:pt x="1684" y="3533"/>
                      <a:pt x="1696" y="3517"/>
                    </a:cubicBezTo>
                    <a:cubicBezTo>
                      <a:pt x="1720" y="3490"/>
                      <a:pt x="1716" y="3446"/>
                      <a:pt x="1684" y="3422"/>
                    </a:cubicBezTo>
                    <a:cubicBezTo>
                      <a:pt x="155" y="2190"/>
                      <a:pt x="825" y="111"/>
                      <a:pt x="833" y="87"/>
                    </a:cubicBezTo>
                    <a:cubicBezTo>
                      <a:pt x="840" y="55"/>
                      <a:pt x="825" y="16"/>
                      <a:pt x="789" y="4"/>
                    </a:cubicBezTo>
                    <a:cubicBezTo>
                      <a:pt x="782" y="2"/>
                      <a:pt x="775" y="1"/>
                      <a:pt x="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6"/>
              <p:cNvSpPr/>
              <p:nvPr/>
            </p:nvSpPr>
            <p:spPr>
              <a:xfrm>
                <a:off x="6720000" y="3441700"/>
                <a:ext cx="123700" cy="61925"/>
              </a:xfrm>
              <a:custGeom>
                <a:avLst/>
                <a:gdLst/>
                <a:ahLst/>
                <a:cxnLst/>
                <a:rect l="l" t="t" r="r" b="b"/>
                <a:pathLst>
                  <a:path w="4948" h="2477" extrusionOk="0">
                    <a:moveTo>
                      <a:pt x="4275" y="1"/>
                    </a:moveTo>
                    <a:cubicBezTo>
                      <a:pt x="2692" y="1"/>
                      <a:pt x="1512" y="343"/>
                      <a:pt x="761" y="1026"/>
                    </a:cubicBezTo>
                    <a:cubicBezTo>
                      <a:pt x="48" y="1672"/>
                      <a:pt x="4" y="2377"/>
                      <a:pt x="0" y="2409"/>
                    </a:cubicBezTo>
                    <a:cubicBezTo>
                      <a:pt x="0" y="2444"/>
                      <a:pt x="28" y="2476"/>
                      <a:pt x="64" y="2476"/>
                    </a:cubicBezTo>
                    <a:lnTo>
                      <a:pt x="68" y="2476"/>
                    </a:lnTo>
                    <a:cubicBezTo>
                      <a:pt x="103" y="2476"/>
                      <a:pt x="131" y="2448"/>
                      <a:pt x="135" y="2413"/>
                    </a:cubicBezTo>
                    <a:cubicBezTo>
                      <a:pt x="135" y="2409"/>
                      <a:pt x="175" y="1783"/>
                      <a:pt x="769" y="1197"/>
                    </a:cubicBezTo>
                    <a:cubicBezTo>
                      <a:pt x="1277" y="696"/>
                      <a:pt x="2296" y="132"/>
                      <a:pt x="4299" y="132"/>
                    </a:cubicBezTo>
                    <a:cubicBezTo>
                      <a:pt x="4483" y="132"/>
                      <a:pt x="4675" y="137"/>
                      <a:pt x="4876" y="147"/>
                    </a:cubicBezTo>
                    <a:cubicBezTo>
                      <a:pt x="4878" y="147"/>
                      <a:pt x="4880" y="147"/>
                      <a:pt x="4882" y="147"/>
                    </a:cubicBezTo>
                    <a:cubicBezTo>
                      <a:pt x="4912" y="147"/>
                      <a:pt x="4944" y="121"/>
                      <a:pt x="4944" y="88"/>
                    </a:cubicBezTo>
                    <a:cubicBezTo>
                      <a:pt x="4948" y="48"/>
                      <a:pt x="4920" y="20"/>
                      <a:pt x="4880" y="16"/>
                    </a:cubicBezTo>
                    <a:cubicBezTo>
                      <a:pt x="4672" y="6"/>
                      <a:pt x="4470" y="1"/>
                      <a:pt x="4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6"/>
              <p:cNvSpPr/>
              <p:nvPr/>
            </p:nvSpPr>
            <p:spPr>
              <a:xfrm>
                <a:off x="6836650" y="3380425"/>
                <a:ext cx="16450" cy="98925"/>
              </a:xfrm>
              <a:custGeom>
                <a:avLst/>
                <a:gdLst/>
                <a:ahLst/>
                <a:cxnLst/>
                <a:rect l="l" t="t" r="r" b="b"/>
                <a:pathLst>
                  <a:path w="658" h="3957" extrusionOk="0">
                    <a:moveTo>
                      <a:pt x="585" y="0"/>
                    </a:moveTo>
                    <a:cubicBezTo>
                      <a:pt x="556" y="0"/>
                      <a:pt x="530" y="19"/>
                      <a:pt x="523" y="47"/>
                    </a:cubicBezTo>
                    <a:cubicBezTo>
                      <a:pt x="519" y="63"/>
                      <a:pt x="0" y="1838"/>
                      <a:pt x="218" y="3897"/>
                    </a:cubicBezTo>
                    <a:cubicBezTo>
                      <a:pt x="222" y="3933"/>
                      <a:pt x="250" y="3957"/>
                      <a:pt x="282" y="3957"/>
                    </a:cubicBezTo>
                    <a:lnTo>
                      <a:pt x="290" y="3957"/>
                    </a:lnTo>
                    <a:cubicBezTo>
                      <a:pt x="325" y="3953"/>
                      <a:pt x="353" y="3921"/>
                      <a:pt x="349" y="3885"/>
                    </a:cubicBezTo>
                    <a:cubicBezTo>
                      <a:pt x="135" y="1853"/>
                      <a:pt x="646" y="103"/>
                      <a:pt x="650" y="87"/>
                    </a:cubicBezTo>
                    <a:cubicBezTo>
                      <a:pt x="658" y="51"/>
                      <a:pt x="638" y="12"/>
                      <a:pt x="606" y="4"/>
                    </a:cubicBezTo>
                    <a:cubicBezTo>
                      <a:pt x="599" y="1"/>
                      <a:pt x="592"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6"/>
              <p:cNvSpPr/>
              <p:nvPr/>
            </p:nvSpPr>
            <p:spPr>
              <a:xfrm>
                <a:off x="6561175" y="3763075"/>
                <a:ext cx="79825" cy="52750"/>
              </a:xfrm>
              <a:custGeom>
                <a:avLst/>
                <a:gdLst/>
                <a:ahLst/>
                <a:cxnLst/>
                <a:rect l="l" t="t" r="r" b="b"/>
                <a:pathLst>
                  <a:path w="3193" h="2110" extrusionOk="0">
                    <a:moveTo>
                      <a:pt x="3123" y="1"/>
                    </a:moveTo>
                    <a:cubicBezTo>
                      <a:pt x="3095" y="1"/>
                      <a:pt x="3065" y="20"/>
                      <a:pt x="3058" y="50"/>
                    </a:cubicBezTo>
                    <a:cubicBezTo>
                      <a:pt x="2539" y="1947"/>
                      <a:pt x="91" y="1979"/>
                      <a:pt x="68" y="1979"/>
                    </a:cubicBezTo>
                    <a:cubicBezTo>
                      <a:pt x="32" y="1979"/>
                      <a:pt x="0" y="2011"/>
                      <a:pt x="0" y="2046"/>
                    </a:cubicBezTo>
                    <a:cubicBezTo>
                      <a:pt x="0" y="2082"/>
                      <a:pt x="32" y="2110"/>
                      <a:pt x="68" y="2110"/>
                    </a:cubicBezTo>
                    <a:cubicBezTo>
                      <a:pt x="91" y="2110"/>
                      <a:pt x="2638" y="2078"/>
                      <a:pt x="3185" y="86"/>
                    </a:cubicBezTo>
                    <a:cubicBezTo>
                      <a:pt x="3193" y="50"/>
                      <a:pt x="3173" y="14"/>
                      <a:pt x="3137" y="2"/>
                    </a:cubicBezTo>
                    <a:cubicBezTo>
                      <a:pt x="3133" y="1"/>
                      <a:pt x="3128" y="1"/>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6"/>
              <p:cNvSpPr/>
              <p:nvPr/>
            </p:nvSpPr>
            <p:spPr>
              <a:xfrm>
                <a:off x="6979425" y="3582225"/>
                <a:ext cx="18450" cy="60125"/>
              </a:xfrm>
              <a:custGeom>
                <a:avLst/>
                <a:gdLst/>
                <a:ahLst/>
                <a:cxnLst/>
                <a:rect l="l" t="t" r="r" b="b"/>
                <a:pathLst>
                  <a:path w="738" h="2405" extrusionOk="0">
                    <a:moveTo>
                      <a:pt x="664" y="1"/>
                    </a:moveTo>
                    <a:cubicBezTo>
                      <a:pt x="643" y="1"/>
                      <a:pt x="622" y="10"/>
                      <a:pt x="607" y="28"/>
                    </a:cubicBezTo>
                    <a:cubicBezTo>
                      <a:pt x="1" y="871"/>
                      <a:pt x="219" y="2285"/>
                      <a:pt x="227" y="2349"/>
                    </a:cubicBezTo>
                    <a:cubicBezTo>
                      <a:pt x="231" y="2380"/>
                      <a:pt x="258" y="2404"/>
                      <a:pt x="290" y="2404"/>
                    </a:cubicBezTo>
                    <a:lnTo>
                      <a:pt x="302" y="2400"/>
                    </a:lnTo>
                    <a:cubicBezTo>
                      <a:pt x="338" y="2396"/>
                      <a:pt x="361" y="2361"/>
                      <a:pt x="357" y="2325"/>
                    </a:cubicBezTo>
                    <a:cubicBezTo>
                      <a:pt x="354" y="2313"/>
                      <a:pt x="140" y="903"/>
                      <a:pt x="714" y="103"/>
                    </a:cubicBezTo>
                    <a:cubicBezTo>
                      <a:pt x="738" y="75"/>
                      <a:pt x="730" y="36"/>
                      <a:pt x="702" y="12"/>
                    </a:cubicBezTo>
                    <a:cubicBezTo>
                      <a:pt x="690" y="4"/>
                      <a:pt x="677"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6"/>
              <p:cNvSpPr/>
              <p:nvPr/>
            </p:nvSpPr>
            <p:spPr>
              <a:xfrm>
                <a:off x="6940025" y="3386800"/>
                <a:ext cx="75775" cy="75225"/>
              </a:xfrm>
              <a:custGeom>
                <a:avLst/>
                <a:gdLst/>
                <a:ahLst/>
                <a:cxnLst/>
                <a:rect l="l" t="t" r="r" b="b"/>
                <a:pathLst>
                  <a:path w="3031" h="3009" extrusionOk="0">
                    <a:moveTo>
                      <a:pt x="2956" y="0"/>
                    </a:moveTo>
                    <a:cubicBezTo>
                      <a:pt x="2936" y="0"/>
                      <a:pt x="2916" y="10"/>
                      <a:pt x="2904" y="26"/>
                    </a:cubicBezTo>
                    <a:cubicBezTo>
                      <a:pt x="2888" y="46"/>
                      <a:pt x="1569" y="1852"/>
                      <a:pt x="40" y="2886"/>
                    </a:cubicBezTo>
                    <a:cubicBezTo>
                      <a:pt x="8" y="2906"/>
                      <a:pt x="1" y="2949"/>
                      <a:pt x="20" y="2977"/>
                    </a:cubicBezTo>
                    <a:cubicBezTo>
                      <a:pt x="32" y="2997"/>
                      <a:pt x="56" y="3009"/>
                      <a:pt x="76" y="3009"/>
                    </a:cubicBezTo>
                    <a:cubicBezTo>
                      <a:pt x="88" y="3009"/>
                      <a:pt x="100" y="3005"/>
                      <a:pt x="111" y="2997"/>
                    </a:cubicBezTo>
                    <a:cubicBezTo>
                      <a:pt x="1664" y="1947"/>
                      <a:pt x="2995" y="125"/>
                      <a:pt x="3011" y="105"/>
                    </a:cubicBezTo>
                    <a:cubicBezTo>
                      <a:pt x="3031" y="77"/>
                      <a:pt x="3023" y="34"/>
                      <a:pt x="2995" y="14"/>
                    </a:cubicBezTo>
                    <a:cubicBezTo>
                      <a:pt x="2984" y="4"/>
                      <a:pt x="2970" y="0"/>
                      <a:pt x="2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6"/>
              <p:cNvSpPr/>
              <p:nvPr/>
            </p:nvSpPr>
            <p:spPr>
              <a:xfrm>
                <a:off x="6881800" y="3684100"/>
                <a:ext cx="149150" cy="129450"/>
              </a:xfrm>
              <a:custGeom>
                <a:avLst/>
                <a:gdLst/>
                <a:ahLst/>
                <a:cxnLst/>
                <a:rect l="l" t="t" r="r" b="b"/>
                <a:pathLst>
                  <a:path w="5966" h="5178" extrusionOk="0">
                    <a:moveTo>
                      <a:pt x="2864" y="1"/>
                    </a:moveTo>
                    <a:cubicBezTo>
                      <a:pt x="1399" y="1"/>
                      <a:pt x="163" y="987"/>
                      <a:pt x="36" y="2314"/>
                    </a:cubicBezTo>
                    <a:cubicBezTo>
                      <a:pt x="1" y="2714"/>
                      <a:pt x="64" y="3102"/>
                      <a:pt x="214" y="3455"/>
                    </a:cubicBezTo>
                    <a:cubicBezTo>
                      <a:pt x="512" y="3494"/>
                      <a:pt x="832" y="3581"/>
                      <a:pt x="1173" y="3708"/>
                    </a:cubicBezTo>
                    <a:cubicBezTo>
                      <a:pt x="1209" y="3720"/>
                      <a:pt x="1224" y="3756"/>
                      <a:pt x="1213" y="3791"/>
                    </a:cubicBezTo>
                    <a:cubicBezTo>
                      <a:pt x="1205" y="3819"/>
                      <a:pt x="1177" y="3835"/>
                      <a:pt x="1153" y="3835"/>
                    </a:cubicBezTo>
                    <a:cubicBezTo>
                      <a:pt x="1145" y="3835"/>
                      <a:pt x="1137" y="3835"/>
                      <a:pt x="1129" y="3831"/>
                    </a:cubicBezTo>
                    <a:cubicBezTo>
                      <a:pt x="828" y="3720"/>
                      <a:pt x="547" y="3641"/>
                      <a:pt x="282" y="3597"/>
                    </a:cubicBezTo>
                    <a:lnTo>
                      <a:pt x="282" y="3597"/>
                    </a:lnTo>
                    <a:cubicBezTo>
                      <a:pt x="702" y="4437"/>
                      <a:pt x="1601" y="5059"/>
                      <a:pt x="2690" y="5166"/>
                    </a:cubicBezTo>
                    <a:cubicBezTo>
                      <a:pt x="2793" y="5174"/>
                      <a:pt x="2896" y="5178"/>
                      <a:pt x="3003" y="5178"/>
                    </a:cubicBezTo>
                    <a:cubicBezTo>
                      <a:pt x="4468" y="5178"/>
                      <a:pt x="5704" y="4191"/>
                      <a:pt x="5827" y="2864"/>
                    </a:cubicBezTo>
                    <a:cubicBezTo>
                      <a:pt x="5966" y="1442"/>
                      <a:pt x="4777" y="167"/>
                      <a:pt x="3177" y="17"/>
                    </a:cubicBezTo>
                    <a:cubicBezTo>
                      <a:pt x="3074" y="5"/>
                      <a:pt x="2967" y="1"/>
                      <a:pt x="2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6"/>
              <p:cNvSpPr/>
              <p:nvPr/>
            </p:nvSpPr>
            <p:spPr>
              <a:xfrm>
                <a:off x="6887150" y="3770450"/>
                <a:ext cx="25275" cy="9525"/>
              </a:xfrm>
              <a:custGeom>
                <a:avLst/>
                <a:gdLst/>
                <a:ahLst/>
                <a:cxnLst/>
                <a:rect l="l" t="t" r="r" b="b"/>
                <a:pathLst>
                  <a:path w="1011" h="381" extrusionOk="0">
                    <a:moveTo>
                      <a:pt x="0" y="1"/>
                    </a:moveTo>
                    <a:cubicBezTo>
                      <a:pt x="24" y="52"/>
                      <a:pt x="44" y="100"/>
                      <a:pt x="68" y="143"/>
                    </a:cubicBezTo>
                    <a:cubicBezTo>
                      <a:pt x="333" y="187"/>
                      <a:pt x="614" y="266"/>
                      <a:pt x="915" y="377"/>
                    </a:cubicBezTo>
                    <a:cubicBezTo>
                      <a:pt x="923" y="381"/>
                      <a:pt x="931" y="381"/>
                      <a:pt x="939" y="381"/>
                    </a:cubicBezTo>
                    <a:cubicBezTo>
                      <a:pt x="963" y="381"/>
                      <a:pt x="991" y="365"/>
                      <a:pt x="999" y="337"/>
                    </a:cubicBezTo>
                    <a:cubicBezTo>
                      <a:pt x="1010" y="302"/>
                      <a:pt x="995" y="266"/>
                      <a:pt x="959" y="254"/>
                    </a:cubicBezTo>
                    <a:cubicBezTo>
                      <a:pt x="618" y="127"/>
                      <a:pt x="298" y="4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6"/>
              <p:cNvSpPr/>
              <p:nvPr/>
            </p:nvSpPr>
            <p:spPr>
              <a:xfrm>
                <a:off x="6556025" y="3630425"/>
                <a:ext cx="146975" cy="129450"/>
              </a:xfrm>
              <a:custGeom>
                <a:avLst/>
                <a:gdLst/>
                <a:ahLst/>
                <a:cxnLst/>
                <a:rect l="l" t="t" r="r" b="b"/>
                <a:pathLst>
                  <a:path w="5879" h="5178" extrusionOk="0">
                    <a:moveTo>
                      <a:pt x="2852" y="1"/>
                    </a:moveTo>
                    <a:cubicBezTo>
                      <a:pt x="1387" y="1"/>
                      <a:pt x="151" y="987"/>
                      <a:pt x="28" y="2314"/>
                    </a:cubicBezTo>
                    <a:cubicBezTo>
                      <a:pt x="0" y="2603"/>
                      <a:pt x="24" y="2880"/>
                      <a:pt x="99" y="3150"/>
                    </a:cubicBezTo>
                    <a:cubicBezTo>
                      <a:pt x="464" y="3316"/>
                      <a:pt x="864" y="3423"/>
                      <a:pt x="1284" y="3447"/>
                    </a:cubicBezTo>
                    <a:cubicBezTo>
                      <a:pt x="1339" y="3451"/>
                      <a:pt x="1391" y="3451"/>
                      <a:pt x="1442" y="3451"/>
                    </a:cubicBezTo>
                    <a:cubicBezTo>
                      <a:pt x="2721" y="3451"/>
                      <a:pt x="3981" y="2631"/>
                      <a:pt x="5189" y="1015"/>
                    </a:cubicBezTo>
                    <a:cubicBezTo>
                      <a:pt x="4710" y="472"/>
                      <a:pt x="3993" y="92"/>
                      <a:pt x="3165" y="17"/>
                    </a:cubicBezTo>
                    <a:cubicBezTo>
                      <a:pt x="3062" y="5"/>
                      <a:pt x="2955" y="1"/>
                      <a:pt x="2852" y="1"/>
                    </a:cubicBezTo>
                    <a:close/>
                    <a:moveTo>
                      <a:pt x="5276" y="1118"/>
                    </a:moveTo>
                    <a:cubicBezTo>
                      <a:pt x="4048" y="2754"/>
                      <a:pt x="2757" y="3582"/>
                      <a:pt x="1442" y="3582"/>
                    </a:cubicBezTo>
                    <a:cubicBezTo>
                      <a:pt x="1387" y="3582"/>
                      <a:pt x="1331" y="3582"/>
                      <a:pt x="1276" y="3578"/>
                    </a:cubicBezTo>
                    <a:cubicBezTo>
                      <a:pt x="880" y="3558"/>
                      <a:pt x="503" y="3463"/>
                      <a:pt x="151" y="3316"/>
                    </a:cubicBezTo>
                    <a:lnTo>
                      <a:pt x="151" y="3316"/>
                    </a:lnTo>
                    <a:cubicBezTo>
                      <a:pt x="495" y="4291"/>
                      <a:pt x="1470" y="5047"/>
                      <a:pt x="2678" y="5162"/>
                    </a:cubicBezTo>
                    <a:cubicBezTo>
                      <a:pt x="2781" y="5174"/>
                      <a:pt x="2888" y="5178"/>
                      <a:pt x="2991" y="5178"/>
                    </a:cubicBezTo>
                    <a:cubicBezTo>
                      <a:pt x="4456" y="5178"/>
                      <a:pt x="5692" y="4192"/>
                      <a:pt x="5819" y="2865"/>
                    </a:cubicBezTo>
                    <a:cubicBezTo>
                      <a:pt x="5878" y="2223"/>
                      <a:pt x="5668"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6"/>
              <p:cNvSpPr/>
              <p:nvPr/>
            </p:nvSpPr>
            <p:spPr>
              <a:xfrm>
                <a:off x="6558500" y="3655775"/>
                <a:ext cx="129450" cy="64200"/>
              </a:xfrm>
              <a:custGeom>
                <a:avLst/>
                <a:gdLst/>
                <a:ahLst/>
                <a:cxnLst/>
                <a:rect l="l" t="t" r="r" b="b"/>
                <a:pathLst>
                  <a:path w="5178" h="2568" extrusionOk="0">
                    <a:moveTo>
                      <a:pt x="5090" y="1"/>
                    </a:moveTo>
                    <a:cubicBezTo>
                      <a:pt x="3882" y="1617"/>
                      <a:pt x="2622" y="2437"/>
                      <a:pt x="1343" y="2437"/>
                    </a:cubicBezTo>
                    <a:cubicBezTo>
                      <a:pt x="1292" y="2437"/>
                      <a:pt x="1240" y="2437"/>
                      <a:pt x="1185" y="2433"/>
                    </a:cubicBezTo>
                    <a:cubicBezTo>
                      <a:pt x="765" y="2409"/>
                      <a:pt x="365" y="2302"/>
                      <a:pt x="0" y="2136"/>
                    </a:cubicBezTo>
                    <a:lnTo>
                      <a:pt x="0" y="2136"/>
                    </a:lnTo>
                    <a:cubicBezTo>
                      <a:pt x="16" y="2191"/>
                      <a:pt x="32" y="2247"/>
                      <a:pt x="52" y="2302"/>
                    </a:cubicBezTo>
                    <a:cubicBezTo>
                      <a:pt x="404" y="2449"/>
                      <a:pt x="781" y="2544"/>
                      <a:pt x="1177" y="2564"/>
                    </a:cubicBezTo>
                    <a:cubicBezTo>
                      <a:pt x="1232" y="2568"/>
                      <a:pt x="1288" y="2568"/>
                      <a:pt x="1343" y="2568"/>
                    </a:cubicBezTo>
                    <a:cubicBezTo>
                      <a:pt x="2658" y="2568"/>
                      <a:pt x="3949" y="1740"/>
                      <a:pt x="5177" y="104"/>
                    </a:cubicBezTo>
                    <a:cubicBezTo>
                      <a:pt x="5149" y="68"/>
                      <a:pt x="5118" y="33"/>
                      <a:pt x="5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6"/>
              <p:cNvSpPr/>
              <p:nvPr/>
            </p:nvSpPr>
            <p:spPr>
              <a:xfrm>
                <a:off x="6608275" y="3588750"/>
                <a:ext cx="116400" cy="72250"/>
              </a:xfrm>
              <a:custGeom>
                <a:avLst/>
                <a:gdLst/>
                <a:ahLst/>
                <a:cxnLst/>
                <a:rect l="l" t="t" r="r" b="b"/>
                <a:pathLst>
                  <a:path w="4656" h="2890" extrusionOk="0">
                    <a:moveTo>
                      <a:pt x="4404" y="0"/>
                    </a:moveTo>
                    <a:cubicBezTo>
                      <a:pt x="4208" y="0"/>
                      <a:pt x="3642" y="1154"/>
                      <a:pt x="2465" y="1343"/>
                    </a:cubicBezTo>
                    <a:cubicBezTo>
                      <a:pt x="2353" y="1362"/>
                      <a:pt x="2244" y="1370"/>
                      <a:pt x="2138" y="1370"/>
                    </a:cubicBezTo>
                    <a:cubicBezTo>
                      <a:pt x="1179" y="1370"/>
                      <a:pt x="459" y="694"/>
                      <a:pt x="233" y="694"/>
                    </a:cubicBezTo>
                    <a:cubicBezTo>
                      <a:pt x="210" y="694"/>
                      <a:pt x="192" y="702"/>
                      <a:pt x="180" y="717"/>
                    </a:cubicBezTo>
                    <a:cubicBezTo>
                      <a:pt x="1" y="942"/>
                      <a:pt x="1005" y="2889"/>
                      <a:pt x="2418" y="2889"/>
                    </a:cubicBezTo>
                    <a:cubicBezTo>
                      <a:pt x="2474" y="2889"/>
                      <a:pt x="2531" y="2886"/>
                      <a:pt x="2588" y="2880"/>
                    </a:cubicBezTo>
                    <a:cubicBezTo>
                      <a:pt x="4172" y="2702"/>
                      <a:pt x="4656" y="163"/>
                      <a:pt x="4430" y="8"/>
                    </a:cubicBezTo>
                    <a:cubicBezTo>
                      <a:pt x="4422" y="3"/>
                      <a:pt x="441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6"/>
              <p:cNvSpPr/>
              <p:nvPr/>
            </p:nvSpPr>
            <p:spPr>
              <a:xfrm>
                <a:off x="6888625" y="3639200"/>
                <a:ext cx="113625" cy="76600"/>
              </a:xfrm>
              <a:custGeom>
                <a:avLst/>
                <a:gdLst/>
                <a:ahLst/>
                <a:cxnLst/>
                <a:rect l="l" t="t" r="r" b="b"/>
                <a:pathLst>
                  <a:path w="4545" h="3064" extrusionOk="0">
                    <a:moveTo>
                      <a:pt x="296" y="0"/>
                    </a:moveTo>
                    <a:cubicBezTo>
                      <a:pt x="287" y="0"/>
                      <a:pt x="278" y="2"/>
                      <a:pt x="270" y="6"/>
                    </a:cubicBezTo>
                    <a:cubicBezTo>
                      <a:pt x="1" y="141"/>
                      <a:pt x="108" y="2502"/>
                      <a:pt x="1534" y="2985"/>
                    </a:cubicBezTo>
                    <a:cubicBezTo>
                      <a:pt x="1696" y="3039"/>
                      <a:pt x="1858" y="3064"/>
                      <a:pt x="2019" y="3064"/>
                    </a:cubicBezTo>
                    <a:cubicBezTo>
                      <a:pt x="3352" y="3064"/>
                      <a:pt x="4545" y="1371"/>
                      <a:pt x="4421" y="1159"/>
                    </a:cubicBezTo>
                    <a:cubicBezTo>
                      <a:pt x="4411" y="1143"/>
                      <a:pt x="4394" y="1135"/>
                      <a:pt x="4369" y="1135"/>
                    </a:cubicBezTo>
                    <a:cubicBezTo>
                      <a:pt x="4166" y="1135"/>
                      <a:pt x="3481" y="1621"/>
                      <a:pt x="2640" y="1621"/>
                    </a:cubicBezTo>
                    <a:cubicBezTo>
                      <a:pt x="2458" y="1621"/>
                      <a:pt x="2269" y="1598"/>
                      <a:pt x="2076" y="1543"/>
                    </a:cubicBezTo>
                    <a:cubicBezTo>
                      <a:pt x="927" y="1216"/>
                      <a:pt x="51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6"/>
              <p:cNvSpPr/>
              <p:nvPr/>
            </p:nvSpPr>
            <p:spPr>
              <a:xfrm>
                <a:off x="6673350" y="3677175"/>
                <a:ext cx="225600" cy="65275"/>
              </a:xfrm>
              <a:custGeom>
                <a:avLst/>
                <a:gdLst/>
                <a:ahLst/>
                <a:cxnLst/>
                <a:rect l="l" t="t" r="r" b="b"/>
                <a:pathLst>
                  <a:path w="9024" h="2611" extrusionOk="0">
                    <a:moveTo>
                      <a:pt x="1425" y="1"/>
                    </a:moveTo>
                    <a:cubicBezTo>
                      <a:pt x="960" y="1"/>
                      <a:pt x="381" y="185"/>
                      <a:pt x="88" y="559"/>
                    </a:cubicBezTo>
                    <a:cubicBezTo>
                      <a:pt x="1" y="674"/>
                      <a:pt x="21" y="840"/>
                      <a:pt x="136" y="927"/>
                    </a:cubicBezTo>
                    <a:cubicBezTo>
                      <a:pt x="184" y="966"/>
                      <a:pt x="242" y="985"/>
                      <a:pt x="300" y="985"/>
                    </a:cubicBezTo>
                    <a:cubicBezTo>
                      <a:pt x="378" y="985"/>
                      <a:pt x="455" y="950"/>
                      <a:pt x="508" y="884"/>
                    </a:cubicBezTo>
                    <a:cubicBezTo>
                      <a:pt x="685" y="655"/>
                      <a:pt x="1107" y="529"/>
                      <a:pt x="1432" y="529"/>
                    </a:cubicBezTo>
                    <a:cubicBezTo>
                      <a:pt x="1456" y="529"/>
                      <a:pt x="1479" y="530"/>
                      <a:pt x="1502" y="531"/>
                    </a:cubicBezTo>
                    <a:cubicBezTo>
                      <a:pt x="1720" y="543"/>
                      <a:pt x="1910" y="634"/>
                      <a:pt x="2017" y="773"/>
                    </a:cubicBezTo>
                    <a:cubicBezTo>
                      <a:pt x="2057" y="828"/>
                      <a:pt x="2096" y="884"/>
                      <a:pt x="2140" y="943"/>
                    </a:cubicBezTo>
                    <a:cubicBezTo>
                      <a:pt x="2354" y="1250"/>
                      <a:pt x="2682" y="1715"/>
                      <a:pt x="3173" y="1715"/>
                    </a:cubicBezTo>
                    <a:cubicBezTo>
                      <a:pt x="3328" y="1715"/>
                      <a:pt x="3499" y="1669"/>
                      <a:pt x="3688" y="1557"/>
                    </a:cubicBezTo>
                    <a:cubicBezTo>
                      <a:pt x="3847" y="1462"/>
                      <a:pt x="3986" y="1339"/>
                      <a:pt x="4116" y="1220"/>
                    </a:cubicBezTo>
                    <a:cubicBezTo>
                      <a:pt x="4281" y="1075"/>
                      <a:pt x="4448" y="923"/>
                      <a:pt x="4577" y="923"/>
                    </a:cubicBezTo>
                    <a:cubicBezTo>
                      <a:pt x="4582" y="923"/>
                      <a:pt x="4587" y="923"/>
                      <a:pt x="4592" y="923"/>
                    </a:cubicBezTo>
                    <a:cubicBezTo>
                      <a:pt x="4699" y="927"/>
                      <a:pt x="4817" y="1042"/>
                      <a:pt x="4897" y="1133"/>
                    </a:cubicBezTo>
                    <a:cubicBezTo>
                      <a:pt x="4956" y="1201"/>
                      <a:pt x="5007" y="1276"/>
                      <a:pt x="5067" y="1359"/>
                    </a:cubicBezTo>
                    <a:cubicBezTo>
                      <a:pt x="5174" y="1510"/>
                      <a:pt x="5285" y="1664"/>
                      <a:pt x="5443" y="1795"/>
                    </a:cubicBezTo>
                    <a:cubicBezTo>
                      <a:pt x="5667" y="1978"/>
                      <a:pt x="5950" y="2072"/>
                      <a:pt x="6234" y="2072"/>
                    </a:cubicBezTo>
                    <a:cubicBezTo>
                      <a:pt x="6423" y="2072"/>
                      <a:pt x="6611" y="2031"/>
                      <a:pt x="6782" y="1945"/>
                    </a:cubicBezTo>
                    <a:cubicBezTo>
                      <a:pt x="6917" y="1874"/>
                      <a:pt x="7028" y="1791"/>
                      <a:pt x="7138" y="1704"/>
                    </a:cubicBezTo>
                    <a:cubicBezTo>
                      <a:pt x="7249" y="1616"/>
                      <a:pt x="7356" y="1537"/>
                      <a:pt x="7467" y="1498"/>
                    </a:cubicBezTo>
                    <a:cubicBezTo>
                      <a:pt x="7531" y="1473"/>
                      <a:pt x="7598" y="1461"/>
                      <a:pt x="7666" y="1461"/>
                    </a:cubicBezTo>
                    <a:cubicBezTo>
                      <a:pt x="7818" y="1461"/>
                      <a:pt x="7975" y="1520"/>
                      <a:pt x="8117" y="1632"/>
                    </a:cubicBezTo>
                    <a:cubicBezTo>
                      <a:pt x="8346" y="1811"/>
                      <a:pt x="8481" y="2080"/>
                      <a:pt x="8453" y="2318"/>
                    </a:cubicBezTo>
                    <a:cubicBezTo>
                      <a:pt x="8442" y="2464"/>
                      <a:pt x="8545" y="2595"/>
                      <a:pt x="8691" y="2611"/>
                    </a:cubicBezTo>
                    <a:lnTo>
                      <a:pt x="8719" y="2611"/>
                    </a:lnTo>
                    <a:cubicBezTo>
                      <a:pt x="8853" y="2611"/>
                      <a:pt x="8968" y="2508"/>
                      <a:pt x="8980" y="2373"/>
                    </a:cubicBezTo>
                    <a:cubicBezTo>
                      <a:pt x="9024" y="1949"/>
                      <a:pt x="8818" y="1506"/>
                      <a:pt x="8442" y="1212"/>
                    </a:cubicBezTo>
                    <a:cubicBezTo>
                      <a:pt x="8206" y="1031"/>
                      <a:pt x="7931" y="935"/>
                      <a:pt x="7663" y="935"/>
                    </a:cubicBezTo>
                    <a:cubicBezTo>
                      <a:pt x="7534" y="935"/>
                      <a:pt x="7406" y="958"/>
                      <a:pt x="7285" y="1003"/>
                    </a:cubicBezTo>
                    <a:cubicBezTo>
                      <a:pt x="7099" y="1070"/>
                      <a:pt x="6948" y="1185"/>
                      <a:pt x="6814" y="1288"/>
                    </a:cubicBezTo>
                    <a:cubicBezTo>
                      <a:pt x="6723" y="1359"/>
                      <a:pt x="6635" y="1426"/>
                      <a:pt x="6544" y="1470"/>
                    </a:cubicBezTo>
                    <a:cubicBezTo>
                      <a:pt x="6448" y="1519"/>
                      <a:pt x="6340" y="1543"/>
                      <a:pt x="6232" y="1543"/>
                    </a:cubicBezTo>
                    <a:cubicBezTo>
                      <a:pt x="6069" y="1543"/>
                      <a:pt x="5906" y="1489"/>
                      <a:pt x="5780" y="1387"/>
                    </a:cubicBezTo>
                    <a:cubicBezTo>
                      <a:pt x="5673" y="1300"/>
                      <a:pt x="5586" y="1177"/>
                      <a:pt x="5495" y="1050"/>
                    </a:cubicBezTo>
                    <a:cubicBezTo>
                      <a:pt x="5431" y="963"/>
                      <a:pt x="5368" y="876"/>
                      <a:pt x="5297" y="789"/>
                    </a:cubicBezTo>
                    <a:cubicBezTo>
                      <a:pt x="5079" y="539"/>
                      <a:pt x="4861" y="408"/>
                      <a:pt x="4627" y="397"/>
                    </a:cubicBezTo>
                    <a:cubicBezTo>
                      <a:pt x="4611" y="395"/>
                      <a:pt x="4595" y="395"/>
                      <a:pt x="4580" y="395"/>
                    </a:cubicBezTo>
                    <a:cubicBezTo>
                      <a:pt x="4254" y="395"/>
                      <a:pt x="3994" y="624"/>
                      <a:pt x="3768" y="828"/>
                    </a:cubicBezTo>
                    <a:cubicBezTo>
                      <a:pt x="3653" y="931"/>
                      <a:pt x="3534" y="1034"/>
                      <a:pt x="3419" y="1106"/>
                    </a:cubicBezTo>
                    <a:cubicBezTo>
                      <a:pt x="3329" y="1158"/>
                      <a:pt x="3251" y="1186"/>
                      <a:pt x="3177" y="1186"/>
                    </a:cubicBezTo>
                    <a:cubicBezTo>
                      <a:pt x="2992" y="1186"/>
                      <a:pt x="2832" y="1012"/>
                      <a:pt x="2572" y="638"/>
                    </a:cubicBezTo>
                    <a:cubicBezTo>
                      <a:pt x="2524" y="575"/>
                      <a:pt x="2480" y="515"/>
                      <a:pt x="2437" y="456"/>
                    </a:cubicBezTo>
                    <a:cubicBezTo>
                      <a:pt x="2239" y="191"/>
                      <a:pt x="1910" y="24"/>
                      <a:pt x="1534" y="4"/>
                    </a:cubicBezTo>
                    <a:cubicBezTo>
                      <a:pt x="1498" y="2"/>
                      <a:pt x="1462"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6"/>
              <p:cNvSpPr/>
              <p:nvPr/>
            </p:nvSpPr>
            <p:spPr>
              <a:xfrm>
                <a:off x="6352225" y="3186825"/>
                <a:ext cx="426425" cy="345200"/>
              </a:xfrm>
              <a:custGeom>
                <a:avLst/>
                <a:gdLst/>
                <a:ahLst/>
                <a:cxnLst/>
                <a:rect l="l" t="t" r="r" b="b"/>
                <a:pathLst>
                  <a:path w="17057" h="13808" extrusionOk="0">
                    <a:moveTo>
                      <a:pt x="9582" y="0"/>
                    </a:moveTo>
                    <a:lnTo>
                      <a:pt x="6584" y="3795"/>
                    </a:lnTo>
                    <a:lnTo>
                      <a:pt x="3134" y="1898"/>
                    </a:lnTo>
                    <a:lnTo>
                      <a:pt x="3134" y="1898"/>
                    </a:lnTo>
                    <a:cubicBezTo>
                      <a:pt x="3324" y="2856"/>
                      <a:pt x="3518" y="3815"/>
                      <a:pt x="3708" y="4773"/>
                    </a:cubicBezTo>
                    <a:lnTo>
                      <a:pt x="1" y="5811"/>
                    </a:lnTo>
                    <a:lnTo>
                      <a:pt x="2801" y="7768"/>
                    </a:lnTo>
                    <a:lnTo>
                      <a:pt x="36" y="10069"/>
                    </a:lnTo>
                    <a:lnTo>
                      <a:pt x="3534" y="10469"/>
                    </a:lnTo>
                    <a:lnTo>
                      <a:pt x="3364" y="13289"/>
                    </a:lnTo>
                    <a:lnTo>
                      <a:pt x="6413" y="11103"/>
                    </a:lnTo>
                    <a:lnTo>
                      <a:pt x="6758" y="13808"/>
                    </a:lnTo>
                    <a:lnTo>
                      <a:pt x="9337" y="10932"/>
                    </a:lnTo>
                    <a:lnTo>
                      <a:pt x="11147" y="13578"/>
                    </a:lnTo>
                    <a:lnTo>
                      <a:pt x="12101" y="10009"/>
                    </a:lnTo>
                    <a:lnTo>
                      <a:pt x="15496" y="10988"/>
                    </a:lnTo>
                    <a:lnTo>
                      <a:pt x="13547" y="8282"/>
                    </a:lnTo>
                    <a:lnTo>
                      <a:pt x="17056" y="8168"/>
                    </a:lnTo>
                    <a:lnTo>
                      <a:pt x="14537" y="6270"/>
                    </a:lnTo>
                    <a:lnTo>
                      <a:pt x="16759" y="4543"/>
                    </a:lnTo>
                    <a:lnTo>
                      <a:pt x="13052" y="4373"/>
                    </a:lnTo>
                    <a:lnTo>
                      <a:pt x="13377" y="1898"/>
                    </a:lnTo>
                    <a:lnTo>
                      <a:pt x="9950" y="3680"/>
                    </a:lnTo>
                    <a:lnTo>
                      <a:pt x="95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6"/>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9"/>
        <p:cNvGrpSpPr/>
        <p:nvPr/>
      </p:nvGrpSpPr>
      <p:grpSpPr>
        <a:xfrm>
          <a:off x="0" y="0"/>
          <a:ext cx="0" cy="0"/>
          <a:chOff x="0" y="0"/>
          <a:chExt cx="0" cy="0"/>
        </a:xfrm>
      </p:grpSpPr>
      <p:sp>
        <p:nvSpPr>
          <p:cNvPr id="1570" name="Google Shape;1570;p47"/>
          <p:cNvSpPr txBox="1">
            <a:spLocks noGrp="1"/>
          </p:cNvSpPr>
          <p:nvPr>
            <p:ph type="subTitle" idx="2"/>
          </p:nvPr>
        </p:nvSpPr>
        <p:spPr>
          <a:xfrm>
            <a:off x="3315350" y="1616841"/>
            <a:ext cx="2589417" cy="13725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 optimized implementation of Gradient Boosting that focuses on speed and performance, with advanced regularization techniques.</a:t>
            </a:r>
          </a:p>
        </p:txBody>
      </p:sp>
      <p:sp>
        <p:nvSpPr>
          <p:cNvPr id="1571" name="Google Shape;1571;p47"/>
          <p:cNvSpPr txBox="1">
            <a:spLocks noGrp="1"/>
          </p:cNvSpPr>
          <p:nvPr>
            <p:ph type="subTitle" idx="5"/>
          </p:nvPr>
        </p:nvSpPr>
        <p:spPr>
          <a:xfrm>
            <a:off x="6009351" y="1668616"/>
            <a:ext cx="2542085" cy="15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 fast, efficient boosting algorithm designed for large datasets and low memory usage, leveraging histogram-based splitting for better performance.</a:t>
            </a:r>
          </a:p>
        </p:txBody>
      </p:sp>
      <p:sp>
        <p:nvSpPr>
          <p:cNvPr id="1572" name="Google Shape;1572;p47"/>
          <p:cNvSpPr txBox="1">
            <a:spLocks noGrp="1"/>
          </p:cNvSpPr>
          <p:nvPr>
            <p:ph type="title"/>
          </p:nvPr>
        </p:nvSpPr>
        <p:spPr>
          <a:xfrm>
            <a:off x="625525" y="188124"/>
            <a:ext cx="77985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Proposed Methods</a:t>
            </a:r>
            <a:endParaRPr sz="2800" dirty="0">
              <a:solidFill>
                <a:srgbClr val="000000"/>
              </a:solidFill>
              <a:latin typeface="Arial"/>
              <a:ea typeface="Arial"/>
              <a:cs typeface="Arial"/>
              <a:sym typeface="Arial"/>
            </a:endParaRPr>
          </a:p>
          <a:p>
            <a:pPr marL="0" lvl="0" indent="0" algn="ctr" rtl="0">
              <a:spcBef>
                <a:spcPts val="0"/>
              </a:spcBef>
              <a:spcAft>
                <a:spcPts val="0"/>
              </a:spcAft>
              <a:buNone/>
            </a:pPr>
            <a:endParaRPr sz="2800" dirty="0"/>
          </a:p>
        </p:txBody>
      </p:sp>
      <p:sp>
        <p:nvSpPr>
          <p:cNvPr id="1573" name="Google Shape;1573;p47"/>
          <p:cNvSpPr txBox="1">
            <a:spLocks noGrp="1"/>
          </p:cNvSpPr>
          <p:nvPr>
            <p:ph type="subTitle" idx="1"/>
          </p:nvPr>
        </p:nvSpPr>
        <p:spPr>
          <a:xfrm>
            <a:off x="900203" y="1718645"/>
            <a:ext cx="2252400" cy="158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An iterative ensemble method that builds models sequentially, correcting the errors of previous models to improve accuracy.</a:t>
            </a:r>
          </a:p>
        </p:txBody>
      </p:sp>
      <p:sp>
        <p:nvSpPr>
          <p:cNvPr id="1574" name="Google Shape;1574;p47"/>
          <p:cNvSpPr txBox="1">
            <a:spLocks noGrp="1"/>
          </p:cNvSpPr>
          <p:nvPr>
            <p:ph type="subTitle" idx="3"/>
          </p:nvPr>
        </p:nvSpPr>
        <p:spPr>
          <a:xfrm>
            <a:off x="926198" y="3529025"/>
            <a:ext cx="2097600" cy="11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200" b="1" dirty="0">
                <a:latin typeface="Bitter"/>
                <a:ea typeface="Bitter"/>
                <a:cs typeface="Bitter"/>
                <a:sym typeface="Bitter"/>
              </a:rPr>
              <a:t>Key Advantages:</a:t>
            </a:r>
            <a:endParaRPr sz="2200" b="1" dirty="0">
              <a:latin typeface="Bitter"/>
              <a:ea typeface="Bitter"/>
              <a:cs typeface="Bitter"/>
              <a:sym typeface="Bitter"/>
            </a:endParaRPr>
          </a:p>
        </p:txBody>
      </p:sp>
      <p:sp>
        <p:nvSpPr>
          <p:cNvPr id="1575" name="Google Shape;1575;p47"/>
          <p:cNvSpPr txBox="1">
            <a:spLocks noGrp="1"/>
          </p:cNvSpPr>
          <p:nvPr>
            <p:ph type="subTitle" idx="4"/>
          </p:nvPr>
        </p:nvSpPr>
        <p:spPr>
          <a:xfrm>
            <a:off x="3537600" y="3611024"/>
            <a:ext cx="2097600" cy="117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Improved predictive accuracy and performance metrics.</a:t>
            </a: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1576" name="Google Shape;1576;p47"/>
          <p:cNvSpPr txBox="1">
            <a:spLocks noGrp="1"/>
          </p:cNvSpPr>
          <p:nvPr>
            <p:ph type="subTitle" idx="6"/>
          </p:nvPr>
        </p:nvSpPr>
        <p:spPr>
          <a:xfrm>
            <a:off x="6131825" y="3654224"/>
            <a:ext cx="2097600" cy="113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Effectively Captured complex patterns in the data.</a:t>
            </a:r>
            <a:endParaRPr dirty="0"/>
          </a:p>
        </p:txBody>
      </p:sp>
      <p:sp>
        <p:nvSpPr>
          <p:cNvPr id="1577" name="Google Shape;1577;p47"/>
          <p:cNvSpPr txBox="1">
            <a:spLocks noGrp="1"/>
          </p:cNvSpPr>
          <p:nvPr>
            <p:ph type="subTitle" idx="7"/>
          </p:nvPr>
        </p:nvSpPr>
        <p:spPr>
          <a:xfrm>
            <a:off x="686958" y="887749"/>
            <a:ext cx="2678891" cy="85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Gradient Boosting</a:t>
            </a:r>
            <a:endParaRPr dirty="0"/>
          </a:p>
        </p:txBody>
      </p:sp>
      <p:sp>
        <p:nvSpPr>
          <p:cNvPr id="1578" name="Google Shape;1578;p47"/>
          <p:cNvSpPr txBox="1">
            <a:spLocks noGrp="1"/>
          </p:cNvSpPr>
          <p:nvPr>
            <p:ph type="subTitle" idx="8"/>
          </p:nvPr>
        </p:nvSpPr>
        <p:spPr>
          <a:xfrm>
            <a:off x="3468623" y="1083245"/>
            <a:ext cx="2097600" cy="63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XGBoost</a:t>
            </a:r>
            <a:endParaRPr dirty="0"/>
          </a:p>
        </p:txBody>
      </p:sp>
      <p:sp>
        <p:nvSpPr>
          <p:cNvPr id="1579" name="Google Shape;1579;p47"/>
          <p:cNvSpPr txBox="1">
            <a:spLocks noGrp="1"/>
          </p:cNvSpPr>
          <p:nvPr>
            <p:ph type="subTitle" idx="9"/>
          </p:nvPr>
        </p:nvSpPr>
        <p:spPr>
          <a:xfrm>
            <a:off x="6107994" y="1036635"/>
            <a:ext cx="2089500" cy="635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LightGBM</a:t>
            </a:r>
            <a:endParaRPr dirty="0"/>
          </a:p>
        </p:txBody>
      </p:sp>
      <p:grpSp>
        <p:nvGrpSpPr>
          <p:cNvPr id="1580" name="Google Shape;1580;p47"/>
          <p:cNvGrpSpPr/>
          <p:nvPr/>
        </p:nvGrpSpPr>
        <p:grpSpPr>
          <a:xfrm>
            <a:off x="7852260" y="188133"/>
            <a:ext cx="1139550" cy="1014118"/>
            <a:chOff x="6352225" y="1788550"/>
            <a:chExt cx="1037275" cy="923100"/>
          </a:xfrm>
        </p:grpSpPr>
        <p:sp>
          <p:nvSpPr>
            <p:cNvPr id="1581" name="Google Shape;1581;p47"/>
            <p:cNvSpPr/>
            <p:nvPr/>
          </p:nvSpPr>
          <p:spPr>
            <a:xfrm>
              <a:off x="6352225" y="1788550"/>
              <a:ext cx="1037275" cy="923100"/>
            </a:xfrm>
            <a:custGeom>
              <a:avLst/>
              <a:gdLst/>
              <a:ahLst/>
              <a:cxnLst/>
              <a:rect l="l" t="t" r="r" b="b"/>
              <a:pathLst>
                <a:path w="41491" h="36924" extrusionOk="0">
                  <a:moveTo>
                    <a:pt x="14438" y="8258"/>
                  </a:moveTo>
                  <a:cubicBezTo>
                    <a:pt x="14201" y="8346"/>
                    <a:pt x="13959" y="8437"/>
                    <a:pt x="13725" y="8532"/>
                  </a:cubicBezTo>
                  <a:lnTo>
                    <a:pt x="13547" y="8286"/>
                  </a:lnTo>
                  <a:lnTo>
                    <a:pt x="14438" y="8258"/>
                  </a:lnTo>
                  <a:close/>
                  <a:moveTo>
                    <a:pt x="9582" y="0"/>
                  </a:moveTo>
                  <a:lnTo>
                    <a:pt x="6584" y="3799"/>
                  </a:lnTo>
                  <a:lnTo>
                    <a:pt x="3134" y="1901"/>
                  </a:lnTo>
                  <a:lnTo>
                    <a:pt x="3134" y="1901"/>
                  </a:lnTo>
                  <a:cubicBezTo>
                    <a:pt x="3324" y="2860"/>
                    <a:pt x="3518" y="3818"/>
                    <a:pt x="3708" y="4777"/>
                  </a:cubicBezTo>
                  <a:lnTo>
                    <a:pt x="1" y="5815"/>
                  </a:lnTo>
                  <a:lnTo>
                    <a:pt x="2801" y="7771"/>
                  </a:lnTo>
                  <a:lnTo>
                    <a:pt x="36" y="10073"/>
                  </a:lnTo>
                  <a:lnTo>
                    <a:pt x="3534" y="10473"/>
                  </a:lnTo>
                  <a:lnTo>
                    <a:pt x="3364" y="13293"/>
                  </a:lnTo>
                  <a:lnTo>
                    <a:pt x="6413" y="11106"/>
                  </a:lnTo>
                  <a:lnTo>
                    <a:pt x="6695" y="13320"/>
                  </a:lnTo>
                  <a:cubicBezTo>
                    <a:pt x="5776" y="14398"/>
                    <a:pt x="5098" y="15562"/>
                    <a:pt x="4734" y="16786"/>
                  </a:cubicBezTo>
                  <a:cubicBezTo>
                    <a:pt x="4560" y="17364"/>
                    <a:pt x="3486" y="21290"/>
                    <a:pt x="5799" y="24205"/>
                  </a:cubicBezTo>
                  <a:cubicBezTo>
                    <a:pt x="7759" y="26678"/>
                    <a:pt x="11158" y="26784"/>
                    <a:pt x="11727" y="26784"/>
                  </a:cubicBezTo>
                  <a:cubicBezTo>
                    <a:pt x="11780" y="26784"/>
                    <a:pt x="11808" y="26783"/>
                    <a:pt x="11808" y="26783"/>
                  </a:cubicBezTo>
                  <a:lnTo>
                    <a:pt x="11808" y="26783"/>
                  </a:lnTo>
                  <a:cubicBezTo>
                    <a:pt x="11024" y="30486"/>
                    <a:pt x="13880" y="32923"/>
                    <a:pt x="17678" y="32923"/>
                  </a:cubicBezTo>
                  <a:cubicBezTo>
                    <a:pt x="18751" y="32923"/>
                    <a:pt x="19899" y="32728"/>
                    <a:pt x="21061" y="32313"/>
                  </a:cubicBezTo>
                  <a:cubicBezTo>
                    <a:pt x="21061" y="32313"/>
                    <a:pt x="22514" y="33489"/>
                    <a:pt x="24420" y="33560"/>
                  </a:cubicBezTo>
                  <a:lnTo>
                    <a:pt x="27873" y="36923"/>
                  </a:lnTo>
                  <a:lnTo>
                    <a:pt x="30931" y="35988"/>
                  </a:lnTo>
                  <a:lnTo>
                    <a:pt x="30195" y="34812"/>
                  </a:lnTo>
                  <a:lnTo>
                    <a:pt x="30321" y="34772"/>
                  </a:lnTo>
                  <a:lnTo>
                    <a:pt x="30044" y="34329"/>
                  </a:lnTo>
                  <a:cubicBezTo>
                    <a:pt x="31022" y="34254"/>
                    <a:pt x="36623" y="33624"/>
                    <a:pt x="36722" y="29378"/>
                  </a:cubicBezTo>
                  <a:lnTo>
                    <a:pt x="36722" y="29374"/>
                  </a:lnTo>
                  <a:cubicBezTo>
                    <a:pt x="38100" y="29180"/>
                    <a:pt x="39051" y="28661"/>
                    <a:pt x="39697" y="27995"/>
                  </a:cubicBezTo>
                  <a:cubicBezTo>
                    <a:pt x="41028" y="26625"/>
                    <a:pt x="41491" y="24581"/>
                    <a:pt x="40869" y="22700"/>
                  </a:cubicBezTo>
                  <a:cubicBezTo>
                    <a:pt x="40830" y="21468"/>
                    <a:pt x="40628" y="19646"/>
                    <a:pt x="39839" y="17626"/>
                  </a:cubicBezTo>
                  <a:cubicBezTo>
                    <a:pt x="37502" y="11653"/>
                    <a:pt x="31957" y="8944"/>
                    <a:pt x="30020" y="8148"/>
                  </a:cubicBezTo>
                  <a:cubicBezTo>
                    <a:pt x="27716" y="7201"/>
                    <a:pt x="25208" y="6775"/>
                    <a:pt x="22692" y="6775"/>
                  </a:cubicBezTo>
                  <a:cubicBezTo>
                    <a:pt x="20546" y="6775"/>
                    <a:pt x="18394" y="7085"/>
                    <a:pt x="16359" y="7645"/>
                  </a:cubicBezTo>
                  <a:lnTo>
                    <a:pt x="14537" y="6274"/>
                  </a:lnTo>
                  <a:lnTo>
                    <a:pt x="16759" y="4547"/>
                  </a:lnTo>
                  <a:lnTo>
                    <a:pt x="13052" y="4373"/>
                  </a:lnTo>
                  <a:lnTo>
                    <a:pt x="13377" y="1901"/>
                  </a:lnTo>
                  <a:lnTo>
                    <a:pt x="9950" y="3684"/>
                  </a:lnTo>
                  <a:lnTo>
                    <a:pt x="9582" y="0"/>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2" name="Google Shape;1582;p47"/>
            <p:cNvGrpSpPr/>
            <p:nvPr/>
          </p:nvGrpSpPr>
          <p:grpSpPr>
            <a:xfrm>
              <a:off x="6352225" y="1788550"/>
              <a:ext cx="1037275" cy="923100"/>
              <a:chOff x="6352225" y="3186825"/>
              <a:chExt cx="1037275" cy="923100"/>
            </a:xfrm>
          </p:grpSpPr>
          <p:sp>
            <p:nvSpPr>
              <p:cNvPr id="1583" name="Google Shape;1583;p47"/>
              <p:cNvSpPr/>
              <p:nvPr/>
            </p:nvSpPr>
            <p:spPr>
              <a:xfrm>
                <a:off x="6439375" y="3356100"/>
                <a:ext cx="950125" cy="753825"/>
              </a:xfrm>
              <a:custGeom>
                <a:avLst/>
                <a:gdLst/>
                <a:ahLst/>
                <a:cxnLst/>
                <a:rect l="l" t="t" r="r" b="b"/>
                <a:pathLst>
                  <a:path w="38005" h="30153" extrusionOk="0">
                    <a:moveTo>
                      <a:pt x="19206" y="1"/>
                    </a:moveTo>
                    <a:cubicBezTo>
                      <a:pt x="11109" y="1"/>
                      <a:pt x="2934" y="4404"/>
                      <a:pt x="1248" y="10015"/>
                    </a:cubicBezTo>
                    <a:cubicBezTo>
                      <a:pt x="1074" y="10590"/>
                      <a:pt x="0" y="14515"/>
                      <a:pt x="2313" y="17430"/>
                    </a:cubicBezTo>
                    <a:cubicBezTo>
                      <a:pt x="4273" y="19908"/>
                      <a:pt x="7673" y="20014"/>
                      <a:pt x="8241" y="20014"/>
                    </a:cubicBezTo>
                    <a:cubicBezTo>
                      <a:pt x="8294" y="20014"/>
                      <a:pt x="8322" y="20013"/>
                      <a:pt x="8322" y="20013"/>
                    </a:cubicBezTo>
                    <a:lnTo>
                      <a:pt x="8322" y="20013"/>
                    </a:lnTo>
                    <a:cubicBezTo>
                      <a:pt x="7538" y="23712"/>
                      <a:pt x="10394" y="26148"/>
                      <a:pt x="14191" y="26148"/>
                    </a:cubicBezTo>
                    <a:cubicBezTo>
                      <a:pt x="15264" y="26148"/>
                      <a:pt x="16412" y="25953"/>
                      <a:pt x="17575" y="25538"/>
                    </a:cubicBezTo>
                    <a:cubicBezTo>
                      <a:pt x="17575" y="25538"/>
                      <a:pt x="19028" y="26714"/>
                      <a:pt x="20934" y="26790"/>
                    </a:cubicBezTo>
                    <a:lnTo>
                      <a:pt x="24387" y="30152"/>
                    </a:lnTo>
                    <a:lnTo>
                      <a:pt x="27445" y="29218"/>
                    </a:lnTo>
                    <a:lnTo>
                      <a:pt x="26411" y="27566"/>
                    </a:lnTo>
                    <a:cubicBezTo>
                      <a:pt x="26411" y="27566"/>
                      <a:pt x="33129" y="27257"/>
                      <a:pt x="33236" y="22603"/>
                    </a:cubicBezTo>
                    <a:cubicBezTo>
                      <a:pt x="34614" y="22405"/>
                      <a:pt x="35565" y="21890"/>
                      <a:pt x="36211" y="21225"/>
                    </a:cubicBezTo>
                    <a:cubicBezTo>
                      <a:pt x="37542" y="19850"/>
                      <a:pt x="38005" y="17806"/>
                      <a:pt x="37383" y="15925"/>
                    </a:cubicBezTo>
                    <a:cubicBezTo>
                      <a:pt x="37344" y="14693"/>
                      <a:pt x="37142" y="12871"/>
                      <a:pt x="36353" y="10855"/>
                    </a:cubicBezTo>
                    <a:cubicBezTo>
                      <a:pt x="34016" y="4878"/>
                      <a:pt x="28471" y="2173"/>
                      <a:pt x="26534" y="1373"/>
                    </a:cubicBezTo>
                    <a:cubicBezTo>
                      <a:pt x="24231" y="426"/>
                      <a:pt x="21722" y="1"/>
                      <a:pt x="19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7"/>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7"/>
              <p:cNvSpPr/>
              <p:nvPr/>
            </p:nvSpPr>
            <p:spPr>
              <a:xfrm>
                <a:off x="6959225" y="3891350"/>
                <a:ext cx="107675" cy="110250"/>
              </a:xfrm>
              <a:custGeom>
                <a:avLst/>
                <a:gdLst/>
                <a:ahLst/>
                <a:cxnLst/>
                <a:rect l="l" t="t" r="r" b="b"/>
                <a:pathLst>
                  <a:path w="4307" h="4410" extrusionOk="0">
                    <a:moveTo>
                      <a:pt x="4176" y="1"/>
                    </a:moveTo>
                    <a:cubicBezTo>
                      <a:pt x="3954" y="1854"/>
                      <a:pt x="3162" y="3181"/>
                      <a:pt x="1890" y="3835"/>
                    </a:cubicBezTo>
                    <a:cubicBezTo>
                      <a:pt x="1113" y="4238"/>
                      <a:pt x="372" y="4277"/>
                      <a:pt x="109" y="4277"/>
                    </a:cubicBezTo>
                    <a:cubicBezTo>
                      <a:pt x="47" y="4277"/>
                      <a:pt x="11" y="4275"/>
                      <a:pt x="9" y="4275"/>
                    </a:cubicBezTo>
                    <a:lnTo>
                      <a:pt x="1" y="4405"/>
                    </a:lnTo>
                    <a:cubicBezTo>
                      <a:pt x="9" y="4405"/>
                      <a:pt x="52" y="4409"/>
                      <a:pt x="124" y="4409"/>
                    </a:cubicBezTo>
                    <a:cubicBezTo>
                      <a:pt x="409" y="4409"/>
                      <a:pt x="1150" y="4366"/>
                      <a:pt x="1946" y="3958"/>
                    </a:cubicBezTo>
                    <a:cubicBezTo>
                      <a:pt x="2861" y="3486"/>
                      <a:pt x="4017" y="2421"/>
                      <a:pt x="4306" y="17"/>
                    </a:cubicBezTo>
                    <a:lnTo>
                      <a:pt x="4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7"/>
              <p:cNvSpPr/>
              <p:nvPr/>
            </p:nvSpPr>
            <p:spPr>
              <a:xfrm>
                <a:off x="6474425" y="3379225"/>
                <a:ext cx="880425" cy="605775"/>
              </a:xfrm>
              <a:custGeom>
                <a:avLst/>
                <a:gdLst/>
                <a:ahLst/>
                <a:cxnLst/>
                <a:rect l="l" t="t" r="r" b="b"/>
                <a:pathLst>
                  <a:path w="35217" h="24231" extrusionOk="0">
                    <a:moveTo>
                      <a:pt x="17799" y="1"/>
                    </a:moveTo>
                    <a:cubicBezTo>
                      <a:pt x="10297" y="1"/>
                      <a:pt x="2718" y="4083"/>
                      <a:pt x="1153" y="9281"/>
                    </a:cubicBezTo>
                    <a:cubicBezTo>
                      <a:pt x="995" y="9811"/>
                      <a:pt x="0" y="13451"/>
                      <a:pt x="2143" y="16153"/>
                    </a:cubicBezTo>
                    <a:cubicBezTo>
                      <a:pt x="3961" y="18449"/>
                      <a:pt x="7122" y="18546"/>
                      <a:pt x="7640" y="18546"/>
                    </a:cubicBezTo>
                    <a:cubicBezTo>
                      <a:pt x="7687" y="18546"/>
                      <a:pt x="7712" y="18545"/>
                      <a:pt x="7712" y="18545"/>
                    </a:cubicBezTo>
                    <a:lnTo>
                      <a:pt x="7712" y="18545"/>
                    </a:lnTo>
                    <a:cubicBezTo>
                      <a:pt x="6985" y="21973"/>
                      <a:pt x="9631" y="24231"/>
                      <a:pt x="13150" y="24231"/>
                    </a:cubicBezTo>
                    <a:cubicBezTo>
                      <a:pt x="14612" y="24231"/>
                      <a:pt x="16225" y="23842"/>
                      <a:pt x="17809" y="22985"/>
                    </a:cubicBezTo>
                    <a:cubicBezTo>
                      <a:pt x="21068" y="21224"/>
                      <a:pt x="24667" y="20875"/>
                      <a:pt x="27004" y="20875"/>
                    </a:cubicBezTo>
                    <a:cubicBezTo>
                      <a:pt x="28535" y="20875"/>
                      <a:pt x="29525" y="21024"/>
                      <a:pt x="29525" y="21024"/>
                    </a:cubicBezTo>
                    <a:cubicBezTo>
                      <a:pt x="29558" y="21025"/>
                      <a:pt x="29591" y="21025"/>
                      <a:pt x="29624" y="21025"/>
                    </a:cubicBezTo>
                    <a:cubicBezTo>
                      <a:pt x="31559" y="21025"/>
                      <a:pt x="32786" y="20456"/>
                      <a:pt x="33553" y="19666"/>
                    </a:cubicBezTo>
                    <a:cubicBezTo>
                      <a:pt x="34789" y="18394"/>
                      <a:pt x="35217" y="16501"/>
                      <a:pt x="34642" y="14758"/>
                    </a:cubicBezTo>
                    <a:cubicBezTo>
                      <a:pt x="34603" y="13618"/>
                      <a:pt x="34417" y="11926"/>
                      <a:pt x="33688" y="10057"/>
                    </a:cubicBezTo>
                    <a:cubicBezTo>
                      <a:pt x="31525" y="4524"/>
                      <a:pt x="26384" y="2012"/>
                      <a:pt x="24586" y="1272"/>
                    </a:cubicBezTo>
                    <a:cubicBezTo>
                      <a:pt x="22453" y="395"/>
                      <a:pt x="20129" y="1"/>
                      <a:pt x="17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7"/>
              <p:cNvSpPr/>
              <p:nvPr/>
            </p:nvSpPr>
            <p:spPr>
              <a:xfrm>
                <a:off x="6659000" y="3638950"/>
                <a:ext cx="392250" cy="205600"/>
              </a:xfrm>
              <a:custGeom>
                <a:avLst/>
                <a:gdLst/>
                <a:ahLst/>
                <a:cxnLst/>
                <a:rect l="l" t="t" r="r" b="b"/>
                <a:pathLst>
                  <a:path w="15690" h="8224" extrusionOk="0">
                    <a:moveTo>
                      <a:pt x="13289" y="0"/>
                    </a:moveTo>
                    <a:cubicBezTo>
                      <a:pt x="12517" y="0"/>
                      <a:pt x="11638" y="238"/>
                      <a:pt x="10956" y="919"/>
                    </a:cubicBezTo>
                    <a:cubicBezTo>
                      <a:pt x="9515" y="2357"/>
                      <a:pt x="8322" y="3272"/>
                      <a:pt x="3942" y="3854"/>
                    </a:cubicBezTo>
                    <a:cubicBezTo>
                      <a:pt x="2547" y="4041"/>
                      <a:pt x="1522" y="4571"/>
                      <a:pt x="896" y="5427"/>
                    </a:cubicBezTo>
                    <a:cubicBezTo>
                      <a:pt x="1" y="6659"/>
                      <a:pt x="262" y="8152"/>
                      <a:pt x="262" y="8168"/>
                    </a:cubicBezTo>
                    <a:cubicBezTo>
                      <a:pt x="270" y="8200"/>
                      <a:pt x="298" y="8223"/>
                      <a:pt x="329" y="8223"/>
                    </a:cubicBezTo>
                    <a:lnTo>
                      <a:pt x="341" y="8219"/>
                    </a:lnTo>
                    <a:cubicBezTo>
                      <a:pt x="377" y="8215"/>
                      <a:pt x="401" y="8180"/>
                      <a:pt x="393" y="8144"/>
                    </a:cubicBezTo>
                    <a:cubicBezTo>
                      <a:pt x="393" y="8128"/>
                      <a:pt x="143" y="6690"/>
                      <a:pt x="1007" y="5506"/>
                    </a:cubicBezTo>
                    <a:cubicBezTo>
                      <a:pt x="1609" y="4678"/>
                      <a:pt x="2603" y="4167"/>
                      <a:pt x="3961" y="3985"/>
                    </a:cubicBezTo>
                    <a:cubicBezTo>
                      <a:pt x="8382" y="3395"/>
                      <a:pt x="9586" y="2468"/>
                      <a:pt x="11047" y="1011"/>
                    </a:cubicBezTo>
                    <a:cubicBezTo>
                      <a:pt x="11701" y="360"/>
                      <a:pt x="12547" y="131"/>
                      <a:pt x="13289" y="131"/>
                    </a:cubicBezTo>
                    <a:cubicBezTo>
                      <a:pt x="13608" y="131"/>
                      <a:pt x="13908" y="173"/>
                      <a:pt x="14165" y="242"/>
                    </a:cubicBezTo>
                    <a:cubicBezTo>
                      <a:pt x="14897" y="436"/>
                      <a:pt x="15416" y="852"/>
                      <a:pt x="15551" y="1351"/>
                    </a:cubicBezTo>
                    <a:cubicBezTo>
                      <a:pt x="15561" y="1380"/>
                      <a:pt x="15585" y="1398"/>
                      <a:pt x="15613" y="1398"/>
                    </a:cubicBezTo>
                    <a:cubicBezTo>
                      <a:pt x="15620" y="1398"/>
                      <a:pt x="15627" y="1397"/>
                      <a:pt x="15634" y="1395"/>
                    </a:cubicBezTo>
                    <a:cubicBezTo>
                      <a:pt x="15666" y="1387"/>
                      <a:pt x="15690" y="1351"/>
                      <a:pt x="15678" y="1316"/>
                    </a:cubicBezTo>
                    <a:cubicBezTo>
                      <a:pt x="15531" y="773"/>
                      <a:pt x="14977" y="321"/>
                      <a:pt x="14200" y="115"/>
                    </a:cubicBezTo>
                    <a:cubicBezTo>
                      <a:pt x="13933" y="44"/>
                      <a:pt x="13621" y="0"/>
                      <a:pt x="13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7"/>
              <p:cNvSpPr/>
              <p:nvPr/>
            </p:nvSpPr>
            <p:spPr>
              <a:xfrm>
                <a:off x="6490475" y="3544975"/>
                <a:ext cx="300750" cy="175000"/>
              </a:xfrm>
              <a:custGeom>
                <a:avLst/>
                <a:gdLst/>
                <a:ahLst/>
                <a:cxnLst/>
                <a:rect l="l" t="t" r="r" b="b"/>
                <a:pathLst>
                  <a:path w="12030" h="7000" extrusionOk="0">
                    <a:moveTo>
                      <a:pt x="11822" y="0"/>
                    </a:moveTo>
                    <a:cubicBezTo>
                      <a:pt x="11820" y="0"/>
                      <a:pt x="11818" y="0"/>
                      <a:pt x="11815" y="1"/>
                    </a:cubicBezTo>
                    <a:cubicBezTo>
                      <a:pt x="11780" y="5"/>
                      <a:pt x="11752" y="36"/>
                      <a:pt x="11756" y="76"/>
                    </a:cubicBezTo>
                    <a:cubicBezTo>
                      <a:pt x="11895" y="1498"/>
                      <a:pt x="11285" y="2654"/>
                      <a:pt x="9950" y="3510"/>
                    </a:cubicBezTo>
                    <a:cubicBezTo>
                      <a:pt x="8944" y="4152"/>
                      <a:pt x="7882" y="4373"/>
                      <a:pt x="7874" y="4377"/>
                    </a:cubicBezTo>
                    <a:cubicBezTo>
                      <a:pt x="7859" y="4381"/>
                      <a:pt x="7843" y="4389"/>
                      <a:pt x="7831" y="4401"/>
                    </a:cubicBezTo>
                    <a:cubicBezTo>
                      <a:pt x="6617" y="6041"/>
                      <a:pt x="5353" y="6869"/>
                      <a:pt x="4065" y="6869"/>
                    </a:cubicBezTo>
                    <a:cubicBezTo>
                      <a:pt x="4012" y="6869"/>
                      <a:pt x="3959" y="6868"/>
                      <a:pt x="3906" y="6865"/>
                    </a:cubicBezTo>
                    <a:cubicBezTo>
                      <a:pt x="1687" y="6750"/>
                      <a:pt x="147" y="4183"/>
                      <a:pt x="131" y="4160"/>
                    </a:cubicBezTo>
                    <a:cubicBezTo>
                      <a:pt x="120" y="4138"/>
                      <a:pt x="99" y="4126"/>
                      <a:pt x="77" y="4126"/>
                    </a:cubicBezTo>
                    <a:cubicBezTo>
                      <a:pt x="66" y="4126"/>
                      <a:pt x="54" y="4129"/>
                      <a:pt x="44" y="4136"/>
                    </a:cubicBezTo>
                    <a:cubicBezTo>
                      <a:pt x="12" y="4156"/>
                      <a:pt x="0" y="4195"/>
                      <a:pt x="20" y="4227"/>
                    </a:cubicBezTo>
                    <a:cubicBezTo>
                      <a:pt x="36" y="4255"/>
                      <a:pt x="1612" y="6877"/>
                      <a:pt x="3898" y="6996"/>
                    </a:cubicBezTo>
                    <a:cubicBezTo>
                      <a:pt x="3953" y="7000"/>
                      <a:pt x="4009" y="7000"/>
                      <a:pt x="4064" y="7000"/>
                    </a:cubicBezTo>
                    <a:cubicBezTo>
                      <a:pt x="5391" y="7000"/>
                      <a:pt x="6686" y="6160"/>
                      <a:pt x="7926" y="4500"/>
                    </a:cubicBezTo>
                    <a:cubicBezTo>
                      <a:pt x="8092" y="4465"/>
                      <a:pt x="9078" y="4223"/>
                      <a:pt x="10017" y="3625"/>
                    </a:cubicBezTo>
                    <a:cubicBezTo>
                      <a:pt x="11384" y="2754"/>
                      <a:pt x="12029" y="1522"/>
                      <a:pt x="11887" y="60"/>
                    </a:cubicBezTo>
                    <a:cubicBezTo>
                      <a:pt x="11883" y="27"/>
                      <a:pt x="11855" y="0"/>
                      <a:pt x="1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7"/>
              <p:cNvSpPr/>
              <p:nvPr/>
            </p:nvSpPr>
            <p:spPr>
              <a:xfrm>
                <a:off x="7079550" y="3507550"/>
                <a:ext cx="171925" cy="222725"/>
              </a:xfrm>
              <a:custGeom>
                <a:avLst/>
                <a:gdLst/>
                <a:ahLst/>
                <a:cxnLst/>
                <a:rect l="l" t="t" r="r" b="b"/>
                <a:pathLst>
                  <a:path w="6877" h="8909" extrusionOk="0">
                    <a:moveTo>
                      <a:pt x="4680" y="1"/>
                    </a:moveTo>
                    <a:cubicBezTo>
                      <a:pt x="4357" y="1"/>
                      <a:pt x="4034" y="51"/>
                      <a:pt x="3743" y="183"/>
                    </a:cubicBezTo>
                    <a:cubicBezTo>
                      <a:pt x="3248" y="401"/>
                      <a:pt x="2916" y="824"/>
                      <a:pt x="2753" y="1438"/>
                    </a:cubicBezTo>
                    <a:cubicBezTo>
                      <a:pt x="2539" y="2234"/>
                      <a:pt x="2654" y="3066"/>
                      <a:pt x="2761" y="3870"/>
                    </a:cubicBezTo>
                    <a:cubicBezTo>
                      <a:pt x="3007" y="5684"/>
                      <a:pt x="3240" y="7399"/>
                      <a:pt x="48" y="8782"/>
                    </a:cubicBezTo>
                    <a:cubicBezTo>
                      <a:pt x="16" y="8798"/>
                      <a:pt x="0" y="8837"/>
                      <a:pt x="16" y="8869"/>
                    </a:cubicBezTo>
                    <a:cubicBezTo>
                      <a:pt x="24" y="8897"/>
                      <a:pt x="48" y="8908"/>
                      <a:pt x="76" y="8908"/>
                    </a:cubicBezTo>
                    <a:cubicBezTo>
                      <a:pt x="84" y="8908"/>
                      <a:pt x="92" y="8908"/>
                      <a:pt x="103" y="8905"/>
                    </a:cubicBezTo>
                    <a:cubicBezTo>
                      <a:pt x="3383" y="7483"/>
                      <a:pt x="3133" y="5637"/>
                      <a:pt x="2892" y="3850"/>
                    </a:cubicBezTo>
                    <a:cubicBezTo>
                      <a:pt x="2785" y="3062"/>
                      <a:pt x="2674" y="2242"/>
                      <a:pt x="2880" y="1474"/>
                    </a:cubicBezTo>
                    <a:cubicBezTo>
                      <a:pt x="3034" y="900"/>
                      <a:pt x="3339" y="507"/>
                      <a:pt x="3795" y="302"/>
                    </a:cubicBezTo>
                    <a:cubicBezTo>
                      <a:pt x="4063" y="181"/>
                      <a:pt x="4363" y="135"/>
                      <a:pt x="4667" y="135"/>
                    </a:cubicBezTo>
                    <a:cubicBezTo>
                      <a:pt x="5692" y="135"/>
                      <a:pt x="6757" y="664"/>
                      <a:pt x="6770" y="670"/>
                    </a:cubicBezTo>
                    <a:cubicBezTo>
                      <a:pt x="6779" y="675"/>
                      <a:pt x="6789" y="677"/>
                      <a:pt x="6799" y="677"/>
                    </a:cubicBezTo>
                    <a:cubicBezTo>
                      <a:pt x="6823" y="677"/>
                      <a:pt x="6847" y="664"/>
                      <a:pt x="6861" y="642"/>
                    </a:cubicBezTo>
                    <a:cubicBezTo>
                      <a:pt x="6877" y="610"/>
                      <a:pt x="6861" y="567"/>
                      <a:pt x="6829" y="551"/>
                    </a:cubicBezTo>
                    <a:cubicBezTo>
                      <a:pt x="6772" y="524"/>
                      <a:pt x="5720" y="1"/>
                      <a:pt x="4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7"/>
              <p:cNvSpPr/>
              <p:nvPr/>
            </p:nvSpPr>
            <p:spPr>
              <a:xfrm>
                <a:off x="7209275" y="3711925"/>
                <a:ext cx="133100" cy="37950"/>
              </a:xfrm>
              <a:custGeom>
                <a:avLst/>
                <a:gdLst/>
                <a:ahLst/>
                <a:cxnLst/>
                <a:rect l="l" t="t" r="r" b="b"/>
                <a:pathLst>
                  <a:path w="5324" h="1518" extrusionOk="0">
                    <a:moveTo>
                      <a:pt x="2126" y="0"/>
                    </a:moveTo>
                    <a:cubicBezTo>
                      <a:pt x="990" y="0"/>
                      <a:pt x="68" y="335"/>
                      <a:pt x="52" y="341"/>
                    </a:cubicBezTo>
                    <a:cubicBezTo>
                      <a:pt x="16" y="353"/>
                      <a:pt x="0" y="393"/>
                      <a:pt x="12" y="425"/>
                    </a:cubicBezTo>
                    <a:cubicBezTo>
                      <a:pt x="21" y="452"/>
                      <a:pt x="47" y="468"/>
                      <a:pt x="73" y="468"/>
                    </a:cubicBezTo>
                    <a:cubicBezTo>
                      <a:pt x="81" y="468"/>
                      <a:pt x="88" y="467"/>
                      <a:pt x="95" y="464"/>
                    </a:cubicBezTo>
                    <a:cubicBezTo>
                      <a:pt x="114" y="458"/>
                      <a:pt x="1017" y="131"/>
                      <a:pt x="2125" y="131"/>
                    </a:cubicBezTo>
                    <a:cubicBezTo>
                      <a:pt x="3153" y="131"/>
                      <a:pt x="4357" y="412"/>
                      <a:pt x="5197" y="1490"/>
                    </a:cubicBezTo>
                    <a:cubicBezTo>
                      <a:pt x="5209" y="1510"/>
                      <a:pt x="5229" y="1518"/>
                      <a:pt x="5248" y="1518"/>
                    </a:cubicBezTo>
                    <a:cubicBezTo>
                      <a:pt x="5264" y="1518"/>
                      <a:pt x="5276" y="1514"/>
                      <a:pt x="5288" y="1502"/>
                    </a:cubicBezTo>
                    <a:cubicBezTo>
                      <a:pt x="5320" y="1482"/>
                      <a:pt x="5324" y="1438"/>
                      <a:pt x="5300" y="1411"/>
                    </a:cubicBezTo>
                    <a:cubicBezTo>
                      <a:pt x="4429" y="291"/>
                      <a:pt x="3184"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7"/>
              <p:cNvSpPr/>
              <p:nvPr/>
            </p:nvSpPr>
            <p:spPr>
              <a:xfrm>
                <a:off x="7254925" y="3659875"/>
                <a:ext cx="41600" cy="59500"/>
              </a:xfrm>
              <a:custGeom>
                <a:avLst/>
                <a:gdLst/>
                <a:ahLst/>
                <a:cxnLst/>
                <a:rect l="l" t="t" r="r" b="b"/>
                <a:pathLst>
                  <a:path w="1664" h="2380" extrusionOk="0">
                    <a:moveTo>
                      <a:pt x="126" y="1"/>
                    </a:moveTo>
                    <a:cubicBezTo>
                      <a:pt x="87" y="1"/>
                      <a:pt x="63" y="3"/>
                      <a:pt x="60" y="3"/>
                    </a:cubicBezTo>
                    <a:cubicBezTo>
                      <a:pt x="24" y="7"/>
                      <a:pt x="0" y="43"/>
                      <a:pt x="4" y="79"/>
                    </a:cubicBezTo>
                    <a:cubicBezTo>
                      <a:pt x="8" y="112"/>
                      <a:pt x="39" y="134"/>
                      <a:pt x="72" y="134"/>
                    </a:cubicBezTo>
                    <a:cubicBezTo>
                      <a:pt x="74" y="134"/>
                      <a:pt x="77" y="134"/>
                      <a:pt x="79" y="134"/>
                    </a:cubicBezTo>
                    <a:cubicBezTo>
                      <a:pt x="80" y="134"/>
                      <a:pt x="98" y="132"/>
                      <a:pt x="128" y="132"/>
                    </a:cubicBezTo>
                    <a:cubicBezTo>
                      <a:pt x="233" y="132"/>
                      <a:pt x="497" y="156"/>
                      <a:pt x="765" y="372"/>
                    </a:cubicBezTo>
                    <a:cubicBezTo>
                      <a:pt x="1184" y="712"/>
                      <a:pt x="1450" y="1382"/>
                      <a:pt x="1529" y="2316"/>
                    </a:cubicBezTo>
                    <a:cubicBezTo>
                      <a:pt x="1533" y="2352"/>
                      <a:pt x="1561" y="2380"/>
                      <a:pt x="1596" y="2380"/>
                    </a:cubicBezTo>
                    <a:lnTo>
                      <a:pt x="1600" y="2380"/>
                    </a:lnTo>
                    <a:cubicBezTo>
                      <a:pt x="1636" y="2376"/>
                      <a:pt x="1664" y="2344"/>
                      <a:pt x="1660" y="2308"/>
                    </a:cubicBezTo>
                    <a:cubicBezTo>
                      <a:pt x="1577" y="1318"/>
                      <a:pt x="1303" y="633"/>
                      <a:pt x="844" y="265"/>
                    </a:cubicBezTo>
                    <a:cubicBezTo>
                      <a:pt x="544" y="28"/>
                      <a:pt x="253"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7"/>
              <p:cNvSpPr/>
              <p:nvPr/>
            </p:nvSpPr>
            <p:spPr>
              <a:xfrm>
                <a:off x="6711175" y="3769800"/>
                <a:ext cx="201250" cy="192275"/>
              </a:xfrm>
              <a:custGeom>
                <a:avLst/>
                <a:gdLst/>
                <a:ahLst/>
                <a:cxnLst/>
                <a:rect l="l" t="t" r="r" b="b"/>
                <a:pathLst>
                  <a:path w="8050" h="7691" extrusionOk="0">
                    <a:moveTo>
                      <a:pt x="6643" y="0"/>
                    </a:moveTo>
                    <a:cubicBezTo>
                      <a:pt x="6206" y="0"/>
                      <a:pt x="5827" y="109"/>
                      <a:pt x="5511" y="328"/>
                    </a:cubicBezTo>
                    <a:cubicBezTo>
                      <a:pt x="4504" y="1021"/>
                      <a:pt x="4481" y="2534"/>
                      <a:pt x="4481" y="2601"/>
                    </a:cubicBezTo>
                    <a:cubicBezTo>
                      <a:pt x="4572" y="4340"/>
                      <a:pt x="4164" y="5651"/>
                      <a:pt x="3269" y="6503"/>
                    </a:cubicBezTo>
                    <a:cubicBezTo>
                      <a:pt x="2271" y="7454"/>
                      <a:pt x="914" y="7561"/>
                      <a:pt x="345" y="7561"/>
                    </a:cubicBezTo>
                    <a:cubicBezTo>
                      <a:pt x="180" y="7561"/>
                      <a:pt x="81" y="7552"/>
                      <a:pt x="76" y="7552"/>
                    </a:cubicBezTo>
                    <a:cubicBezTo>
                      <a:pt x="74" y="7552"/>
                      <a:pt x="71" y="7552"/>
                      <a:pt x="69" y="7552"/>
                    </a:cubicBezTo>
                    <a:cubicBezTo>
                      <a:pt x="36" y="7552"/>
                      <a:pt x="9" y="7575"/>
                      <a:pt x="5" y="7612"/>
                    </a:cubicBezTo>
                    <a:cubicBezTo>
                      <a:pt x="1" y="7647"/>
                      <a:pt x="29" y="7679"/>
                      <a:pt x="64" y="7683"/>
                    </a:cubicBezTo>
                    <a:cubicBezTo>
                      <a:pt x="68" y="7683"/>
                      <a:pt x="171" y="7691"/>
                      <a:pt x="346" y="7691"/>
                    </a:cubicBezTo>
                    <a:cubicBezTo>
                      <a:pt x="932" y="7691"/>
                      <a:pt x="2326" y="7580"/>
                      <a:pt x="3360" y="6598"/>
                    </a:cubicBezTo>
                    <a:cubicBezTo>
                      <a:pt x="4283" y="5722"/>
                      <a:pt x="4703" y="4372"/>
                      <a:pt x="4611" y="2597"/>
                    </a:cubicBezTo>
                    <a:cubicBezTo>
                      <a:pt x="4611" y="2581"/>
                      <a:pt x="4639" y="1088"/>
                      <a:pt x="5586" y="438"/>
                    </a:cubicBezTo>
                    <a:cubicBezTo>
                      <a:pt x="5880" y="234"/>
                      <a:pt x="6235" y="132"/>
                      <a:pt x="6647" y="132"/>
                    </a:cubicBezTo>
                    <a:cubicBezTo>
                      <a:pt x="7034" y="132"/>
                      <a:pt x="7471" y="222"/>
                      <a:pt x="7954" y="403"/>
                    </a:cubicBezTo>
                    <a:cubicBezTo>
                      <a:pt x="7961" y="405"/>
                      <a:pt x="7969" y="407"/>
                      <a:pt x="7976" y="407"/>
                    </a:cubicBezTo>
                    <a:cubicBezTo>
                      <a:pt x="8002" y="407"/>
                      <a:pt x="8028" y="391"/>
                      <a:pt x="8038" y="363"/>
                    </a:cubicBezTo>
                    <a:cubicBezTo>
                      <a:pt x="8049" y="328"/>
                      <a:pt x="8034" y="292"/>
                      <a:pt x="7998" y="280"/>
                    </a:cubicBezTo>
                    <a:cubicBezTo>
                      <a:pt x="7499" y="94"/>
                      <a:pt x="7047"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7"/>
              <p:cNvSpPr/>
              <p:nvPr/>
            </p:nvSpPr>
            <p:spPr>
              <a:xfrm>
                <a:off x="6737125" y="3823650"/>
                <a:ext cx="89850" cy="20800"/>
              </a:xfrm>
              <a:custGeom>
                <a:avLst/>
                <a:gdLst/>
                <a:ahLst/>
                <a:cxnLst/>
                <a:rect l="l" t="t" r="r" b="b"/>
                <a:pathLst>
                  <a:path w="3594" h="832" extrusionOk="0">
                    <a:moveTo>
                      <a:pt x="2128" y="0"/>
                    </a:moveTo>
                    <a:cubicBezTo>
                      <a:pt x="1149" y="0"/>
                      <a:pt x="116" y="527"/>
                      <a:pt x="48" y="562"/>
                    </a:cubicBezTo>
                    <a:cubicBezTo>
                      <a:pt x="13" y="578"/>
                      <a:pt x="1" y="617"/>
                      <a:pt x="17" y="649"/>
                    </a:cubicBezTo>
                    <a:cubicBezTo>
                      <a:pt x="30" y="671"/>
                      <a:pt x="54" y="686"/>
                      <a:pt x="77" y="686"/>
                    </a:cubicBezTo>
                    <a:cubicBezTo>
                      <a:pt x="88" y="686"/>
                      <a:pt x="98" y="683"/>
                      <a:pt x="108" y="677"/>
                    </a:cubicBezTo>
                    <a:cubicBezTo>
                      <a:pt x="123" y="669"/>
                      <a:pt x="1163" y="140"/>
                      <a:pt x="2126" y="140"/>
                    </a:cubicBezTo>
                    <a:cubicBezTo>
                      <a:pt x="2657" y="140"/>
                      <a:pt x="3164" y="301"/>
                      <a:pt x="3463" y="800"/>
                    </a:cubicBezTo>
                    <a:cubicBezTo>
                      <a:pt x="3474" y="819"/>
                      <a:pt x="3498" y="831"/>
                      <a:pt x="3518" y="831"/>
                    </a:cubicBezTo>
                    <a:cubicBezTo>
                      <a:pt x="3530" y="831"/>
                      <a:pt x="3542" y="827"/>
                      <a:pt x="3554" y="823"/>
                    </a:cubicBezTo>
                    <a:cubicBezTo>
                      <a:pt x="3585" y="804"/>
                      <a:pt x="3593" y="764"/>
                      <a:pt x="3577" y="732"/>
                    </a:cubicBezTo>
                    <a:cubicBezTo>
                      <a:pt x="3246" y="178"/>
                      <a:pt x="2696" y="0"/>
                      <a:pt x="2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7"/>
              <p:cNvSpPr/>
              <p:nvPr/>
            </p:nvSpPr>
            <p:spPr>
              <a:xfrm>
                <a:off x="6854075" y="3501600"/>
                <a:ext cx="77650" cy="215500"/>
              </a:xfrm>
              <a:custGeom>
                <a:avLst/>
                <a:gdLst/>
                <a:ahLst/>
                <a:cxnLst/>
                <a:rect l="l" t="t" r="r" b="b"/>
                <a:pathLst>
                  <a:path w="3106" h="8620" extrusionOk="0">
                    <a:moveTo>
                      <a:pt x="3027" y="1"/>
                    </a:moveTo>
                    <a:cubicBezTo>
                      <a:pt x="3019" y="1"/>
                      <a:pt x="3011" y="2"/>
                      <a:pt x="3003" y="5"/>
                    </a:cubicBezTo>
                    <a:cubicBezTo>
                      <a:pt x="1375" y="686"/>
                      <a:pt x="436" y="1530"/>
                      <a:pt x="210" y="2516"/>
                    </a:cubicBezTo>
                    <a:cubicBezTo>
                      <a:pt x="60" y="3173"/>
                      <a:pt x="254" y="3768"/>
                      <a:pt x="456" y="4397"/>
                    </a:cubicBezTo>
                    <a:cubicBezTo>
                      <a:pt x="690" y="5130"/>
                      <a:pt x="935" y="5887"/>
                      <a:pt x="733" y="6889"/>
                    </a:cubicBezTo>
                    <a:cubicBezTo>
                      <a:pt x="618" y="7459"/>
                      <a:pt x="377" y="8006"/>
                      <a:pt x="20" y="8517"/>
                    </a:cubicBezTo>
                    <a:cubicBezTo>
                      <a:pt x="1" y="8544"/>
                      <a:pt x="8" y="8588"/>
                      <a:pt x="36" y="8608"/>
                    </a:cubicBezTo>
                    <a:cubicBezTo>
                      <a:pt x="48" y="8616"/>
                      <a:pt x="60" y="8620"/>
                      <a:pt x="76" y="8620"/>
                    </a:cubicBezTo>
                    <a:cubicBezTo>
                      <a:pt x="96" y="8620"/>
                      <a:pt x="115" y="8608"/>
                      <a:pt x="127" y="8592"/>
                    </a:cubicBezTo>
                    <a:cubicBezTo>
                      <a:pt x="496" y="8065"/>
                      <a:pt x="745" y="7503"/>
                      <a:pt x="860" y="6917"/>
                    </a:cubicBezTo>
                    <a:cubicBezTo>
                      <a:pt x="1070" y="5879"/>
                      <a:pt x="809" y="5071"/>
                      <a:pt x="579" y="4358"/>
                    </a:cubicBezTo>
                    <a:cubicBezTo>
                      <a:pt x="385" y="3748"/>
                      <a:pt x="199" y="3170"/>
                      <a:pt x="341" y="2544"/>
                    </a:cubicBezTo>
                    <a:cubicBezTo>
                      <a:pt x="555" y="1601"/>
                      <a:pt x="1466" y="789"/>
                      <a:pt x="3054" y="128"/>
                    </a:cubicBezTo>
                    <a:cubicBezTo>
                      <a:pt x="3090" y="112"/>
                      <a:pt x="3106" y="76"/>
                      <a:pt x="3090" y="40"/>
                    </a:cubicBezTo>
                    <a:cubicBezTo>
                      <a:pt x="3081" y="16"/>
                      <a:pt x="3055" y="1"/>
                      <a:pt x="3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7"/>
              <p:cNvSpPr/>
              <p:nvPr/>
            </p:nvSpPr>
            <p:spPr>
              <a:xfrm>
                <a:off x="7160450" y="3795450"/>
                <a:ext cx="40425" cy="107425"/>
              </a:xfrm>
              <a:custGeom>
                <a:avLst/>
                <a:gdLst/>
                <a:ahLst/>
                <a:cxnLst/>
                <a:rect l="l" t="t" r="r" b="b"/>
                <a:pathLst>
                  <a:path w="1617" h="4297" extrusionOk="0">
                    <a:moveTo>
                      <a:pt x="260" y="1"/>
                    </a:moveTo>
                    <a:cubicBezTo>
                      <a:pt x="247" y="1"/>
                      <a:pt x="233" y="5"/>
                      <a:pt x="222" y="15"/>
                    </a:cubicBezTo>
                    <a:cubicBezTo>
                      <a:pt x="191" y="34"/>
                      <a:pt x="187" y="78"/>
                      <a:pt x="206" y="106"/>
                    </a:cubicBezTo>
                    <a:cubicBezTo>
                      <a:pt x="1458" y="1825"/>
                      <a:pt x="32" y="4173"/>
                      <a:pt x="20" y="4197"/>
                    </a:cubicBezTo>
                    <a:cubicBezTo>
                      <a:pt x="0" y="4229"/>
                      <a:pt x="8" y="4269"/>
                      <a:pt x="40" y="4288"/>
                    </a:cubicBezTo>
                    <a:cubicBezTo>
                      <a:pt x="52" y="4292"/>
                      <a:pt x="64" y="4296"/>
                      <a:pt x="76" y="4296"/>
                    </a:cubicBezTo>
                    <a:cubicBezTo>
                      <a:pt x="96" y="4296"/>
                      <a:pt x="119" y="4284"/>
                      <a:pt x="131" y="4265"/>
                    </a:cubicBezTo>
                    <a:cubicBezTo>
                      <a:pt x="147" y="4241"/>
                      <a:pt x="1617" y="1817"/>
                      <a:pt x="313" y="30"/>
                    </a:cubicBezTo>
                    <a:cubicBezTo>
                      <a:pt x="301" y="11"/>
                      <a:pt x="281"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7"/>
              <p:cNvSpPr/>
              <p:nvPr/>
            </p:nvSpPr>
            <p:spPr>
              <a:xfrm>
                <a:off x="6925675" y="3869800"/>
                <a:ext cx="77150" cy="52875"/>
              </a:xfrm>
              <a:custGeom>
                <a:avLst/>
                <a:gdLst/>
                <a:ahLst/>
                <a:cxnLst/>
                <a:rect l="l" t="t" r="r" b="b"/>
                <a:pathLst>
                  <a:path w="3086" h="2115" extrusionOk="0">
                    <a:moveTo>
                      <a:pt x="70" y="0"/>
                    </a:moveTo>
                    <a:cubicBezTo>
                      <a:pt x="60" y="0"/>
                      <a:pt x="49" y="3"/>
                      <a:pt x="40" y="7"/>
                    </a:cubicBezTo>
                    <a:cubicBezTo>
                      <a:pt x="8" y="27"/>
                      <a:pt x="0" y="67"/>
                      <a:pt x="16" y="98"/>
                    </a:cubicBezTo>
                    <a:cubicBezTo>
                      <a:pt x="1113" y="2055"/>
                      <a:pt x="2999" y="2114"/>
                      <a:pt x="3018" y="2114"/>
                    </a:cubicBezTo>
                    <a:cubicBezTo>
                      <a:pt x="3054" y="2114"/>
                      <a:pt x="3086" y="2087"/>
                      <a:pt x="3086" y="2047"/>
                    </a:cubicBezTo>
                    <a:cubicBezTo>
                      <a:pt x="3086" y="2011"/>
                      <a:pt x="3058" y="1984"/>
                      <a:pt x="3018" y="1980"/>
                    </a:cubicBezTo>
                    <a:cubicBezTo>
                      <a:pt x="3003" y="1980"/>
                      <a:pt x="1192" y="1920"/>
                      <a:pt x="131" y="35"/>
                    </a:cubicBezTo>
                    <a:cubicBezTo>
                      <a:pt x="120" y="13"/>
                      <a:pt x="9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7"/>
              <p:cNvSpPr/>
              <p:nvPr/>
            </p:nvSpPr>
            <p:spPr>
              <a:xfrm>
                <a:off x="6587700" y="3475875"/>
                <a:ext cx="43000" cy="88550"/>
              </a:xfrm>
              <a:custGeom>
                <a:avLst/>
                <a:gdLst/>
                <a:ahLst/>
                <a:cxnLst/>
                <a:rect l="l" t="t" r="r" b="b"/>
                <a:pathLst>
                  <a:path w="1720" h="3542" extrusionOk="0">
                    <a:moveTo>
                      <a:pt x="768" y="1"/>
                    </a:moveTo>
                    <a:cubicBezTo>
                      <a:pt x="740" y="1"/>
                      <a:pt x="715" y="19"/>
                      <a:pt x="706" y="48"/>
                    </a:cubicBezTo>
                    <a:cubicBezTo>
                      <a:pt x="698" y="67"/>
                      <a:pt x="1" y="2234"/>
                      <a:pt x="1605" y="3525"/>
                    </a:cubicBezTo>
                    <a:cubicBezTo>
                      <a:pt x="1617" y="3537"/>
                      <a:pt x="1629" y="3541"/>
                      <a:pt x="1644" y="3541"/>
                    </a:cubicBezTo>
                    <a:cubicBezTo>
                      <a:pt x="1664" y="3541"/>
                      <a:pt x="1684" y="3533"/>
                      <a:pt x="1696" y="3517"/>
                    </a:cubicBezTo>
                    <a:cubicBezTo>
                      <a:pt x="1720" y="3490"/>
                      <a:pt x="1716" y="3446"/>
                      <a:pt x="1684" y="3422"/>
                    </a:cubicBezTo>
                    <a:cubicBezTo>
                      <a:pt x="155" y="2190"/>
                      <a:pt x="825" y="111"/>
                      <a:pt x="833" y="87"/>
                    </a:cubicBezTo>
                    <a:cubicBezTo>
                      <a:pt x="840" y="55"/>
                      <a:pt x="825" y="16"/>
                      <a:pt x="789" y="4"/>
                    </a:cubicBezTo>
                    <a:cubicBezTo>
                      <a:pt x="782" y="2"/>
                      <a:pt x="775" y="1"/>
                      <a:pt x="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7"/>
              <p:cNvSpPr/>
              <p:nvPr/>
            </p:nvSpPr>
            <p:spPr>
              <a:xfrm>
                <a:off x="6720000" y="3441700"/>
                <a:ext cx="123700" cy="61925"/>
              </a:xfrm>
              <a:custGeom>
                <a:avLst/>
                <a:gdLst/>
                <a:ahLst/>
                <a:cxnLst/>
                <a:rect l="l" t="t" r="r" b="b"/>
                <a:pathLst>
                  <a:path w="4948" h="2477" extrusionOk="0">
                    <a:moveTo>
                      <a:pt x="4275" y="1"/>
                    </a:moveTo>
                    <a:cubicBezTo>
                      <a:pt x="2692" y="1"/>
                      <a:pt x="1512" y="343"/>
                      <a:pt x="761" y="1026"/>
                    </a:cubicBezTo>
                    <a:cubicBezTo>
                      <a:pt x="48" y="1672"/>
                      <a:pt x="4" y="2377"/>
                      <a:pt x="0" y="2409"/>
                    </a:cubicBezTo>
                    <a:cubicBezTo>
                      <a:pt x="0" y="2444"/>
                      <a:pt x="28" y="2476"/>
                      <a:pt x="64" y="2476"/>
                    </a:cubicBezTo>
                    <a:lnTo>
                      <a:pt x="68" y="2476"/>
                    </a:lnTo>
                    <a:cubicBezTo>
                      <a:pt x="103" y="2476"/>
                      <a:pt x="131" y="2448"/>
                      <a:pt x="135" y="2413"/>
                    </a:cubicBezTo>
                    <a:cubicBezTo>
                      <a:pt x="135" y="2409"/>
                      <a:pt x="175" y="1783"/>
                      <a:pt x="769" y="1197"/>
                    </a:cubicBezTo>
                    <a:cubicBezTo>
                      <a:pt x="1277" y="696"/>
                      <a:pt x="2296" y="132"/>
                      <a:pt x="4299" y="132"/>
                    </a:cubicBezTo>
                    <a:cubicBezTo>
                      <a:pt x="4483" y="132"/>
                      <a:pt x="4675" y="137"/>
                      <a:pt x="4876" y="147"/>
                    </a:cubicBezTo>
                    <a:cubicBezTo>
                      <a:pt x="4878" y="147"/>
                      <a:pt x="4880" y="147"/>
                      <a:pt x="4882" y="147"/>
                    </a:cubicBezTo>
                    <a:cubicBezTo>
                      <a:pt x="4912" y="147"/>
                      <a:pt x="4944" y="121"/>
                      <a:pt x="4944" y="88"/>
                    </a:cubicBezTo>
                    <a:cubicBezTo>
                      <a:pt x="4948" y="48"/>
                      <a:pt x="4920" y="20"/>
                      <a:pt x="4880" y="16"/>
                    </a:cubicBezTo>
                    <a:cubicBezTo>
                      <a:pt x="4672" y="6"/>
                      <a:pt x="4470" y="1"/>
                      <a:pt x="4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7"/>
              <p:cNvSpPr/>
              <p:nvPr/>
            </p:nvSpPr>
            <p:spPr>
              <a:xfrm>
                <a:off x="6836650" y="3380425"/>
                <a:ext cx="16450" cy="98925"/>
              </a:xfrm>
              <a:custGeom>
                <a:avLst/>
                <a:gdLst/>
                <a:ahLst/>
                <a:cxnLst/>
                <a:rect l="l" t="t" r="r" b="b"/>
                <a:pathLst>
                  <a:path w="658" h="3957" extrusionOk="0">
                    <a:moveTo>
                      <a:pt x="585" y="0"/>
                    </a:moveTo>
                    <a:cubicBezTo>
                      <a:pt x="556" y="0"/>
                      <a:pt x="530" y="19"/>
                      <a:pt x="523" y="47"/>
                    </a:cubicBezTo>
                    <a:cubicBezTo>
                      <a:pt x="519" y="63"/>
                      <a:pt x="0" y="1838"/>
                      <a:pt x="218" y="3897"/>
                    </a:cubicBezTo>
                    <a:cubicBezTo>
                      <a:pt x="222" y="3933"/>
                      <a:pt x="250" y="3957"/>
                      <a:pt x="282" y="3957"/>
                    </a:cubicBezTo>
                    <a:lnTo>
                      <a:pt x="290" y="3957"/>
                    </a:lnTo>
                    <a:cubicBezTo>
                      <a:pt x="325" y="3953"/>
                      <a:pt x="353" y="3921"/>
                      <a:pt x="349" y="3885"/>
                    </a:cubicBezTo>
                    <a:cubicBezTo>
                      <a:pt x="135" y="1853"/>
                      <a:pt x="646" y="103"/>
                      <a:pt x="650" y="87"/>
                    </a:cubicBezTo>
                    <a:cubicBezTo>
                      <a:pt x="658" y="51"/>
                      <a:pt x="638" y="12"/>
                      <a:pt x="606" y="4"/>
                    </a:cubicBezTo>
                    <a:cubicBezTo>
                      <a:pt x="599" y="1"/>
                      <a:pt x="592"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7"/>
              <p:cNvSpPr/>
              <p:nvPr/>
            </p:nvSpPr>
            <p:spPr>
              <a:xfrm>
                <a:off x="6561175" y="3763075"/>
                <a:ext cx="79825" cy="52750"/>
              </a:xfrm>
              <a:custGeom>
                <a:avLst/>
                <a:gdLst/>
                <a:ahLst/>
                <a:cxnLst/>
                <a:rect l="l" t="t" r="r" b="b"/>
                <a:pathLst>
                  <a:path w="3193" h="2110" extrusionOk="0">
                    <a:moveTo>
                      <a:pt x="3123" y="1"/>
                    </a:moveTo>
                    <a:cubicBezTo>
                      <a:pt x="3095" y="1"/>
                      <a:pt x="3065" y="20"/>
                      <a:pt x="3058" y="50"/>
                    </a:cubicBezTo>
                    <a:cubicBezTo>
                      <a:pt x="2539" y="1947"/>
                      <a:pt x="91" y="1979"/>
                      <a:pt x="68" y="1979"/>
                    </a:cubicBezTo>
                    <a:cubicBezTo>
                      <a:pt x="32" y="1979"/>
                      <a:pt x="0" y="2011"/>
                      <a:pt x="0" y="2046"/>
                    </a:cubicBezTo>
                    <a:cubicBezTo>
                      <a:pt x="0" y="2082"/>
                      <a:pt x="32" y="2110"/>
                      <a:pt x="68" y="2110"/>
                    </a:cubicBezTo>
                    <a:cubicBezTo>
                      <a:pt x="91" y="2110"/>
                      <a:pt x="2638" y="2078"/>
                      <a:pt x="3185" y="86"/>
                    </a:cubicBezTo>
                    <a:cubicBezTo>
                      <a:pt x="3193" y="50"/>
                      <a:pt x="3173" y="14"/>
                      <a:pt x="3137" y="2"/>
                    </a:cubicBezTo>
                    <a:cubicBezTo>
                      <a:pt x="3133" y="1"/>
                      <a:pt x="3128" y="1"/>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7"/>
              <p:cNvSpPr/>
              <p:nvPr/>
            </p:nvSpPr>
            <p:spPr>
              <a:xfrm>
                <a:off x="6979425" y="3582225"/>
                <a:ext cx="18450" cy="60125"/>
              </a:xfrm>
              <a:custGeom>
                <a:avLst/>
                <a:gdLst/>
                <a:ahLst/>
                <a:cxnLst/>
                <a:rect l="l" t="t" r="r" b="b"/>
                <a:pathLst>
                  <a:path w="738" h="2405" extrusionOk="0">
                    <a:moveTo>
                      <a:pt x="664" y="1"/>
                    </a:moveTo>
                    <a:cubicBezTo>
                      <a:pt x="643" y="1"/>
                      <a:pt x="622" y="10"/>
                      <a:pt x="607" y="28"/>
                    </a:cubicBezTo>
                    <a:cubicBezTo>
                      <a:pt x="1" y="871"/>
                      <a:pt x="219" y="2285"/>
                      <a:pt x="227" y="2349"/>
                    </a:cubicBezTo>
                    <a:cubicBezTo>
                      <a:pt x="231" y="2380"/>
                      <a:pt x="258" y="2404"/>
                      <a:pt x="290" y="2404"/>
                    </a:cubicBezTo>
                    <a:lnTo>
                      <a:pt x="302" y="2400"/>
                    </a:lnTo>
                    <a:cubicBezTo>
                      <a:pt x="338" y="2396"/>
                      <a:pt x="361" y="2361"/>
                      <a:pt x="357" y="2325"/>
                    </a:cubicBezTo>
                    <a:cubicBezTo>
                      <a:pt x="354" y="2313"/>
                      <a:pt x="140" y="903"/>
                      <a:pt x="714" y="103"/>
                    </a:cubicBezTo>
                    <a:cubicBezTo>
                      <a:pt x="738" y="75"/>
                      <a:pt x="730" y="36"/>
                      <a:pt x="702" y="12"/>
                    </a:cubicBezTo>
                    <a:cubicBezTo>
                      <a:pt x="690" y="4"/>
                      <a:pt x="677"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7"/>
              <p:cNvSpPr/>
              <p:nvPr/>
            </p:nvSpPr>
            <p:spPr>
              <a:xfrm>
                <a:off x="6940025" y="3386800"/>
                <a:ext cx="75775" cy="75225"/>
              </a:xfrm>
              <a:custGeom>
                <a:avLst/>
                <a:gdLst/>
                <a:ahLst/>
                <a:cxnLst/>
                <a:rect l="l" t="t" r="r" b="b"/>
                <a:pathLst>
                  <a:path w="3031" h="3009" extrusionOk="0">
                    <a:moveTo>
                      <a:pt x="2956" y="0"/>
                    </a:moveTo>
                    <a:cubicBezTo>
                      <a:pt x="2936" y="0"/>
                      <a:pt x="2916" y="10"/>
                      <a:pt x="2904" y="26"/>
                    </a:cubicBezTo>
                    <a:cubicBezTo>
                      <a:pt x="2888" y="46"/>
                      <a:pt x="1569" y="1852"/>
                      <a:pt x="40" y="2886"/>
                    </a:cubicBezTo>
                    <a:cubicBezTo>
                      <a:pt x="8" y="2906"/>
                      <a:pt x="1" y="2949"/>
                      <a:pt x="20" y="2977"/>
                    </a:cubicBezTo>
                    <a:cubicBezTo>
                      <a:pt x="32" y="2997"/>
                      <a:pt x="56" y="3009"/>
                      <a:pt x="76" y="3009"/>
                    </a:cubicBezTo>
                    <a:cubicBezTo>
                      <a:pt x="88" y="3009"/>
                      <a:pt x="100" y="3005"/>
                      <a:pt x="111" y="2997"/>
                    </a:cubicBezTo>
                    <a:cubicBezTo>
                      <a:pt x="1664" y="1947"/>
                      <a:pt x="2995" y="125"/>
                      <a:pt x="3011" y="105"/>
                    </a:cubicBezTo>
                    <a:cubicBezTo>
                      <a:pt x="3031" y="77"/>
                      <a:pt x="3023" y="34"/>
                      <a:pt x="2995" y="14"/>
                    </a:cubicBezTo>
                    <a:cubicBezTo>
                      <a:pt x="2984" y="4"/>
                      <a:pt x="2970" y="0"/>
                      <a:pt x="2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7"/>
              <p:cNvSpPr/>
              <p:nvPr/>
            </p:nvSpPr>
            <p:spPr>
              <a:xfrm>
                <a:off x="6881800" y="3684100"/>
                <a:ext cx="149150" cy="129450"/>
              </a:xfrm>
              <a:custGeom>
                <a:avLst/>
                <a:gdLst/>
                <a:ahLst/>
                <a:cxnLst/>
                <a:rect l="l" t="t" r="r" b="b"/>
                <a:pathLst>
                  <a:path w="5966" h="5178" extrusionOk="0">
                    <a:moveTo>
                      <a:pt x="2864" y="1"/>
                    </a:moveTo>
                    <a:cubicBezTo>
                      <a:pt x="1399" y="1"/>
                      <a:pt x="163" y="987"/>
                      <a:pt x="36" y="2314"/>
                    </a:cubicBezTo>
                    <a:cubicBezTo>
                      <a:pt x="1" y="2714"/>
                      <a:pt x="64" y="3102"/>
                      <a:pt x="214" y="3455"/>
                    </a:cubicBezTo>
                    <a:cubicBezTo>
                      <a:pt x="512" y="3494"/>
                      <a:pt x="832" y="3581"/>
                      <a:pt x="1173" y="3708"/>
                    </a:cubicBezTo>
                    <a:cubicBezTo>
                      <a:pt x="1209" y="3720"/>
                      <a:pt x="1224" y="3756"/>
                      <a:pt x="1213" y="3791"/>
                    </a:cubicBezTo>
                    <a:cubicBezTo>
                      <a:pt x="1205" y="3819"/>
                      <a:pt x="1177" y="3835"/>
                      <a:pt x="1153" y="3835"/>
                    </a:cubicBezTo>
                    <a:cubicBezTo>
                      <a:pt x="1145" y="3835"/>
                      <a:pt x="1137" y="3835"/>
                      <a:pt x="1129" y="3831"/>
                    </a:cubicBezTo>
                    <a:cubicBezTo>
                      <a:pt x="828" y="3720"/>
                      <a:pt x="547" y="3641"/>
                      <a:pt x="282" y="3597"/>
                    </a:cubicBezTo>
                    <a:lnTo>
                      <a:pt x="282" y="3597"/>
                    </a:lnTo>
                    <a:cubicBezTo>
                      <a:pt x="702" y="4437"/>
                      <a:pt x="1601" y="5059"/>
                      <a:pt x="2690" y="5166"/>
                    </a:cubicBezTo>
                    <a:cubicBezTo>
                      <a:pt x="2793" y="5174"/>
                      <a:pt x="2896" y="5178"/>
                      <a:pt x="3003" y="5178"/>
                    </a:cubicBezTo>
                    <a:cubicBezTo>
                      <a:pt x="4468" y="5178"/>
                      <a:pt x="5704" y="4191"/>
                      <a:pt x="5827" y="2864"/>
                    </a:cubicBezTo>
                    <a:cubicBezTo>
                      <a:pt x="5966" y="1442"/>
                      <a:pt x="4777" y="167"/>
                      <a:pt x="3177" y="17"/>
                    </a:cubicBezTo>
                    <a:cubicBezTo>
                      <a:pt x="3074" y="5"/>
                      <a:pt x="2967" y="1"/>
                      <a:pt x="2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7"/>
              <p:cNvSpPr/>
              <p:nvPr/>
            </p:nvSpPr>
            <p:spPr>
              <a:xfrm>
                <a:off x="6887150" y="3770450"/>
                <a:ext cx="25275" cy="9525"/>
              </a:xfrm>
              <a:custGeom>
                <a:avLst/>
                <a:gdLst/>
                <a:ahLst/>
                <a:cxnLst/>
                <a:rect l="l" t="t" r="r" b="b"/>
                <a:pathLst>
                  <a:path w="1011" h="381" extrusionOk="0">
                    <a:moveTo>
                      <a:pt x="0" y="1"/>
                    </a:moveTo>
                    <a:cubicBezTo>
                      <a:pt x="24" y="52"/>
                      <a:pt x="44" y="100"/>
                      <a:pt x="68" y="143"/>
                    </a:cubicBezTo>
                    <a:cubicBezTo>
                      <a:pt x="333" y="187"/>
                      <a:pt x="614" y="266"/>
                      <a:pt x="915" y="377"/>
                    </a:cubicBezTo>
                    <a:cubicBezTo>
                      <a:pt x="923" y="381"/>
                      <a:pt x="931" y="381"/>
                      <a:pt x="939" y="381"/>
                    </a:cubicBezTo>
                    <a:cubicBezTo>
                      <a:pt x="963" y="381"/>
                      <a:pt x="991" y="365"/>
                      <a:pt x="999" y="337"/>
                    </a:cubicBezTo>
                    <a:cubicBezTo>
                      <a:pt x="1010" y="302"/>
                      <a:pt x="995" y="266"/>
                      <a:pt x="959" y="254"/>
                    </a:cubicBezTo>
                    <a:cubicBezTo>
                      <a:pt x="618" y="127"/>
                      <a:pt x="298" y="4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7"/>
              <p:cNvSpPr/>
              <p:nvPr/>
            </p:nvSpPr>
            <p:spPr>
              <a:xfrm>
                <a:off x="6556025" y="3630425"/>
                <a:ext cx="146975" cy="129450"/>
              </a:xfrm>
              <a:custGeom>
                <a:avLst/>
                <a:gdLst/>
                <a:ahLst/>
                <a:cxnLst/>
                <a:rect l="l" t="t" r="r" b="b"/>
                <a:pathLst>
                  <a:path w="5879" h="5178" extrusionOk="0">
                    <a:moveTo>
                      <a:pt x="2852" y="1"/>
                    </a:moveTo>
                    <a:cubicBezTo>
                      <a:pt x="1387" y="1"/>
                      <a:pt x="151" y="987"/>
                      <a:pt x="28" y="2314"/>
                    </a:cubicBezTo>
                    <a:cubicBezTo>
                      <a:pt x="0" y="2603"/>
                      <a:pt x="24" y="2880"/>
                      <a:pt x="99" y="3150"/>
                    </a:cubicBezTo>
                    <a:cubicBezTo>
                      <a:pt x="464" y="3316"/>
                      <a:pt x="864" y="3423"/>
                      <a:pt x="1284" y="3447"/>
                    </a:cubicBezTo>
                    <a:cubicBezTo>
                      <a:pt x="1339" y="3451"/>
                      <a:pt x="1391" y="3451"/>
                      <a:pt x="1442" y="3451"/>
                    </a:cubicBezTo>
                    <a:cubicBezTo>
                      <a:pt x="2721" y="3451"/>
                      <a:pt x="3981" y="2631"/>
                      <a:pt x="5189" y="1015"/>
                    </a:cubicBezTo>
                    <a:cubicBezTo>
                      <a:pt x="4710" y="472"/>
                      <a:pt x="3993" y="92"/>
                      <a:pt x="3165" y="17"/>
                    </a:cubicBezTo>
                    <a:cubicBezTo>
                      <a:pt x="3062" y="5"/>
                      <a:pt x="2955" y="1"/>
                      <a:pt x="2852" y="1"/>
                    </a:cubicBezTo>
                    <a:close/>
                    <a:moveTo>
                      <a:pt x="5276" y="1118"/>
                    </a:moveTo>
                    <a:cubicBezTo>
                      <a:pt x="4048" y="2754"/>
                      <a:pt x="2757" y="3582"/>
                      <a:pt x="1442" y="3582"/>
                    </a:cubicBezTo>
                    <a:cubicBezTo>
                      <a:pt x="1387" y="3582"/>
                      <a:pt x="1331" y="3582"/>
                      <a:pt x="1276" y="3578"/>
                    </a:cubicBezTo>
                    <a:cubicBezTo>
                      <a:pt x="880" y="3558"/>
                      <a:pt x="503" y="3463"/>
                      <a:pt x="151" y="3316"/>
                    </a:cubicBezTo>
                    <a:lnTo>
                      <a:pt x="151" y="3316"/>
                    </a:lnTo>
                    <a:cubicBezTo>
                      <a:pt x="495" y="4291"/>
                      <a:pt x="1470" y="5047"/>
                      <a:pt x="2678" y="5162"/>
                    </a:cubicBezTo>
                    <a:cubicBezTo>
                      <a:pt x="2781" y="5174"/>
                      <a:pt x="2888" y="5178"/>
                      <a:pt x="2991" y="5178"/>
                    </a:cubicBezTo>
                    <a:cubicBezTo>
                      <a:pt x="4456" y="5178"/>
                      <a:pt x="5692" y="4192"/>
                      <a:pt x="5819" y="2865"/>
                    </a:cubicBezTo>
                    <a:cubicBezTo>
                      <a:pt x="5878" y="2223"/>
                      <a:pt x="5668"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7"/>
              <p:cNvSpPr/>
              <p:nvPr/>
            </p:nvSpPr>
            <p:spPr>
              <a:xfrm>
                <a:off x="6558500" y="3655775"/>
                <a:ext cx="129450" cy="64200"/>
              </a:xfrm>
              <a:custGeom>
                <a:avLst/>
                <a:gdLst/>
                <a:ahLst/>
                <a:cxnLst/>
                <a:rect l="l" t="t" r="r" b="b"/>
                <a:pathLst>
                  <a:path w="5178" h="2568" extrusionOk="0">
                    <a:moveTo>
                      <a:pt x="5090" y="1"/>
                    </a:moveTo>
                    <a:cubicBezTo>
                      <a:pt x="3882" y="1617"/>
                      <a:pt x="2622" y="2437"/>
                      <a:pt x="1343" y="2437"/>
                    </a:cubicBezTo>
                    <a:cubicBezTo>
                      <a:pt x="1292" y="2437"/>
                      <a:pt x="1240" y="2437"/>
                      <a:pt x="1185" y="2433"/>
                    </a:cubicBezTo>
                    <a:cubicBezTo>
                      <a:pt x="765" y="2409"/>
                      <a:pt x="365" y="2302"/>
                      <a:pt x="0" y="2136"/>
                    </a:cubicBezTo>
                    <a:lnTo>
                      <a:pt x="0" y="2136"/>
                    </a:lnTo>
                    <a:cubicBezTo>
                      <a:pt x="16" y="2191"/>
                      <a:pt x="32" y="2247"/>
                      <a:pt x="52" y="2302"/>
                    </a:cubicBezTo>
                    <a:cubicBezTo>
                      <a:pt x="404" y="2449"/>
                      <a:pt x="781" y="2544"/>
                      <a:pt x="1177" y="2564"/>
                    </a:cubicBezTo>
                    <a:cubicBezTo>
                      <a:pt x="1232" y="2568"/>
                      <a:pt x="1288" y="2568"/>
                      <a:pt x="1343" y="2568"/>
                    </a:cubicBezTo>
                    <a:cubicBezTo>
                      <a:pt x="2658" y="2568"/>
                      <a:pt x="3949" y="1740"/>
                      <a:pt x="5177" y="104"/>
                    </a:cubicBezTo>
                    <a:cubicBezTo>
                      <a:pt x="5149" y="68"/>
                      <a:pt x="5118" y="33"/>
                      <a:pt x="5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7"/>
              <p:cNvSpPr/>
              <p:nvPr/>
            </p:nvSpPr>
            <p:spPr>
              <a:xfrm>
                <a:off x="6608275" y="3588750"/>
                <a:ext cx="116400" cy="72250"/>
              </a:xfrm>
              <a:custGeom>
                <a:avLst/>
                <a:gdLst/>
                <a:ahLst/>
                <a:cxnLst/>
                <a:rect l="l" t="t" r="r" b="b"/>
                <a:pathLst>
                  <a:path w="4656" h="2890" extrusionOk="0">
                    <a:moveTo>
                      <a:pt x="4404" y="0"/>
                    </a:moveTo>
                    <a:cubicBezTo>
                      <a:pt x="4208" y="0"/>
                      <a:pt x="3642" y="1154"/>
                      <a:pt x="2465" y="1343"/>
                    </a:cubicBezTo>
                    <a:cubicBezTo>
                      <a:pt x="2353" y="1362"/>
                      <a:pt x="2244" y="1370"/>
                      <a:pt x="2138" y="1370"/>
                    </a:cubicBezTo>
                    <a:cubicBezTo>
                      <a:pt x="1179" y="1370"/>
                      <a:pt x="459" y="694"/>
                      <a:pt x="233" y="694"/>
                    </a:cubicBezTo>
                    <a:cubicBezTo>
                      <a:pt x="210" y="694"/>
                      <a:pt x="192" y="702"/>
                      <a:pt x="180" y="717"/>
                    </a:cubicBezTo>
                    <a:cubicBezTo>
                      <a:pt x="1" y="942"/>
                      <a:pt x="1005" y="2889"/>
                      <a:pt x="2418" y="2889"/>
                    </a:cubicBezTo>
                    <a:cubicBezTo>
                      <a:pt x="2474" y="2889"/>
                      <a:pt x="2531" y="2886"/>
                      <a:pt x="2588" y="2880"/>
                    </a:cubicBezTo>
                    <a:cubicBezTo>
                      <a:pt x="4172" y="2702"/>
                      <a:pt x="4656" y="163"/>
                      <a:pt x="4430" y="8"/>
                    </a:cubicBezTo>
                    <a:cubicBezTo>
                      <a:pt x="4422" y="3"/>
                      <a:pt x="441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7"/>
              <p:cNvSpPr/>
              <p:nvPr/>
            </p:nvSpPr>
            <p:spPr>
              <a:xfrm>
                <a:off x="6888625" y="3639200"/>
                <a:ext cx="113625" cy="76600"/>
              </a:xfrm>
              <a:custGeom>
                <a:avLst/>
                <a:gdLst/>
                <a:ahLst/>
                <a:cxnLst/>
                <a:rect l="l" t="t" r="r" b="b"/>
                <a:pathLst>
                  <a:path w="4545" h="3064" extrusionOk="0">
                    <a:moveTo>
                      <a:pt x="296" y="0"/>
                    </a:moveTo>
                    <a:cubicBezTo>
                      <a:pt x="287" y="0"/>
                      <a:pt x="278" y="2"/>
                      <a:pt x="270" y="6"/>
                    </a:cubicBezTo>
                    <a:cubicBezTo>
                      <a:pt x="1" y="141"/>
                      <a:pt x="108" y="2502"/>
                      <a:pt x="1534" y="2985"/>
                    </a:cubicBezTo>
                    <a:cubicBezTo>
                      <a:pt x="1696" y="3039"/>
                      <a:pt x="1858" y="3064"/>
                      <a:pt x="2019" y="3064"/>
                    </a:cubicBezTo>
                    <a:cubicBezTo>
                      <a:pt x="3352" y="3064"/>
                      <a:pt x="4545" y="1371"/>
                      <a:pt x="4421" y="1159"/>
                    </a:cubicBezTo>
                    <a:cubicBezTo>
                      <a:pt x="4411" y="1143"/>
                      <a:pt x="4394" y="1135"/>
                      <a:pt x="4369" y="1135"/>
                    </a:cubicBezTo>
                    <a:cubicBezTo>
                      <a:pt x="4166" y="1135"/>
                      <a:pt x="3481" y="1621"/>
                      <a:pt x="2640" y="1621"/>
                    </a:cubicBezTo>
                    <a:cubicBezTo>
                      <a:pt x="2458" y="1621"/>
                      <a:pt x="2269" y="1598"/>
                      <a:pt x="2076" y="1543"/>
                    </a:cubicBezTo>
                    <a:cubicBezTo>
                      <a:pt x="927" y="1216"/>
                      <a:pt x="51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7"/>
              <p:cNvSpPr/>
              <p:nvPr/>
            </p:nvSpPr>
            <p:spPr>
              <a:xfrm>
                <a:off x="6673350" y="3677175"/>
                <a:ext cx="225600" cy="65275"/>
              </a:xfrm>
              <a:custGeom>
                <a:avLst/>
                <a:gdLst/>
                <a:ahLst/>
                <a:cxnLst/>
                <a:rect l="l" t="t" r="r" b="b"/>
                <a:pathLst>
                  <a:path w="9024" h="2611" extrusionOk="0">
                    <a:moveTo>
                      <a:pt x="1425" y="1"/>
                    </a:moveTo>
                    <a:cubicBezTo>
                      <a:pt x="960" y="1"/>
                      <a:pt x="381" y="185"/>
                      <a:pt x="88" y="559"/>
                    </a:cubicBezTo>
                    <a:cubicBezTo>
                      <a:pt x="1" y="674"/>
                      <a:pt x="21" y="840"/>
                      <a:pt x="136" y="927"/>
                    </a:cubicBezTo>
                    <a:cubicBezTo>
                      <a:pt x="184" y="966"/>
                      <a:pt x="242" y="985"/>
                      <a:pt x="300" y="985"/>
                    </a:cubicBezTo>
                    <a:cubicBezTo>
                      <a:pt x="378" y="985"/>
                      <a:pt x="455" y="950"/>
                      <a:pt x="508" y="884"/>
                    </a:cubicBezTo>
                    <a:cubicBezTo>
                      <a:pt x="685" y="655"/>
                      <a:pt x="1107" y="529"/>
                      <a:pt x="1432" y="529"/>
                    </a:cubicBezTo>
                    <a:cubicBezTo>
                      <a:pt x="1456" y="529"/>
                      <a:pt x="1479" y="530"/>
                      <a:pt x="1502" y="531"/>
                    </a:cubicBezTo>
                    <a:cubicBezTo>
                      <a:pt x="1720" y="543"/>
                      <a:pt x="1910" y="634"/>
                      <a:pt x="2017" y="773"/>
                    </a:cubicBezTo>
                    <a:cubicBezTo>
                      <a:pt x="2057" y="828"/>
                      <a:pt x="2096" y="884"/>
                      <a:pt x="2140" y="943"/>
                    </a:cubicBezTo>
                    <a:cubicBezTo>
                      <a:pt x="2354" y="1250"/>
                      <a:pt x="2682" y="1715"/>
                      <a:pt x="3173" y="1715"/>
                    </a:cubicBezTo>
                    <a:cubicBezTo>
                      <a:pt x="3328" y="1715"/>
                      <a:pt x="3499" y="1669"/>
                      <a:pt x="3688" y="1557"/>
                    </a:cubicBezTo>
                    <a:cubicBezTo>
                      <a:pt x="3847" y="1462"/>
                      <a:pt x="3986" y="1339"/>
                      <a:pt x="4116" y="1220"/>
                    </a:cubicBezTo>
                    <a:cubicBezTo>
                      <a:pt x="4281" y="1075"/>
                      <a:pt x="4448" y="923"/>
                      <a:pt x="4577" y="923"/>
                    </a:cubicBezTo>
                    <a:cubicBezTo>
                      <a:pt x="4582" y="923"/>
                      <a:pt x="4587" y="923"/>
                      <a:pt x="4592" y="923"/>
                    </a:cubicBezTo>
                    <a:cubicBezTo>
                      <a:pt x="4699" y="927"/>
                      <a:pt x="4817" y="1042"/>
                      <a:pt x="4897" y="1133"/>
                    </a:cubicBezTo>
                    <a:cubicBezTo>
                      <a:pt x="4956" y="1201"/>
                      <a:pt x="5007" y="1276"/>
                      <a:pt x="5067" y="1359"/>
                    </a:cubicBezTo>
                    <a:cubicBezTo>
                      <a:pt x="5174" y="1510"/>
                      <a:pt x="5285" y="1664"/>
                      <a:pt x="5443" y="1795"/>
                    </a:cubicBezTo>
                    <a:cubicBezTo>
                      <a:pt x="5667" y="1978"/>
                      <a:pt x="5950" y="2072"/>
                      <a:pt x="6234" y="2072"/>
                    </a:cubicBezTo>
                    <a:cubicBezTo>
                      <a:pt x="6423" y="2072"/>
                      <a:pt x="6611" y="2031"/>
                      <a:pt x="6782" y="1945"/>
                    </a:cubicBezTo>
                    <a:cubicBezTo>
                      <a:pt x="6917" y="1874"/>
                      <a:pt x="7028" y="1791"/>
                      <a:pt x="7138" y="1704"/>
                    </a:cubicBezTo>
                    <a:cubicBezTo>
                      <a:pt x="7249" y="1616"/>
                      <a:pt x="7356" y="1537"/>
                      <a:pt x="7467" y="1498"/>
                    </a:cubicBezTo>
                    <a:cubicBezTo>
                      <a:pt x="7531" y="1473"/>
                      <a:pt x="7598" y="1461"/>
                      <a:pt x="7666" y="1461"/>
                    </a:cubicBezTo>
                    <a:cubicBezTo>
                      <a:pt x="7818" y="1461"/>
                      <a:pt x="7975" y="1520"/>
                      <a:pt x="8117" y="1632"/>
                    </a:cubicBezTo>
                    <a:cubicBezTo>
                      <a:pt x="8346" y="1811"/>
                      <a:pt x="8481" y="2080"/>
                      <a:pt x="8453" y="2318"/>
                    </a:cubicBezTo>
                    <a:cubicBezTo>
                      <a:pt x="8442" y="2464"/>
                      <a:pt x="8545" y="2595"/>
                      <a:pt x="8691" y="2611"/>
                    </a:cubicBezTo>
                    <a:lnTo>
                      <a:pt x="8719" y="2611"/>
                    </a:lnTo>
                    <a:cubicBezTo>
                      <a:pt x="8853" y="2611"/>
                      <a:pt x="8968" y="2508"/>
                      <a:pt x="8980" y="2373"/>
                    </a:cubicBezTo>
                    <a:cubicBezTo>
                      <a:pt x="9024" y="1949"/>
                      <a:pt x="8818" y="1506"/>
                      <a:pt x="8442" y="1212"/>
                    </a:cubicBezTo>
                    <a:cubicBezTo>
                      <a:pt x="8206" y="1031"/>
                      <a:pt x="7931" y="935"/>
                      <a:pt x="7663" y="935"/>
                    </a:cubicBezTo>
                    <a:cubicBezTo>
                      <a:pt x="7534" y="935"/>
                      <a:pt x="7406" y="958"/>
                      <a:pt x="7285" y="1003"/>
                    </a:cubicBezTo>
                    <a:cubicBezTo>
                      <a:pt x="7099" y="1070"/>
                      <a:pt x="6948" y="1185"/>
                      <a:pt x="6814" y="1288"/>
                    </a:cubicBezTo>
                    <a:cubicBezTo>
                      <a:pt x="6723" y="1359"/>
                      <a:pt x="6635" y="1426"/>
                      <a:pt x="6544" y="1470"/>
                    </a:cubicBezTo>
                    <a:cubicBezTo>
                      <a:pt x="6448" y="1519"/>
                      <a:pt x="6340" y="1543"/>
                      <a:pt x="6232" y="1543"/>
                    </a:cubicBezTo>
                    <a:cubicBezTo>
                      <a:pt x="6069" y="1543"/>
                      <a:pt x="5906" y="1489"/>
                      <a:pt x="5780" y="1387"/>
                    </a:cubicBezTo>
                    <a:cubicBezTo>
                      <a:pt x="5673" y="1300"/>
                      <a:pt x="5586" y="1177"/>
                      <a:pt x="5495" y="1050"/>
                    </a:cubicBezTo>
                    <a:cubicBezTo>
                      <a:pt x="5431" y="963"/>
                      <a:pt x="5368" y="876"/>
                      <a:pt x="5297" y="789"/>
                    </a:cubicBezTo>
                    <a:cubicBezTo>
                      <a:pt x="5079" y="539"/>
                      <a:pt x="4861" y="408"/>
                      <a:pt x="4627" y="397"/>
                    </a:cubicBezTo>
                    <a:cubicBezTo>
                      <a:pt x="4611" y="395"/>
                      <a:pt x="4595" y="395"/>
                      <a:pt x="4580" y="395"/>
                    </a:cubicBezTo>
                    <a:cubicBezTo>
                      <a:pt x="4254" y="395"/>
                      <a:pt x="3994" y="624"/>
                      <a:pt x="3768" y="828"/>
                    </a:cubicBezTo>
                    <a:cubicBezTo>
                      <a:pt x="3653" y="931"/>
                      <a:pt x="3534" y="1034"/>
                      <a:pt x="3419" y="1106"/>
                    </a:cubicBezTo>
                    <a:cubicBezTo>
                      <a:pt x="3329" y="1158"/>
                      <a:pt x="3251" y="1186"/>
                      <a:pt x="3177" y="1186"/>
                    </a:cubicBezTo>
                    <a:cubicBezTo>
                      <a:pt x="2992" y="1186"/>
                      <a:pt x="2832" y="1012"/>
                      <a:pt x="2572" y="638"/>
                    </a:cubicBezTo>
                    <a:cubicBezTo>
                      <a:pt x="2524" y="575"/>
                      <a:pt x="2480" y="515"/>
                      <a:pt x="2437" y="456"/>
                    </a:cubicBezTo>
                    <a:cubicBezTo>
                      <a:pt x="2239" y="191"/>
                      <a:pt x="1910" y="24"/>
                      <a:pt x="1534" y="4"/>
                    </a:cubicBezTo>
                    <a:cubicBezTo>
                      <a:pt x="1498" y="2"/>
                      <a:pt x="1462"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7"/>
              <p:cNvSpPr/>
              <p:nvPr/>
            </p:nvSpPr>
            <p:spPr>
              <a:xfrm>
                <a:off x="6352225" y="3186825"/>
                <a:ext cx="426425" cy="345200"/>
              </a:xfrm>
              <a:custGeom>
                <a:avLst/>
                <a:gdLst/>
                <a:ahLst/>
                <a:cxnLst/>
                <a:rect l="l" t="t" r="r" b="b"/>
                <a:pathLst>
                  <a:path w="17057" h="13808" extrusionOk="0">
                    <a:moveTo>
                      <a:pt x="9582" y="0"/>
                    </a:moveTo>
                    <a:lnTo>
                      <a:pt x="6584" y="3795"/>
                    </a:lnTo>
                    <a:lnTo>
                      <a:pt x="3134" y="1898"/>
                    </a:lnTo>
                    <a:lnTo>
                      <a:pt x="3134" y="1898"/>
                    </a:lnTo>
                    <a:cubicBezTo>
                      <a:pt x="3324" y="2856"/>
                      <a:pt x="3518" y="3815"/>
                      <a:pt x="3708" y="4773"/>
                    </a:cubicBezTo>
                    <a:lnTo>
                      <a:pt x="1" y="5811"/>
                    </a:lnTo>
                    <a:lnTo>
                      <a:pt x="2801" y="7768"/>
                    </a:lnTo>
                    <a:lnTo>
                      <a:pt x="36" y="10069"/>
                    </a:lnTo>
                    <a:lnTo>
                      <a:pt x="3534" y="10469"/>
                    </a:lnTo>
                    <a:lnTo>
                      <a:pt x="3364" y="13289"/>
                    </a:lnTo>
                    <a:lnTo>
                      <a:pt x="6413" y="11103"/>
                    </a:lnTo>
                    <a:lnTo>
                      <a:pt x="6758" y="13808"/>
                    </a:lnTo>
                    <a:lnTo>
                      <a:pt x="9337" y="10932"/>
                    </a:lnTo>
                    <a:lnTo>
                      <a:pt x="11147" y="13578"/>
                    </a:lnTo>
                    <a:lnTo>
                      <a:pt x="12101" y="10009"/>
                    </a:lnTo>
                    <a:lnTo>
                      <a:pt x="15496" y="10988"/>
                    </a:lnTo>
                    <a:lnTo>
                      <a:pt x="13547" y="8282"/>
                    </a:lnTo>
                    <a:lnTo>
                      <a:pt x="17056" y="8168"/>
                    </a:lnTo>
                    <a:lnTo>
                      <a:pt x="14537" y="6270"/>
                    </a:lnTo>
                    <a:lnTo>
                      <a:pt x="16759" y="4543"/>
                    </a:lnTo>
                    <a:lnTo>
                      <a:pt x="13052" y="4373"/>
                    </a:lnTo>
                    <a:lnTo>
                      <a:pt x="13377" y="1898"/>
                    </a:lnTo>
                    <a:lnTo>
                      <a:pt x="9950" y="3680"/>
                    </a:lnTo>
                    <a:lnTo>
                      <a:pt x="95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7"/>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sp>
        <p:nvSpPr>
          <p:cNvPr id="1616" name="Google Shape;1616;p48"/>
          <p:cNvSpPr txBox="1">
            <a:spLocks noGrp="1"/>
          </p:cNvSpPr>
          <p:nvPr>
            <p:ph type="title"/>
          </p:nvPr>
        </p:nvSpPr>
        <p:spPr>
          <a:xfrm>
            <a:off x="713213" y="2235300"/>
            <a:ext cx="4837200" cy="83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Results</a:t>
            </a:r>
            <a:endParaRPr/>
          </a:p>
        </p:txBody>
      </p:sp>
      <p:sp>
        <p:nvSpPr>
          <p:cNvPr id="1617" name="Google Shape;1617;p48"/>
          <p:cNvSpPr txBox="1">
            <a:spLocks noGrp="1"/>
          </p:cNvSpPr>
          <p:nvPr>
            <p:ph type="title" idx="2"/>
          </p:nvPr>
        </p:nvSpPr>
        <p:spPr>
          <a:xfrm>
            <a:off x="713213" y="2152061"/>
            <a:ext cx="1005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1618" name="Google Shape;1618;p48"/>
          <p:cNvGrpSpPr/>
          <p:nvPr/>
        </p:nvGrpSpPr>
        <p:grpSpPr>
          <a:xfrm rot="-403965">
            <a:off x="5619386" y="960056"/>
            <a:ext cx="1595760" cy="1270444"/>
            <a:chOff x="229400" y="1987313"/>
            <a:chExt cx="950150" cy="756450"/>
          </a:xfrm>
        </p:grpSpPr>
        <p:sp>
          <p:nvSpPr>
            <p:cNvPr id="1619" name="Google Shape;1619;p48"/>
            <p:cNvSpPr/>
            <p:nvPr/>
          </p:nvSpPr>
          <p:spPr>
            <a:xfrm>
              <a:off x="229400" y="1987350"/>
              <a:ext cx="950150" cy="756375"/>
            </a:xfrm>
            <a:custGeom>
              <a:avLst/>
              <a:gdLst/>
              <a:ahLst/>
              <a:cxnLst/>
              <a:rect l="l" t="t" r="r" b="b"/>
              <a:pathLst>
                <a:path w="38006" h="30255" extrusionOk="0">
                  <a:moveTo>
                    <a:pt x="30844" y="20039"/>
                  </a:moveTo>
                  <a:lnTo>
                    <a:pt x="30844" y="20039"/>
                  </a:lnTo>
                  <a:cubicBezTo>
                    <a:pt x="30602" y="20566"/>
                    <a:pt x="30483" y="21212"/>
                    <a:pt x="30543" y="21917"/>
                  </a:cubicBezTo>
                  <a:cubicBezTo>
                    <a:pt x="30404" y="21683"/>
                    <a:pt x="30163" y="21331"/>
                    <a:pt x="29802" y="20986"/>
                  </a:cubicBezTo>
                  <a:cubicBezTo>
                    <a:pt x="29786" y="20705"/>
                    <a:pt x="29747" y="20416"/>
                    <a:pt x="29683" y="20115"/>
                  </a:cubicBezTo>
                  <a:lnTo>
                    <a:pt x="29683" y="20115"/>
                  </a:lnTo>
                  <a:cubicBezTo>
                    <a:pt x="29683" y="20115"/>
                    <a:pt x="29714" y="20116"/>
                    <a:pt x="29772" y="20116"/>
                  </a:cubicBezTo>
                  <a:cubicBezTo>
                    <a:pt x="29938" y="20116"/>
                    <a:pt x="30327" y="20107"/>
                    <a:pt x="30844" y="20039"/>
                  </a:cubicBezTo>
                  <a:close/>
                  <a:moveTo>
                    <a:pt x="3826" y="1"/>
                  </a:moveTo>
                  <a:cubicBezTo>
                    <a:pt x="3563" y="1"/>
                    <a:pt x="3325" y="63"/>
                    <a:pt x="3134" y="207"/>
                  </a:cubicBezTo>
                  <a:cubicBezTo>
                    <a:pt x="2310" y="825"/>
                    <a:pt x="2777" y="2616"/>
                    <a:pt x="2825" y="2798"/>
                  </a:cubicBezTo>
                  <a:cubicBezTo>
                    <a:pt x="3050" y="3661"/>
                    <a:pt x="3526" y="4255"/>
                    <a:pt x="3823" y="4568"/>
                  </a:cubicBezTo>
                  <a:cubicBezTo>
                    <a:pt x="3779" y="4550"/>
                    <a:pt x="3420" y="4406"/>
                    <a:pt x="2950" y="4406"/>
                  </a:cubicBezTo>
                  <a:cubicBezTo>
                    <a:pt x="2602" y="4406"/>
                    <a:pt x="2194" y="4485"/>
                    <a:pt x="1807" y="4751"/>
                  </a:cubicBezTo>
                  <a:cubicBezTo>
                    <a:pt x="999" y="5309"/>
                    <a:pt x="682" y="6414"/>
                    <a:pt x="1007" y="7000"/>
                  </a:cubicBezTo>
                  <a:cubicBezTo>
                    <a:pt x="1234" y="7419"/>
                    <a:pt x="1833" y="7675"/>
                    <a:pt x="2646" y="7675"/>
                  </a:cubicBezTo>
                  <a:cubicBezTo>
                    <a:pt x="2911" y="7675"/>
                    <a:pt x="3198" y="7648"/>
                    <a:pt x="3502" y="7590"/>
                  </a:cubicBezTo>
                  <a:lnTo>
                    <a:pt x="3502" y="7590"/>
                  </a:lnTo>
                  <a:cubicBezTo>
                    <a:pt x="2785" y="8577"/>
                    <a:pt x="2147" y="9694"/>
                    <a:pt x="1652" y="10957"/>
                  </a:cubicBezTo>
                  <a:cubicBezTo>
                    <a:pt x="864" y="12977"/>
                    <a:pt x="662" y="14795"/>
                    <a:pt x="622" y="16031"/>
                  </a:cubicBezTo>
                  <a:cubicBezTo>
                    <a:pt x="0" y="17912"/>
                    <a:pt x="460" y="19952"/>
                    <a:pt x="1795" y="21327"/>
                  </a:cubicBezTo>
                  <a:cubicBezTo>
                    <a:pt x="2440" y="21992"/>
                    <a:pt x="3391" y="22511"/>
                    <a:pt x="4769" y="22705"/>
                  </a:cubicBezTo>
                  <a:cubicBezTo>
                    <a:pt x="4868" y="26955"/>
                    <a:pt x="10469" y="27581"/>
                    <a:pt x="11447" y="27660"/>
                  </a:cubicBezTo>
                  <a:lnTo>
                    <a:pt x="11170" y="28104"/>
                  </a:lnTo>
                  <a:lnTo>
                    <a:pt x="11297" y="28143"/>
                  </a:lnTo>
                  <a:lnTo>
                    <a:pt x="10556" y="29320"/>
                  </a:lnTo>
                  <a:lnTo>
                    <a:pt x="13618" y="30254"/>
                  </a:lnTo>
                  <a:lnTo>
                    <a:pt x="17072" y="26892"/>
                  </a:lnTo>
                  <a:cubicBezTo>
                    <a:pt x="18977" y="26816"/>
                    <a:pt x="20431" y="25644"/>
                    <a:pt x="20431" y="25644"/>
                  </a:cubicBezTo>
                  <a:cubicBezTo>
                    <a:pt x="21592" y="26058"/>
                    <a:pt x="22737" y="26252"/>
                    <a:pt x="23808" y="26252"/>
                  </a:cubicBezTo>
                  <a:cubicBezTo>
                    <a:pt x="24356" y="26252"/>
                    <a:pt x="24885" y="26201"/>
                    <a:pt x="25386" y="26104"/>
                  </a:cubicBezTo>
                  <a:lnTo>
                    <a:pt x="25386" y="26104"/>
                  </a:lnTo>
                  <a:cubicBezTo>
                    <a:pt x="25314" y="26686"/>
                    <a:pt x="25469" y="27248"/>
                    <a:pt x="25794" y="27525"/>
                  </a:cubicBezTo>
                  <a:cubicBezTo>
                    <a:pt x="25985" y="27690"/>
                    <a:pt x="26260" y="27775"/>
                    <a:pt x="26589" y="27775"/>
                  </a:cubicBezTo>
                  <a:cubicBezTo>
                    <a:pt x="27413" y="27775"/>
                    <a:pt x="28580" y="27246"/>
                    <a:pt x="29663" y="26104"/>
                  </a:cubicBezTo>
                  <a:lnTo>
                    <a:pt x="29663" y="26104"/>
                  </a:lnTo>
                  <a:cubicBezTo>
                    <a:pt x="28923" y="27902"/>
                    <a:pt x="29438" y="29518"/>
                    <a:pt x="30345" y="29910"/>
                  </a:cubicBezTo>
                  <a:cubicBezTo>
                    <a:pt x="30506" y="29980"/>
                    <a:pt x="30679" y="30012"/>
                    <a:pt x="30856" y="30012"/>
                  </a:cubicBezTo>
                  <a:cubicBezTo>
                    <a:pt x="31433" y="30012"/>
                    <a:pt x="32050" y="29679"/>
                    <a:pt x="32432" y="29300"/>
                  </a:cubicBezTo>
                  <a:cubicBezTo>
                    <a:pt x="33284" y="28460"/>
                    <a:pt x="33430" y="26963"/>
                    <a:pt x="32690" y="25612"/>
                  </a:cubicBezTo>
                  <a:lnTo>
                    <a:pt x="32690" y="25612"/>
                  </a:lnTo>
                  <a:cubicBezTo>
                    <a:pt x="33304" y="26034"/>
                    <a:pt x="33955" y="26221"/>
                    <a:pt x="34539" y="26221"/>
                  </a:cubicBezTo>
                  <a:cubicBezTo>
                    <a:pt x="35224" y="26221"/>
                    <a:pt x="35816" y="25963"/>
                    <a:pt x="36147" y="25525"/>
                  </a:cubicBezTo>
                  <a:cubicBezTo>
                    <a:pt x="36512" y="25042"/>
                    <a:pt x="36571" y="24321"/>
                    <a:pt x="36310" y="23790"/>
                  </a:cubicBezTo>
                  <a:cubicBezTo>
                    <a:pt x="36002" y="23156"/>
                    <a:pt x="35212" y="22729"/>
                    <a:pt x="34250" y="22729"/>
                  </a:cubicBezTo>
                  <a:cubicBezTo>
                    <a:pt x="33802" y="22729"/>
                    <a:pt x="33316" y="22822"/>
                    <a:pt x="32824" y="23030"/>
                  </a:cubicBezTo>
                  <a:cubicBezTo>
                    <a:pt x="34504" y="21921"/>
                    <a:pt x="34975" y="20202"/>
                    <a:pt x="34389" y="19299"/>
                  </a:cubicBezTo>
                  <a:cubicBezTo>
                    <a:pt x="34302" y="19168"/>
                    <a:pt x="34195" y="19053"/>
                    <a:pt x="34068" y="18954"/>
                  </a:cubicBezTo>
                  <a:cubicBezTo>
                    <a:pt x="34654" y="18598"/>
                    <a:pt x="35217" y="18138"/>
                    <a:pt x="35692" y="17536"/>
                  </a:cubicBezTo>
                  <a:cubicBezTo>
                    <a:pt x="38005" y="14617"/>
                    <a:pt x="36932" y="10692"/>
                    <a:pt x="36757" y="10118"/>
                  </a:cubicBezTo>
                  <a:cubicBezTo>
                    <a:pt x="35071" y="4509"/>
                    <a:pt x="26896" y="107"/>
                    <a:pt x="18800" y="107"/>
                  </a:cubicBezTo>
                  <a:cubicBezTo>
                    <a:pt x="16284" y="107"/>
                    <a:pt x="13775" y="532"/>
                    <a:pt x="11471" y="1479"/>
                  </a:cubicBezTo>
                  <a:cubicBezTo>
                    <a:pt x="11459" y="1483"/>
                    <a:pt x="11443" y="1491"/>
                    <a:pt x="11428" y="1495"/>
                  </a:cubicBezTo>
                  <a:cubicBezTo>
                    <a:pt x="11154" y="1253"/>
                    <a:pt x="10818" y="1083"/>
                    <a:pt x="10477" y="1015"/>
                  </a:cubicBezTo>
                  <a:cubicBezTo>
                    <a:pt x="10363" y="993"/>
                    <a:pt x="10247" y="982"/>
                    <a:pt x="10130" y="982"/>
                  </a:cubicBezTo>
                  <a:cubicBezTo>
                    <a:pt x="9059" y="982"/>
                    <a:pt x="7874" y="1894"/>
                    <a:pt x="7431" y="3436"/>
                  </a:cubicBezTo>
                  <a:cubicBezTo>
                    <a:pt x="7348" y="2968"/>
                    <a:pt x="7106" y="2045"/>
                    <a:pt x="6342" y="1261"/>
                  </a:cubicBezTo>
                  <a:cubicBezTo>
                    <a:pt x="5706" y="613"/>
                    <a:pt x="4646" y="1"/>
                    <a:pt x="3826"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0" name="Google Shape;1620;p48"/>
            <p:cNvGrpSpPr/>
            <p:nvPr/>
          </p:nvGrpSpPr>
          <p:grpSpPr>
            <a:xfrm>
              <a:off x="229400" y="1987313"/>
              <a:ext cx="950150" cy="756450"/>
              <a:chOff x="229400" y="3385550"/>
              <a:chExt cx="950150" cy="756450"/>
            </a:xfrm>
          </p:grpSpPr>
          <p:sp>
            <p:nvSpPr>
              <p:cNvPr id="1621" name="Google Shape;1621;p48"/>
              <p:cNvSpPr/>
              <p:nvPr/>
            </p:nvSpPr>
            <p:spPr>
              <a:xfrm>
                <a:off x="229400" y="3388200"/>
                <a:ext cx="950150" cy="753800"/>
              </a:xfrm>
              <a:custGeom>
                <a:avLst/>
                <a:gdLst/>
                <a:ahLst/>
                <a:cxnLst/>
                <a:rect l="l" t="t" r="r" b="b"/>
                <a:pathLst>
                  <a:path w="38006" h="30152" extrusionOk="0">
                    <a:moveTo>
                      <a:pt x="18800" y="0"/>
                    </a:moveTo>
                    <a:cubicBezTo>
                      <a:pt x="16284" y="0"/>
                      <a:pt x="13775" y="425"/>
                      <a:pt x="11471" y="1372"/>
                    </a:cubicBezTo>
                    <a:cubicBezTo>
                      <a:pt x="9530" y="2168"/>
                      <a:pt x="3985" y="4877"/>
                      <a:pt x="1652" y="10854"/>
                    </a:cubicBezTo>
                    <a:cubicBezTo>
                      <a:pt x="864" y="12870"/>
                      <a:pt x="662" y="14692"/>
                      <a:pt x="622" y="15924"/>
                    </a:cubicBezTo>
                    <a:cubicBezTo>
                      <a:pt x="0" y="17806"/>
                      <a:pt x="460" y="19850"/>
                      <a:pt x="1795" y="21220"/>
                    </a:cubicBezTo>
                    <a:cubicBezTo>
                      <a:pt x="2440" y="21889"/>
                      <a:pt x="3391" y="22404"/>
                      <a:pt x="4769" y="22602"/>
                    </a:cubicBezTo>
                    <a:cubicBezTo>
                      <a:pt x="4876" y="27256"/>
                      <a:pt x="11594" y="27565"/>
                      <a:pt x="11594" y="27565"/>
                    </a:cubicBezTo>
                    <a:lnTo>
                      <a:pt x="10556" y="29217"/>
                    </a:lnTo>
                    <a:lnTo>
                      <a:pt x="13618" y="30152"/>
                    </a:lnTo>
                    <a:lnTo>
                      <a:pt x="17072" y="26789"/>
                    </a:lnTo>
                    <a:cubicBezTo>
                      <a:pt x="18977" y="26714"/>
                      <a:pt x="20431" y="25537"/>
                      <a:pt x="20431" y="25537"/>
                    </a:cubicBezTo>
                    <a:cubicBezTo>
                      <a:pt x="21593" y="25953"/>
                      <a:pt x="22741" y="26147"/>
                      <a:pt x="23814" y="26147"/>
                    </a:cubicBezTo>
                    <a:cubicBezTo>
                      <a:pt x="27611" y="26147"/>
                      <a:pt x="30468" y="23711"/>
                      <a:pt x="29683" y="20008"/>
                    </a:cubicBezTo>
                    <a:lnTo>
                      <a:pt x="29683" y="20008"/>
                    </a:lnTo>
                    <a:cubicBezTo>
                      <a:pt x="29683" y="20008"/>
                      <a:pt x="29712" y="20009"/>
                      <a:pt x="29765" y="20009"/>
                    </a:cubicBezTo>
                    <a:cubicBezTo>
                      <a:pt x="30333" y="20009"/>
                      <a:pt x="33733" y="19903"/>
                      <a:pt x="35692" y="17429"/>
                    </a:cubicBezTo>
                    <a:cubicBezTo>
                      <a:pt x="38005" y="14514"/>
                      <a:pt x="36932" y="10589"/>
                      <a:pt x="36757" y="10011"/>
                    </a:cubicBezTo>
                    <a:cubicBezTo>
                      <a:pt x="35071" y="4403"/>
                      <a:pt x="26896" y="0"/>
                      <a:pt x="188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8"/>
              <p:cNvSpPr/>
              <p:nvPr/>
            </p:nvSpPr>
            <p:spPr>
              <a:xfrm>
                <a:off x="374475" y="3916000"/>
                <a:ext cx="362825" cy="193825"/>
              </a:xfrm>
              <a:custGeom>
                <a:avLst/>
                <a:gdLst/>
                <a:ahLst/>
                <a:cxnLst/>
                <a:rect l="l" t="t" r="r" b="b"/>
                <a:pathLst>
                  <a:path w="14513" h="7753" extrusionOk="0">
                    <a:moveTo>
                      <a:pt x="4662" y="1"/>
                    </a:moveTo>
                    <a:cubicBezTo>
                      <a:pt x="2181" y="1"/>
                      <a:pt x="0" y="758"/>
                      <a:pt x="0" y="758"/>
                    </a:cubicBezTo>
                    <a:cubicBezTo>
                      <a:pt x="99" y="5071"/>
                      <a:pt x="6326" y="5356"/>
                      <a:pt x="6326" y="5356"/>
                    </a:cubicBezTo>
                    <a:lnTo>
                      <a:pt x="5367" y="6885"/>
                    </a:lnTo>
                    <a:lnTo>
                      <a:pt x="8203" y="7752"/>
                    </a:lnTo>
                    <a:lnTo>
                      <a:pt x="11404" y="4635"/>
                    </a:lnTo>
                    <a:cubicBezTo>
                      <a:pt x="13166" y="4568"/>
                      <a:pt x="14513" y="3479"/>
                      <a:pt x="14513" y="3479"/>
                    </a:cubicBezTo>
                    <a:cubicBezTo>
                      <a:pt x="13435" y="1304"/>
                      <a:pt x="8088" y="627"/>
                      <a:pt x="8088" y="627"/>
                    </a:cubicBezTo>
                    <a:cubicBezTo>
                      <a:pt x="7005" y="160"/>
                      <a:pt x="5802" y="1"/>
                      <a:pt x="4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8"/>
              <p:cNvSpPr/>
              <p:nvPr/>
            </p:nvSpPr>
            <p:spPr>
              <a:xfrm>
                <a:off x="552025" y="3923450"/>
                <a:ext cx="107650" cy="110225"/>
              </a:xfrm>
              <a:custGeom>
                <a:avLst/>
                <a:gdLst/>
                <a:ahLst/>
                <a:cxnLst/>
                <a:rect l="l" t="t" r="r" b="b"/>
                <a:pathLst>
                  <a:path w="4306" h="4409" extrusionOk="0">
                    <a:moveTo>
                      <a:pt x="131" y="0"/>
                    </a:moveTo>
                    <a:lnTo>
                      <a:pt x="0" y="16"/>
                    </a:lnTo>
                    <a:cubicBezTo>
                      <a:pt x="289" y="2420"/>
                      <a:pt x="1442" y="3486"/>
                      <a:pt x="2361" y="3957"/>
                    </a:cubicBezTo>
                    <a:cubicBezTo>
                      <a:pt x="3153" y="4365"/>
                      <a:pt x="3898" y="4409"/>
                      <a:pt x="4183" y="4409"/>
                    </a:cubicBezTo>
                    <a:cubicBezTo>
                      <a:pt x="4254" y="4409"/>
                      <a:pt x="4298" y="4405"/>
                      <a:pt x="4305" y="4405"/>
                    </a:cubicBezTo>
                    <a:lnTo>
                      <a:pt x="4298" y="4274"/>
                    </a:lnTo>
                    <a:cubicBezTo>
                      <a:pt x="4295" y="4274"/>
                      <a:pt x="4260" y="4276"/>
                      <a:pt x="4197" y="4276"/>
                    </a:cubicBezTo>
                    <a:cubicBezTo>
                      <a:pt x="3934" y="4276"/>
                      <a:pt x="3196" y="4237"/>
                      <a:pt x="2420" y="3838"/>
                    </a:cubicBezTo>
                    <a:cubicBezTo>
                      <a:pt x="1145" y="3185"/>
                      <a:pt x="353" y="1858"/>
                      <a:pt x="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8"/>
              <p:cNvSpPr/>
              <p:nvPr/>
            </p:nvSpPr>
            <p:spPr>
              <a:xfrm>
                <a:off x="264050" y="3411300"/>
                <a:ext cx="880425" cy="605800"/>
              </a:xfrm>
              <a:custGeom>
                <a:avLst/>
                <a:gdLst/>
                <a:ahLst/>
                <a:cxnLst/>
                <a:rect l="l" t="t" r="r" b="b"/>
                <a:pathLst>
                  <a:path w="35217" h="24232" extrusionOk="0">
                    <a:moveTo>
                      <a:pt x="17419" y="1"/>
                    </a:moveTo>
                    <a:cubicBezTo>
                      <a:pt x="15087" y="1"/>
                      <a:pt x="12763" y="395"/>
                      <a:pt x="10628" y="1272"/>
                    </a:cubicBezTo>
                    <a:cubicBezTo>
                      <a:pt x="8834" y="2013"/>
                      <a:pt x="3692" y="4524"/>
                      <a:pt x="1530" y="10057"/>
                    </a:cubicBezTo>
                    <a:cubicBezTo>
                      <a:pt x="797" y="11927"/>
                      <a:pt x="611" y="13614"/>
                      <a:pt x="575" y="14759"/>
                    </a:cubicBezTo>
                    <a:cubicBezTo>
                      <a:pt x="1" y="16501"/>
                      <a:pt x="429" y="18395"/>
                      <a:pt x="1664" y="19666"/>
                    </a:cubicBezTo>
                    <a:cubicBezTo>
                      <a:pt x="2434" y="20459"/>
                      <a:pt x="3666" y="21025"/>
                      <a:pt x="5612" y="21025"/>
                    </a:cubicBezTo>
                    <a:cubicBezTo>
                      <a:pt x="5639" y="21025"/>
                      <a:pt x="5666" y="21025"/>
                      <a:pt x="5693" y="21025"/>
                    </a:cubicBezTo>
                    <a:cubicBezTo>
                      <a:pt x="5693" y="21025"/>
                      <a:pt x="6686" y="20874"/>
                      <a:pt x="8221" y="20874"/>
                    </a:cubicBezTo>
                    <a:cubicBezTo>
                      <a:pt x="10559" y="20874"/>
                      <a:pt x="14153" y="21223"/>
                      <a:pt x="17409" y="22985"/>
                    </a:cubicBezTo>
                    <a:cubicBezTo>
                      <a:pt x="18993" y="23842"/>
                      <a:pt x="20605" y="24231"/>
                      <a:pt x="22067" y="24231"/>
                    </a:cubicBezTo>
                    <a:cubicBezTo>
                      <a:pt x="25587" y="24231"/>
                      <a:pt x="28233" y="21974"/>
                      <a:pt x="27505" y="18545"/>
                    </a:cubicBezTo>
                    <a:lnTo>
                      <a:pt x="27505" y="18545"/>
                    </a:lnTo>
                    <a:cubicBezTo>
                      <a:pt x="27505" y="18545"/>
                      <a:pt x="27530" y="18546"/>
                      <a:pt x="27578" y="18546"/>
                    </a:cubicBezTo>
                    <a:cubicBezTo>
                      <a:pt x="28096" y="18546"/>
                      <a:pt x="31256" y="18450"/>
                      <a:pt x="33074" y="16153"/>
                    </a:cubicBezTo>
                    <a:cubicBezTo>
                      <a:pt x="35217" y="13448"/>
                      <a:pt x="34223" y="9812"/>
                      <a:pt x="34064" y="9281"/>
                    </a:cubicBezTo>
                    <a:cubicBezTo>
                      <a:pt x="32499" y="4081"/>
                      <a:pt x="24922" y="1"/>
                      <a:pt x="17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8"/>
              <p:cNvSpPr/>
              <p:nvPr/>
            </p:nvSpPr>
            <p:spPr>
              <a:xfrm>
                <a:off x="246425" y="3385550"/>
                <a:ext cx="288475" cy="280825"/>
              </a:xfrm>
              <a:custGeom>
                <a:avLst/>
                <a:gdLst/>
                <a:ahLst/>
                <a:cxnLst/>
                <a:rect l="l" t="t" r="r" b="b"/>
                <a:pathLst>
                  <a:path w="11539" h="11233" extrusionOk="0">
                    <a:moveTo>
                      <a:pt x="3145" y="0"/>
                    </a:moveTo>
                    <a:cubicBezTo>
                      <a:pt x="2882" y="0"/>
                      <a:pt x="2644" y="63"/>
                      <a:pt x="2453" y="207"/>
                    </a:cubicBezTo>
                    <a:cubicBezTo>
                      <a:pt x="1629" y="829"/>
                      <a:pt x="2096" y="2619"/>
                      <a:pt x="2144" y="2801"/>
                    </a:cubicBezTo>
                    <a:cubicBezTo>
                      <a:pt x="2369" y="3665"/>
                      <a:pt x="2845" y="4255"/>
                      <a:pt x="3142" y="4568"/>
                    </a:cubicBezTo>
                    <a:cubicBezTo>
                      <a:pt x="3099" y="4549"/>
                      <a:pt x="2741" y="4406"/>
                      <a:pt x="2272" y="4406"/>
                    </a:cubicBezTo>
                    <a:cubicBezTo>
                      <a:pt x="1924" y="4406"/>
                      <a:pt x="1514" y="4485"/>
                      <a:pt x="1126" y="4754"/>
                    </a:cubicBezTo>
                    <a:cubicBezTo>
                      <a:pt x="318" y="5308"/>
                      <a:pt x="1" y="6413"/>
                      <a:pt x="326" y="7004"/>
                    </a:cubicBezTo>
                    <a:cubicBezTo>
                      <a:pt x="551" y="7419"/>
                      <a:pt x="1152" y="7676"/>
                      <a:pt x="1967" y="7676"/>
                    </a:cubicBezTo>
                    <a:cubicBezTo>
                      <a:pt x="2668" y="7676"/>
                      <a:pt x="3528" y="7486"/>
                      <a:pt x="4445" y="7043"/>
                    </a:cubicBezTo>
                    <a:lnTo>
                      <a:pt x="4445" y="7043"/>
                    </a:lnTo>
                    <a:cubicBezTo>
                      <a:pt x="3118" y="8461"/>
                      <a:pt x="3027" y="10152"/>
                      <a:pt x="3736" y="10846"/>
                    </a:cubicBezTo>
                    <a:cubicBezTo>
                      <a:pt x="4021" y="11123"/>
                      <a:pt x="4432" y="11233"/>
                      <a:pt x="4851" y="11233"/>
                    </a:cubicBezTo>
                    <a:cubicBezTo>
                      <a:pt x="5223" y="11233"/>
                      <a:pt x="5601" y="11146"/>
                      <a:pt x="5902" y="11012"/>
                    </a:cubicBezTo>
                    <a:cubicBezTo>
                      <a:pt x="6996" y="10529"/>
                      <a:pt x="7665" y="9182"/>
                      <a:pt x="7451" y="7653"/>
                    </a:cubicBezTo>
                    <a:lnTo>
                      <a:pt x="7451" y="7653"/>
                    </a:lnTo>
                    <a:cubicBezTo>
                      <a:pt x="8099" y="8587"/>
                      <a:pt x="9022" y="9041"/>
                      <a:pt x="9812" y="9041"/>
                    </a:cubicBezTo>
                    <a:cubicBezTo>
                      <a:pt x="10147" y="9041"/>
                      <a:pt x="10459" y="8960"/>
                      <a:pt x="10715" y="8798"/>
                    </a:cubicBezTo>
                    <a:cubicBezTo>
                      <a:pt x="11226" y="8473"/>
                      <a:pt x="11539" y="7823"/>
                      <a:pt x="11483" y="7233"/>
                    </a:cubicBezTo>
                    <a:cubicBezTo>
                      <a:pt x="11391" y="6233"/>
                      <a:pt x="10247" y="5285"/>
                      <a:pt x="8652" y="5285"/>
                    </a:cubicBezTo>
                    <a:cubicBezTo>
                      <a:pt x="8598" y="5285"/>
                      <a:pt x="8544" y="5286"/>
                      <a:pt x="8489" y="5288"/>
                    </a:cubicBezTo>
                    <a:cubicBezTo>
                      <a:pt x="10453" y="4845"/>
                      <a:pt x="11503" y="3403"/>
                      <a:pt x="11277" y="2353"/>
                    </a:cubicBezTo>
                    <a:cubicBezTo>
                      <a:pt x="11131" y="1680"/>
                      <a:pt x="10457" y="1145"/>
                      <a:pt x="9796" y="1015"/>
                    </a:cubicBezTo>
                    <a:cubicBezTo>
                      <a:pt x="9683" y="992"/>
                      <a:pt x="9567" y="982"/>
                      <a:pt x="9450" y="982"/>
                    </a:cubicBezTo>
                    <a:cubicBezTo>
                      <a:pt x="8379" y="982"/>
                      <a:pt x="7193" y="1896"/>
                      <a:pt x="6750" y="3439"/>
                    </a:cubicBezTo>
                    <a:cubicBezTo>
                      <a:pt x="6667" y="2967"/>
                      <a:pt x="6425" y="2045"/>
                      <a:pt x="5661" y="1260"/>
                    </a:cubicBezTo>
                    <a:cubicBezTo>
                      <a:pt x="5025" y="612"/>
                      <a:pt x="396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8"/>
              <p:cNvSpPr/>
              <p:nvPr/>
            </p:nvSpPr>
            <p:spPr>
              <a:xfrm>
                <a:off x="850075" y="3849250"/>
                <a:ext cx="293625" cy="286625"/>
              </a:xfrm>
              <a:custGeom>
                <a:avLst/>
                <a:gdLst/>
                <a:ahLst/>
                <a:cxnLst/>
                <a:rect l="l" t="t" r="r" b="b"/>
                <a:pathLst>
                  <a:path w="11745" h="11465" extrusionOk="0">
                    <a:moveTo>
                      <a:pt x="8016" y="0"/>
                    </a:moveTo>
                    <a:cubicBezTo>
                      <a:pt x="7911" y="0"/>
                      <a:pt x="7808" y="8"/>
                      <a:pt x="7708" y="25"/>
                    </a:cubicBezTo>
                    <a:cubicBezTo>
                      <a:pt x="6552" y="219"/>
                      <a:pt x="5565" y="1594"/>
                      <a:pt x="5716" y="3368"/>
                    </a:cubicBezTo>
                    <a:cubicBezTo>
                      <a:pt x="5470" y="2960"/>
                      <a:pt x="4920" y="2180"/>
                      <a:pt x="3925" y="1720"/>
                    </a:cubicBezTo>
                    <a:cubicBezTo>
                      <a:pt x="3374" y="1466"/>
                      <a:pt x="2651" y="1292"/>
                      <a:pt x="2003" y="1292"/>
                    </a:cubicBezTo>
                    <a:cubicBezTo>
                      <a:pt x="1372" y="1292"/>
                      <a:pt x="813" y="1457"/>
                      <a:pt x="551" y="1871"/>
                    </a:cubicBezTo>
                    <a:cubicBezTo>
                      <a:pt x="0" y="2742"/>
                      <a:pt x="1074" y="4251"/>
                      <a:pt x="1181" y="4402"/>
                    </a:cubicBezTo>
                    <a:cubicBezTo>
                      <a:pt x="1699" y="5131"/>
                      <a:pt x="2349" y="5519"/>
                      <a:pt x="2741" y="5705"/>
                    </a:cubicBezTo>
                    <a:cubicBezTo>
                      <a:pt x="2737" y="5705"/>
                      <a:pt x="2730" y="5705"/>
                      <a:pt x="2721" y="5705"/>
                    </a:cubicBezTo>
                    <a:cubicBezTo>
                      <a:pt x="2549" y="5705"/>
                      <a:pt x="1518" y="5726"/>
                      <a:pt x="919" y="6588"/>
                    </a:cubicBezTo>
                    <a:cubicBezTo>
                      <a:pt x="361" y="7396"/>
                      <a:pt x="456" y="8541"/>
                      <a:pt x="967" y="8977"/>
                    </a:cubicBezTo>
                    <a:cubicBezTo>
                      <a:pt x="1158" y="9141"/>
                      <a:pt x="1433" y="9226"/>
                      <a:pt x="1763" y="9226"/>
                    </a:cubicBezTo>
                    <a:cubicBezTo>
                      <a:pt x="2586" y="9226"/>
                      <a:pt x="3754" y="8698"/>
                      <a:pt x="4836" y="7559"/>
                    </a:cubicBezTo>
                    <a:lnTo>
                      <a:pt x="4836" y="7559"/>
                    </a:lnTo>
                    <a:cubicBezTo>
                      <a:pt x="4096" y="9353"/>
                      <a:pt x="4611" y="10969"/>
                      <a:pt x="5518" y="11365"/>
                    </a:cubicBezTo>
                    <a:cubicBezTo>
                      <a:pt x="5678" y="11434"/>
                      <a:pt x="5850" y="11465"/>
                      <a:pt x="6025" y="11465"/>
                    </a:cubicBezTo>
                    <a:cubicBezTo>
                      <a:pt x="6603" y="11465"/>
                      <a:pt x="7222" y="11132"/>
                      <a:pt x="7605" y="10755"/>
                    </a:cubicBezTo>
                    <a:cubicBezTo>
                      <a:pt x="8457" y="9915"/>
                      <a:pt x="8603" y="8418"/>
                      <a:pt x="7863" y="7064"/>
                    </a:cubicBezTo>
                    <a:lnTo>
                      <a:pt x="7863" y="7064"/>
                    </a:lnTo>
                    <a:cubicBezTo>
                      <a:pt x="8477" y="7485"/>
                      <a:pt x="9128" y="7672"/>
                      <a:pt x="9712" y="7672"/>
                    </a:cubicBezTo>
                    <a:cubicBezTo>
                      <a:pt x="10397" y="7672"/>
                      <a:pt x="10989" y="7415"/>
                      <a:pt x="11320" y="6976"/>
                    </a:cubicBezTo>
                    <a:cubicBezTo>
                      <a:pt x="11685" y="6497"/>
                      <a:pt x="11744" y="5776"/>
                      <a:pt x="11483" y="5242"/>
                    </a:cubicBezTo>
                    <a:cubicBezTo>
                      <a:pt x="11175" y="4608"/>
                      <a:pt x="10387" y="4182"/>
                      <a:pt x="9427" y="4182"/>
                    </a:cubicBezTo>
                    <a:cubicBezTo>
                      <a:pt x="8978" y="4182"/>
                      <a:pt x="8490" y="4275"/>
                      <a:pt x="7997" y="4485"/>
                    </a:cubicBezTo>
                    <a:cubicBezTo>
                      <a:pt x="9677" y="3372"/>
                      <a:pt x="10148" y="1653"/>
                      <a:pt x="9562" y="750"/>
                    </a:cubicBezTo>
                    <a:cubicBezTo>
                      <a:pt x="9246" y="262"/>
                      <a:pt x="8607" y="0"/>
                      <a:pt x="8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8"/>
              <p:cNvSpPr/>
              <p:nvPr/>
            </p:nvSpPr>
            <p:spPr>
              <a:xfrm>
                <a:off x="566775" y="3670150"/>
                <a:ext cx="393925" cy="207275"/>
              </a:xfrm>
              <a:custGeom>
                <a:avLst/>
                <a:gdLst/>
                <a:ahLst/>
                <a:cxnLst/>
                <a:rect l="l" t="t" r="r" b="b"/>
                <a:pathLst>
                  <a:path w="15757" h="8291" extrusionOk="0">
                    <a:moveTo>
                      <a:pt x="2427" y="1"/>
                    </a:moveTo>
                    <a:cubicBezTo>
                      <a:pt x="2095" y="1"/>
                      <a:pt x="1784" y="44"/>
                      <a:pt x="1517" y="115"/>
                    </a:cubicBezTo>
                    <a:cubicBezTo>
                      <a:pt x="729" y="329"/>
                      <a:pt x="167" y="784"/>
                      <a:pt x="16" y="1343"/>
                    </a:cubicBezTo>
                    <a:cubicBezTo>
                      <a:pt x="0" y="1394"/>
                      <a:pt x="32" y="1450"/>
                      <a:pt x="83" y="1462"/>
                    </a:cubicBezTo>
                    <a:cubicBezTo>
                      <a:pt x="92" y="1465"/>
                      <a:pt x="102" y="1466"/>
                      <a:pt x="111" y="1466"/>
                    </a:cubicBezTo>
                    <a:cubicBezTo>
                      <a:pt x="153" y="1466"/>
                      <a:pt x="193" y="1437"/>
                      <a:pt x="206" y="1394"/>
                    </a:cubicBezTo>
                    <a:cubicBezTo>
                      <a:pt x="337" y="907"/>
                      <a:pt x="848" y="499"/>
                      <a:pt x="1569" y="309"/>
                    </a:cubicBezTo>
                    <a:cubicBezTo>
                      <a:pt x="1823" y="241"/>
                      <a:pt x="2119" y="199"/>
                      <a:pt x="2435" y="199"/>
                    </a:cubicBezTo>
                    <a:cubicBezTo>
                      <a:pt x="3169" y="199"/>
                      <a:pt x="4006" y="425"/>
                      <a:pt x="4654" y="1070"/>
                    </a:cubicBezTo>
                    <a:cubicBezTo>
                      <a:pt x="6120" y="2531"/>
                      <a:pt x="7328" y="3462"/>
                      <a:pt x="11760" y="4052"/>
                    </a:cubicBezTo>
                    <a:cubicBezTo>
                      <a:pt x="13111" y="4230"/>
                      <a:pt x="14097" y="4737"/>
                      <a:pt x="14691" y="5557"/>
                    </a:cubicBezTo>
                    <a:cubicBezTo>
                      <a:pt x="15547" y="6730"/>
                      <a:pt x="15301" y="8160"/>
                      <a:pt x="15297" y="8171"/>
                    </a:cubicBezTo>
                    <a:cubicBezTo>
                      <a:pt x="15289" y="8227"/>
                      <a:pt x="15325" y="8278"/>
                      <a:pt x="15380" y="8286"/>
                    </a:cubicBezTo>
                    <a:cubicBezTo>
                      <a:pt x="15384" y="8290"/>
                      <a:pt x="15392" y="8290"/>
                      <a:pt x="15396" y="8290"/>
                    </a:cubicBezTo>
                    <a:cubicBezTo>
                      <a:pt x="15444" y="8290"/>
                      <a:pt x="15483" y="8255"/>
                      <a:pt x="15495" y="8207"/>
                    </a:cubicBezTo>
                    <a:cubicBezTo>
                      <a:pt x="15503" y="8148"/>
                      <a:pt x="15757" y="6686"/>
                      <a:pt x="14853" y="5442"/>
                    </a:cubicBezTo>
                    <a:cubicBezTo>
                      <a:pt x="14224" y="4579"/>
                      <a:pt x="13190" y="4044"/>
                      <a:pt x="11788" y="3854"/>
                    </a:cubicBezTo>
                    <a:cubicBezTo>
                      <a:pt x="7415" y="3272"/>
                      <a:pt x="6231" y="2361"/>
                      <a:pt x="4793" y="931"/>
                    </a:cubicBezTo>
                    <a:cubicBezTo>
                      <a:pt x="4103" y="242"/>
                      <a:pt x="3209" y="1"/>
                      <a:pt x="2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8"/>
              <p:cNvSpPr/>
              <p:nvPr/>
            </p:nvSpPr>
            <p:spPr>
              <a:xfrm>
                <a:off x="826800" y="3576275"/>
                <a:ext cx="302525" cy="176675"/>
              </a:xfrm>
              <a:custGeom>
                <a:avLst/>
                <a:gdLst/>
                <a:ahLst/>
                <a:cxnLst/>
                <a:rect l="l" t="t" r="r" b="b"/>
                <a:pathLst>
                  <a:path w="12101" h="7067" extrusionOk="0">
                    <a:moveTo>
                      <a:pt x="246" y="0"/>
                    </a:moveTo>
                    <a:cubicBezTo>
                      <a:pt x="194" y="0"/>
                      <a:pt x="151" y="38"/>
                      <a:pt x="143" y="87"/>
                    </a:cubicBezTo>
                    <a:cubicBezTo>
                      <a:pt x="0" y="1561"/>
                      <a:pt x="654" y="2805"/>
                      <a:pt x="2028" y="3684"/>
                    </a:cubicBezTo>
                    <a:cubicBezTo>
                      <a:pt x="2963" y="4278"/>
                      <a:pt x="3922" y="4516"/>
                      <a:pt x="4124" y="4563"/>
                    </a:cubicBezTo>
                    <a:cubicBezTo>
                      <a:pt x="5363" y="6223"/>
                      <a:pt x="6667" y="7067"/>
                      <a:pt x="8001" y="7067"/>
                    </a:cubicBezTo>
                    <a:cubicBezTo>
                      <a:pt x="8057" y="7067"/>
                      <a:pt x="8112" y="7063"/>
                      <a:pt x="8168" y="7059"/>
                    </a:cubicBezTo>
                    <a:cubicBezTo>
                      <a:pt x="10473" y="6940"/>
                      <a:pt x="12010" y="4381"/>
                      <a:pt x="12073" y="4274"/>
                    </a:cubicBezTo>
                    <a:cubicBezTo>
                      <a:pt x="12101" y="4227"/>
                      <a:pt x="12085" y="4167"/>
                      <a:pt x="12042" y="4139"/>
                    </a:cubicBezTo>
                    <a:cubicBezTo>
                      <a:pt x="12025" y="4130"/>
                      <a:pt x="12007" y="4126"/>
                      <a:pt x="11990" y="4126"/>
                    </a:cubicBezTo>
                    <a:cubicBezTo>
                      <a:pt x="11955" y="4126"/>
                      <a:pt x="11921" y="4142"/>
                      <a:pt x="11903" y="4171"/>
                    </a:cubicBezTo>
                    <a:cubicBezTo>
                      <a:pt x="11887" y="4199"/>
                      <a:pt x="10354" y="6750"/>
                      <a:pt x="8156" y="6861"/>
                    </a:cubicBezTo>
                    <a:cubicBezTo>
                      <a:pt x="8103" y="6863"/>
                      <a:pt x="8050" y="6865"/>
                      <a:pt x="7997" y="6865"/>
                    </a:cubicBezTo>
                    <a:cubicBezTo>
                      <a:pt x="6724" y="6865"/>
                      <a:pt x="5464" y="6040"/>
                      <a:pt x="4258" y="4413"/>
                    </a:cubicBezTo>
                    <a:cubicBezTo>
                      <a:pt x="4243" y="4393"/>
                      <a:pt x="4223" y="4381"/>
                      <a:pt x="4199" y="4377"/>
                    </a:cubicBezTo>
                    <a:cubicBezTo>
                      <a:pt x="4187" y="4373"/>
                      <a:pt x="3137" y="4155"/>
                      <a:pt x="2135" y="3518"/>
                    </a:cubicBezTo>
                    <a:cubicBezTo>
                      <a:pt x="808" y="2666"/>
                      <a:pt x="206" y="1521"/>
                      <a:pt x="341" y="107"/>
                    </a:cubicBezTo>
                    <a:cubicBezTo>
                      <a:pt x="349" y="52"/>
                      <a:pt x="305" y="4"/>
                      <a:pt x="254" y="0"/>
                    </a:cubicBezTo>
                    <a:cubicBezTo>
                      <a:pt x="251" y="0"/>
                      <a:pt x="249"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8"/>
              <p:cNvSpPr/>
              <p:nvPr/>
            </p:nvSpPr>
            <p:spPr>
              <a:xfrm>
                <a:off x="366550" y="3538800"/>
                <a:ext cx="173700" cy="224450"/>
              </a:xfrm>
              <a:custGeom>
                <a:avLst/>
                <a:gdLst/>
                <a:ahLst/>
                <a:cxnLst/>
                <a:rect l="l" t="t" r="r" b="b"/>
                <a:pathLst>
                  <a:path w="6948" h="8978" extrusionOk="0">
                    <a:moveTo>
                      <a:pt x="2236" y="1"/>
                    </a:moveTo>
                    <a:cubicBezTo>
                      <a:pt x="1185" y="1"/>
                      <a:pt x="125" y="526"/>
                      <a:pt x="68" y="557"/>
                    </a:cubicBezTo>
                    <a:cubicBezTo>
                      <a:pt x="20" y="580"/>
                      <a:pt x="0" y="640"/>
                      <a:pt x="24" y="687"/>
                    </a:cubicBezTo>
                    <a:cubicBezTo>
                      <a:pt x="40" y="723"/>
                      <a:pt x="74" y="743"/>
                      <a:pt x="109" y="743"/>
                    </a:cubicBezTo>
                    <a:cubicBezTo>
                      <a:pt x="124" y="743"/>
                      <a:pt x="140" y="739"/>
                      <a:pt x="155" y="731"/>
                    </a:cubicBezTo>
                    <a:cubicBezTo>
                      <a:pt x="170" y="725"/>
                      <a:pt x="1230" y="199"/>
                      <a:pt x="2244" y="199"/>
                    </a:cubicBezTo>
                    <a:cubicBezTo>
                      <a:pt x="2543" y="199"/>
                      <a:pt x="2838" y="244"/>
                      <a:pt x="3102" y="363"/>
                    </a:cubicBezTo>
                    <a:cubicBezTo>
                      <a:pt x="3549" y="565"/>
                      <a:pt x="3850" y="953"/>
                      <a:pt x="4001" y="1515"/>
                    </a:cubicBezTo>
                    <a:cubicBezTo>
                      <a:pt x="4203" y="2276"/>
                      <a:pt x="4092" y="3092"/>
                      <a:pt x="3985" y="3880"/>
                    </a:cubicBezTo>
                    <a:cubicBezTo>
                      <a:pt x="3743" y="5678"/>
                      <a:pt x="3494" y="7536"/>
                      <a:pt x="6797" y="8970"/>
                    </a:cubicBezTo>
                    <a:cubicBezTo>
                      <a:pt x="6809" y="8973"/>
                      <a:pt x="6825" y="8977"/>
                      <a:pt x="6837" y="8977"/>
                    </a:cubicBezTo>
                    <a:cubicBezTo>
                      <a:pt x="6876" y="8977"/>
                      <a:pt x="6912" y="8954"/>
                      <a:pt x="6928" y="8918"/>
                    </a:cubicBezTo>
                    <a:cubicBezTo>
                      <a:pt x="6948" y="8867"/>
                      <a:pt x="6928" y="8807"/>
                      <a:pt x="6876" y="8787"/>
                    </a:cubicBezTo>
                    <a:cubicBezTo>
                      <a:pt x="3708" y="7413"/>
                      <a:pt x="3937" y="5710"/>
                      <a:pt x="4183" y="3908"/>
                    </a:cubicBezTo>
                    <a:cubicBezTo>
                      <a:pt x="4294" y="3100"/>
                      <a:pt x="4405" y="2264"/>
                      <a:pt x="4191" y="1464"/>
                    </a:cubicBezTo>
                    <a:cubicBezTo>
                      <a:pt x="4025" y="838"/>
                      <a:pt x="3688" y="410"/>
                      <a:pt x="3185" y="184"/>
                    </a:cubicBezTo>
                    <a:cubicBezTo>
                      <a:pt x="2890" y="52"/>
                      <a:pt x="2563" y="1"/>
                      <a:pt x="2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8"/>
              <p:cNvSpPr/>
              <p:nvPr/>
            </p:nvSpPr>
            <p:spPr>
              <a:xfrm>
                <a:off x="275650" y="3742975"/>
                <a:ext cx="134975" cy="39775"/>
              </a:xfrm>
              <a:custGeom>
                <a:avLst/>
                <a:gdLst/>
                <a:ahLst/>
                <a:cxnLst/>
                <a:rect l="l" t="t" r="r" b="b"/>
                <a:pathLst>
                  <a:path w="5399" h="1591" extrusionOk="0">
                    <a:moveTo>
                      <a:pt x="3245" y="1"/>
                    </a:moveTo>
                    <a:cubicBezTo>
                      <a:pt x="1875" y="1"/>
                      <a:pt x="765" y="491"/>
                      <a:pt x="32" y="1432"/>
                    </a:cubicBezTo>
                    <a:cubicBezTo>
                      <a:pt x="0" y="1476"/>
                      <a:pt x="8" y="1535"/>
                      <a:pt x="48" y="1571"/>
                    </a:cubicBezTo>
                    <a:cubicBezTo>
                      <a:pt x="68" y="1583"/>
                      <a:pt x="87" y="1591"/>
                      <a:pt x="111" y="1591"/>
                    </a:cubicBezTo>
                    <a:cubicBezTo>
                      <a:pt x="139" y="1591"/>
                      <a:pt x="170" y="1579"/>
                      <a:pt x="190" y="1551"/>
                    </a:cubicBezTo>
                    <a:cubicBezTo>
                      <a:pt x="1022" y="484"/>
                      <a:pt x="2214" y="205"/>
                      <a:pt x="3233" y="205"/>
                    </a:cubicBezTo>
                    <a:cubicBezTo>
                      <a:pt x="4335" y="205"/>
                      <a:pt x="5234" y="531"/>
                      <a:pt x="5252" y="537"/>
                    </a:cubicBezTo>
                    <a:cubicBezTo>
                      <a:pt x="5263" y="540"/>
                      <a:pt x="5274" y="542"/>
                      <a:pt x="5284" y="542"/>
                    </a:cubicBezTo>
                    <a:cubicBezTo>
                      <a:pt x="5325" y="542"/>
                      <a:pt x="5363" y="519"/>
                      <a:pt x="5379" y="478"/>
                    </a:cubicBezTo>
                    <a:cubicBezTo>
                      <a:pt x="5399" y="426"/>
                      <a:pt x="5371" y="371"/>
                      <a:pt x="5320" y="351"/>
                    </a:cubicBezTo>
                    <a:cubicBezTo>
                      <a:pt x="5284" y="339"/>
                      <a:pt x="4448" y="30"/>
                      <a:pt x="3375" y="2"/>
                    </a:cubicBezTo>
                    <a:cubicBezTo>
                      <a:pt x="3331" y="1"/>
                      <a:pt x="3288" y="1"/>
                      <a:pt x="3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8"/>
              <p:cNvSpPr/>
              <p:nvPr/>
            </p:nvSpPr>
            <p:spPr>
              <a:xfrm>
                <a:off x="321500" y="3691125"/>
                <a:ext cx="43375" cy="61125"/>
              </a:xfrm>
              <a:custGeom>
                <a:avLst/>
                <a:gdLst/>
                <a:ahLst/>
                <a:cxnLst/>
                <a:rect l="l" t="t" r="r" b="b"/>
                <a:pathLst>
                  <a:path w="1735" h="2445" extrusionOk="0">
                    <a:moveTo>
                      <a:pt x="1565" y="0"/>
                    </a:moveTo>
                    <a:cubicBezTo>
                      <a:pt x="1429" y="0"/>
                      <a:pt x="1136" y="34"/>
                      <a:pt x="836" y="274"/>
                    </a:cubicBezTo>
                    <a:cubicBezTo>
                      <a:pt x="368" y="647"/>
                      <a:pt x="91" y="1340"/>
                      <a:pt x="4" y="2338"/>
                    </a:cubicBezTo>
                    <a:cubicBezTo>
                      <a:pt x="0" y="2389"/>
                      <a:pt x="40" y="2437"/>
                      <a:pt x="95" y="2445"/>
                    </a:cubicBezTo>
                    <a:lnTo>
                      <a:pt x="103" y="2445"/>
                    </a:lnTo>
                    <a:cubicBezTo>
                      <a:pt x="155" y="2445"/>
                      <a:pt x="198" y="2405"/>
                      <a:pt x="202" y="2354"/>
                    </a:cubicBezTo>
                    <a:cubicBezTo>
                      <a:pt x="281" y="1431"/>
                      <a:pt x="543" y="765"/>
                      <a:pt x="955" y="433"/>
                    </a:cubicBezTo>
                    <a:cubicBezTo>
                      <a:pt x="1218" y="220"/>
                      <a:pt x="1468" y="197"/>
                      <a:pt x="1570" y="197"/>
                    </a:cubicBezTo>
                    <a:cubicBezTo>
                      <a:pt x="1596" y="197"/>
                      <a:pt x="1613" y="199"/>
                      <a:pt x="1616" y="199"/>
                    </a:cubicBezTo>
                    <a:cubicBezTo>
                      <a:pt x="1621" y="200"/>
                      <a:pt x="1625" y="200"/>
                      <a:pt x="1629" y="200"/>
                    </a:cubicBezTo>
                    <a:cubicBezTo>
                      <a:pt x="1676" y="200"/>
                      <a:pt x="1720" y="163"/>
                      <a:pt x="1727" y="116"/>
                    </a:cubicBezTo>
                    <a:cubicBezTo>
                      <a:pt x="1735" y="60"/>
                      <a:pt x="1695" y="13"/>
                      <a:pt x="1644" y="5"/>
                    </a:cubicBezTo>
                    <a:cubicBezTo>
                      <a:pt x="1639" y="4"/>
                      <a:pt x="1611" y="0"/>
                      <a:pt x="1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8"/>
              <p:cNvSpPr/>
              <p:nvPr/>
            </p:nvSpPr>
            <p:spPr>
              <a:xfrm>
                <a:off x="705500" y="3801025"/>
                <a:ext cx="203125" cy="194025"/>
              </a:xfrm>
              <a:custGeom>
                <a:avLst/>
                <a:gdLst/>
                <a:ahLst/>
                <a:cxnLst/>
                <a:rect l="l" t="t" r="r" b="b"/>
                <a:pathLst>
                  <a:path w="8125" h="7761" extrusionOk="0">
                    <a:moveTo>
                      <a:pt x="1447" y="0"/>
                    </a:moveTo>
                    <a:cubicBezTo>
                      <a:pt x="1040" y="0"/>
                      <a:pt x="583" y="95"/>
                      <a:pt x="80" y="283"/>
                    </a:cubicBezTo>
                    <a:cubicBezTo>
                      <a:pt x="28" y="299"/>
                      <a:pt x="0" y="358"/>
                      <a:pt x="20" y="409"/>
                    </a:cubicBezTo>
                    <a:cubicBezTo>
                      <a:pt x="35" y="449"/>
                      <a:pt x="71" y="472"/>
                      <a:pt x="110" y="472"/>
                    </a:cubicBezTo>
                    <a:cubicBezTo>
                      <a:pt x="122" y="472"/>
                      <a:pt x="135" y="470"/>
                      <a:pt x="147" y="465"/>
                    </a:cubicBezTo>
                    <a:cubicBezTo>
                      <a:pt x="627" y="287"/>
                      <a:pt x="1060" y="198"/>
                      <a:pt x="1444" y="198"/>
                    </a:cubicBezTo>
                    <a:cubicBezTo>
                      <a:pt x="1848" y="198"/>
                      <a:pt x="2197" y="297"/>
                      <a:pt x="2488" y="497"/>
                    </a:cubicBezTo>
                    <a:cubicBezTo>
                      <a:pt x="3419" y="1138"/>
                      <a:pt x="3442" y="2616"/>
                      <a:pt x="3442" y="2628"/>
                    </a:cubicBezTo>
                    <a:cubicBezTo>
                      <a:pt x="3351" y="4414"/>
                      <a:pt x="3775" y="5772"/>
                      <a:pt x="4706" y="6656"/>
                    </a:cubicBezTo>
                    <a:cubicBezTo>
                      <a:pt x="5744" y="7642"/>
                      <a:pt x="7102" y="7761"/>
                      <a:pt x="7712" y="7761"/>
                    </a:cubicBezTo>
                    <a:cubicBezTo>
                      <a:pt x="7894" y="7761"/>
                      <a:pt x="8009" y="7753"/>
                      <a:pt x="8029" y="7749"/>
                    </a:cubicBezTo>
                    <a:cubicBezTo>
                      <a:pt x="8085" y="7745"/>
                      <a:pt x="8124" y="7693"/>
                      <a:pt x="8116" y="7642"/>
                    </a:cubicBezTo>
                    <a:cubicBezTo>
                      <a:pt x="8112" y="7589"/>
                      <a:pt x="8069" y="7551"/>
                      <a:pt x="8017" y="7551"/>
                    </a:cubicBezTo>
                    <a:cubicBezTo>
                      <a:pt x="8014" y="7551"/>
                      <a:pt x="8012" y="7551"/>
                      <a:pt x="8009" y="7551"/>
                    </a:cubicBezTo>
                    <a:cubicBezTo>
                      <a:pt x="8005" y="7552"/>
                      <a:pt x="7903" y="7562"/>
                      <a:pt x="7734" y="7562"/>
                    </a:cubicBezTo>
                    <a:cubicBezTo>
                      <a:pt x="7165" y="7562"/>
                      <a:pt x="5827" y="7450"/>
                      <a:pt x="4841" y="6509"/>
                    </a:cubicBezTo>
                    <a:cubicBezTo>
                      <a:pt x="3957" y="5669"/>
                      <a:pt x="3553" y="4366"/>
                      <a:pt x="3640" y="2631"/>
                    </a:cubicBezTo>
                    <a:cubicBezTo>
                      <a:pt x="3640" y="2564"/>
                      <a:pt x="3617" y="1035"/>
                      <a:pt x="2599" y="334"/>
                    </a:cubicBezTo>
                    <a:cubicBezTo>
                      <a:pt x="2275" y="112"/>
                      <a:pt x="1890" y="0"/>
                      <a:pt x="1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8"/>
              <p:cNvSpPr/>
              <p:nvPr/>
            </p:nvSpPr>
            <p:spPr>
              <a:xfrm>
                <a:off x="790950" y="3854875"/>
                <a:ext cx="91725" cy="22450"/>
              </a:xfrm>
              <a:custGeom>
                <a:avLst/>
                <a:gdLst/>
                <a:ahLst/>
                <a:cxnLst/>
                <a:rect l="l" t="t" r="r" b="b"/>
                <a:pathLst>
                  <a:path w="3669" h="898" extrusionOk="0">
                    <a:moveTo>
                      <a:pt x="1506" y="1"/>
                    </a:moveTo>
                    <a:cubicBezTo>
                      <a:pt x="928" y="1"/>
                      <a:pt x="367" y="181"/>
                      <a:pt x="28" y="747"/>
                    </a:cubicBezTo>
                    <a:cubicBezTo>
                      <a:pt x="1" y="794"/>
                      <a:pt x="16" y="858"/>
                      <a:pt x="64" y="885"/>
                    </a:cubicBezTo>
                    <a:cubicBezTo>
                      <a:pt x="80" y="893"/>
                      <a:pt x="96" y="897"/>
                      <a:pt x="115" y="897"/>
                    </a:cubicBezTo>
                    <a:cubicBezTo>
                      <a:pt x="147" y="897"/>
                      <a:pt x="179" y="881"/>
                      <a:pt x="199" y="850"/>
                    </a:cubicBezTo>
                    <a:cubicBezTo>
                      <a:pt x="490" y="364"/>
                      <a:pt x="986" y="206"/>
                      <a:pt x="1508" y="206"/>
                    </a:cubicBezTo>
                    <a:cubicBezTo>
                      <a:pt x="2460" y="206"/>
                      <a:pt x="3495" y="733"/>
                      <a:pt x="3510" y="743"/>
                    </a:cubicBezTo>
                    <a:cubicBezTo>
                      <a:pt x="3524" y="750"/>
                      <a:pt x="3538" y="753"/>
                      <a:pt x="3553" y="753"/>
                    </a:cubicBezTo>
                    <a:cubicBezTo>
                      <a:pt x="3589" y="753"/>
                      <a:pt x="3625" y="733"/>
                      <a:pt x="3645" y="699"/>
                    </a:cubicBezTo>
                    <a:cubicBezTo>
                      <a:pt x="3668" y="652"/>
                      <a:pt x="3649" y="592"/>
                      <a:pt x="3601" y="565"/>
                    </a:cubicBezTo>
                    <a:cubicBezTo>
                      <a:pt x="3534" y="530"/>
                      <a:pt x="2494" y="1"/>
                      <a:pt x="1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8"/>
              <p:cNvSpPr/>
              <p:nvPr/>
            </p:nvSpPr>
            <p:spPr>
              <a:xfrm>
                <a:off x="686275" y="3532825"/>
                <a:ext cx="79550" cy="217150"/>
              </a:xfrm>
              <a:custGeom>
                <a:avLst/>
                <a:gdLst/>
                <a:ahLst/>
                <a:cxnLst/>
                <a:rect l="l" t="t" r="r" b="b"/>
                <a:pathLst>
                  <a:path w="3182" h="8686" extrusionOk="0">
                    <a:moveTo>
                      <a:pt x="114" y="0"/>
                    </a:moveTo>
                    <a:cubicBezTo>
                      <a:pt x="74" y="0"/>
                      <a:pt x="36" y="24"/>
                      <a:pt x="21" y="63"/>
                    </a:cubicBezTo>
                    <a:cubicBezTo>
                      <a:pt x="1" y="114"/>
                      <a:pt x="25" y="170"/>
                      <a:pt x="72" y="194"/>
                    </a:cubicBezTo>
                    <a:cubicBezTo>
                      <a:pt x="1653" y="851"/>
                      <a:pt x="2560" y="1655"/>
                      <a:pt x="2770" y="2586"/>
                    </a:cubicBezTo>
                    <a:cubicBezTo>
                      <a:pt x="2908" y="3200"/>
                      <a:pt x="2734" y="3746"/>
                      <a:pt x="2532" y="4380"/>
                    </a:cubicBezTo>
                    <a:cubicBezTo>
                      <a:pt x="2298" y="5097"/>
                      <a:pt x="2037" y="5909"/>
                      <a:pt x="2247" y="6955"/>
                    </a:cubicBezTo>
                    <a:cubicBezTo>
                      <a:pt x="2366" y="7545"/>
                      <a:pt x="2615" y="8115"/>
                      <a:pt x="2987" y="8642"/>
                    </a:cubicBezTo>
                    <a:cubicBezTo>
                      <a:pt x="3007" y="8670"/>
                      <a:pt x="3035" y="8686"/>
                      <a:pt x="3067" y="8686"/>
                    </a:cubicBezTo>
                    <a:cubicBezTo>
                      <a:pt x="3086" y="8686"/>
                      <a:pt x="3106" y="8682"/>
                      <a:pt x="3126" y="8670"/>
                    </a:cubicBezTo>
                    <a:cubicBezTo>
                      <a:pt x="3170" y="8638"/>
                      <a:pt x="3182" y="8575"/>
                      <a:pt x="3150" y="8531"/>
                    </a:cubicBezTo>
                    <a:cubicBezTo>
                      <a:pt x="2793" y="8024"/>
                      <a:pt x="2556" y="7482"/>
                      <a:pt x="2441" y="6915"/>
                    </a:cubicBezTo>
                    <a:cubicBezTo>
                      <a:pt x="2243" y="5921"/>
                      <a:pt x="2484" y="5168"/>
                      <a:pt x="2718" y="4440"/>
                    </a:cubicBezTo>
                    <a:cubicBezTo>
                      <a:pt x="2924" y="3810"/>
                      <a:pt x="3114" y="3212"/>
                      <a:pt x="2964" y="2542"/>
                    </a:cubicBezTo>
                    <a:cubicBezTo>
                      <a:pt x="2738" y="1544"/>
                      <a:pt x="1791" y="693"/>
                      <a:pt x="151" y="7"/>
                    </a:cubicBezTo>
                    <a:cubicBezTo>
                      <a:pt x="139" y="3"/>
                      <a:pt x="127" y="0"/>
                      <a:pt x="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8"/>
              <p:cNvSpPr/>
              <p:nvPr/>
            </p:nvSpPr>
            <p:spPr>
              <a:xfrm>
                <a:off x="417050" y="3826700"/>
                <a:ext cx="42300" cy="109050"/>
              </a:xfrm>
              <a:custGeom>
                <a:avLst/>
                <a:gdLst/>
                <a:ahLst/>
                <a:cxnLst/>
                <a:rect l="l" t="t" r="r" b="b"/>
                <a:pathLst>
                  <a:path w="1692" h="4362" extrusionOk="0">
                    <a:moveTo>
                      <a:pt x="1394" y="1"/>
                    </a:moveTo>
                    <a:cubicBezTo>
                      <a:pt x="1364" y="1"/>
                      <a:pt x="1334" y="14"/>
                      <a:pt x="1315" y="40"/>
                    </a:cubicBezTo>
                    <a:cubicBezTo>
                      <a:pt x="0" y="1850"/>
                      <a:pt x="1482" y="4290"/>
                      <a:pt x="1498" y="4314"/>
                    </a:cubicBezTo>
                    <a:cubicBezTo>
                      <a:pt x="1513" y="4345"/>
                      <a:pt x="1549" y="4361"/>
                      <a:pt x="1581" y="4361"/>
                    </a:cubicBezTo>
                    <a:cubicBezTo>
                      <a:pt x="1597" y="4361"/>
                      <a:pt x="1616" y="4357"/>
                      <a:pt x="1632" y="4349"/>
                    </a:cubicBezTo>
                    <a:cubicBezTo>
                      <a:pt x="1680" y="4318"/>
                      <a:pt x="1692" y="4258"/>
                      <a:pt x="1664" y="4211"/>
                    </a:cubicBezTo>
                    <a:cubicBezTo>
                      <a:pt x="1652" y="4187"/>
                      <a:pt x="238" y="1858"/>
                      <a:pt x="1474" y="159"/>
                    </a:cubicBezTo>
                    <a:cubicBezTo>
                      <a:pt x="1505" y="115"/>
                      <a:pt x="1498" y="52"/>
                      <a:pt x="1454" y="20"/>
                    </a:cubicBezTo>
                    <a:cubicBezTo>
                      <a:pt x="1436" y="7"/>
                      <a:pt x="1415" y="1"/>
                      <a:pt x="1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8"/>
              <p:cNvSpPr/>
              <p:nvPr/>
            </p:nvSpPr>
            <p:spPr>
              <a:xfrm>
                <a:off x="615300" y="3901025"/>
                <a:ext cx="78925" cy="54525"/>
              </a:xfrm>
              <a:custGeom>
                <a:avLst/>
                <a:gdLst/>
                <a:ahLst/>
                <a:cxnLst/>
                <a:rect l="l" t="t" r="r" b="b"/>
                <a:pathLst>
                  <a:path w="3157" h="2181" extrusionOk="0">
                    <a:moveTo>
                      <a:pt x="3040" y="0"/>
                    </a:moveTo>
                    <a:cubicBezTo>
                      <a:pt x="3006" y="0"/>
                      <a:pt x="2973" y="19"/>
                      <a:pt x="2955" y="53"/>
                    </a:cubicBezTo>
                    <a:cubicBezTo>
                      <a:pt x="1909" y="1919"/>
                      <a:pt x="115" y="1982"/>
                      <a:pt x="95" y="1982"/>
                    </a:cubicBezTo>
                    <a:cubicBezTo>
                      <a:pt x="40" y="1982"/>
                      <a:pt x="0" y="2030"/>
                      <a:pt x="0" y="2081"/>
                    </a:cubicBezTo>
                    <a:cubicBezTo>
                      <a:pt x="0" y="2137"/>
                      <a:pt x="44" y="2180"/>
                      <a:pt x="99" y="2180"/>
                    </a:cubicBezTo>
                    <a:cubicBezTo>
                      <a:pt x="119" y="2180"/>
                      <a:pt x="2024" y="2121"/>
                      <a:pt x="3129" y="148"/>
                    </a:cubicBezTo>
                    <a:cubicBezTo>
                      <a:pt x="3157" y="101"/>
                      <a:pt x="3141" y="42"/>
                      <a:pt x="3089" y="14"/>
                    </a:cubicBezTo>
                    <a:cubicBezTo>
                      <a:pt x="3074" y="5"/>
                      <a:pt x="3057" y="0"/>
                      <a:pt x="3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8"/>
              <p:cNvSpPr/>
              <p:nvPr/>
            </p:nvSpPr>
            <p:spPr>
              <a:xfrm>
                <a:off x="987325" y="3507150"/>
                <a:ext cx="44875" cy="90150"/>
              </a:xfrm>
              <a:custGeom>
                <a:avLst/>
                <a:gdLst/>
                <a:ahLst/>
                <a:cxnLst/>
                <a:rect l="l" t="t" r="r" b="b"/>
                <a:pathLst>
                  <a:path w="1795" h="3606" extrusionOk="0">
                    <a:moveTo>
                      <a:pt x="984" y="0"/>
                    </a:moveTo>
                    <a:cubicBezTo>
                      <a:pt x="974" y="0"/>
                      <a:pt x="964" y="2"/>
                      <a:pt x="955" y="5"/>
                    </a:cubicBezTo>
                    <a:cubicBezTo>
                      <a:pt x="903" y="20"/>
                      <a:pt x="875" y="80"/>
                      <a:pt x="891" y="131"/>
                    </a:cubicBezTo>
                    <a:cubicBezTo>
                      <a:pt x="899" y="151"/>
                      <a:pt x="1561" y="2211"/>
                      <a:pt x="48" y="3431"/>
                    </a:cubicBezTo>
                    <a:cubicBezTo>
                      <a:pt x="4" y="3462"/>
                      <a:pt x="0" y="3526"/>
                      <a:pt x="32" y="3569"/>
                    </a:cubicBezTo>
                    <a:cubicBezTo>
                      <a:pt x="52" y="3593"/>
                      <a:pt x="83" y="3605"/>
                      <a:pt x="111" y="3605"/>
                    </a:cubicBezTo>
                    <a:cubicBezTo>
                      <a:pt x="131" y="3605"/>
                      <a:pt x="155" y="3597"/>
                      <a:pt x="174" y="3585"/>
                    </a:cubicBezTo>
                    <a:cubicBezTo>
                      <a:pt x="1794" y="2278"/>
                      <a:pt x="1089" y="88"/>
                      <a:pt x="1081" y="68"/>
                    </a:cubicBezTo>
                    <a:cubicBezTo>
                      <a:pt x="1069" y="26"/>
                      <a:pt x="1027" y="0"/>
                      <a:pt x="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8"/>
              <p:cNvSpPr/>
              <p:nvPr/>
            </p:nvSpPr>
            <p:spPr>
              <a:xfrm>
                <a:off x="774425" y="3472975"/>
                <a:ext cx="125275" cy="63525"/>
              </a:xfrm>
              <a:custGeom>
                <a:avLst/>
                <a:gdLst/>
                <a:ahLst/>
                <a:cxnLst/>
                <a:rect l="l" t="t" r="r" b="b"/>
                <a:pathLst>
                  <a:path w="5011" h="2541" extrusionOk="0">
                    <a:moveTo>
                      <a:pt x="718" y="0"/>
                    </a:moveTo>
                    <a:cubicBezTo>
                      <a:pt x="517" y="0"/>
                      <a:pt x="309" y="6"/>
                      <a:pt x="95" y="17"/>
                    </a:cubicBezTo>
                    <a:cubicBezTo>
                      <a:pt x="40" y="17"/>
                      <a:pt x="0" y="65"/>
                      <a:pt x="0" y="120"/>
                    </a:cubicBezTo>
                    <a:cubicBezTo>
                      <a:pt x="4" y="175"/>
                      <a:pt x="52" y="215"/>
                      <a:pt x="107" y="215"/>
                    </a:cubicBezTo>
                    <a:cubicBezTo>
                      <a:pt x="313" y="204"/>
                      <a:pt x="510" y="199"/>
                      <a:pt x="699" y="199"/>
                    </a:cubicBezTo>
                    <a:cubicBezTo>
                      <a:pt x="2673" y="199"/>
                      <a:pt x="3680" y="757"/>
                      <a:pt x="4183" y="1249"/>
                    </a:cubicBezTo>
                    <a:cubicBezTo>
                      <a:pt x="4769" y="1823"/>
                      <a:pt x="4813" y="2437"/>
                      <a:pt x="4813" y="2449"/>
                    </a:cubicBezTo>
                    <a:cubicBezTo>
                      <a:pt x="4813" y="2500"/>
                      <a:pt x="4860" y="2540"/>
                      <a:pt x="4912" y="2540"/>
                    </a:cubicBezTo>
                    <a:lnTo>
                      <a:pt x="4916" y="2540"/>
                    </a:lnTo>
                    <a:cubicBezTo>
                      <a:pt x="4971" y="2540"/>
                      <a:pt x="5011" y="2493"/>
                      <a:pt x="5011" y="2437"/>
                    </a:cubicBezTo>
                    <a:cubicBezTo>
                      <a:pt x="5007" y="2405"/>
                      <a:pt x="4963" y="1688"/>
                      <a:pt x="4238" y="1031"/>
                    </a:cubicBezTo>
                    <a:cubicBezTo>
                      <a:pt x="3483" y="346"/>
                      <a:pt x="2300" y="0"/>
                      <a:pt x="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8"/>
              <p:cNvSpPr/>
              <p:nvPr/>
            </p:nvSpPr>
            <p:spPr>
              <a:xfrm>
                <a:off x="764800" y="3411675"/>
                <a:ext cx="18250" cy="100550"/>
              </a:xfrm>
              <a:custGeom>
                <a:avLst/>
                <a:gdLst/>
                <a:ahLst/>
                <a:cxnLst/>
                <a:rect l="l" t="t" r="r" b="b"/>
                <a:pathLst>
                  <a:path w="730" h="4022" extrusionOk="0">
                    <a:moveTo>
                      <a:pt x="114" y="1"/>
                    </a:moveTo>
                    <a:cubicBezTo>
                      <a:pt x="104" y="1"/>
                      <a:pt x="94" y="2"/>
                      <a:pt x="84" y="5"/>
                    </a:cubicBezTo>
                    <a:cubicBezTo>
                      <a:pt x="33" y="21"/>
                      <a:pt x="1" y="73"/>
                      <a:pt x="17" y="128"/>
                    </a:cubicBezTo>
                    <a:cubicBezTo>
                      <a:pt x="21" y="144"/>
                      <a:pt x="528" y="1887"/>
                      <a:pt x="318" y="3915"/>
                    </a:cubicBezTo>
                    <a:cubicBezTo>
                      <a:pt x="310" y="3966"/>
                      <a:pt x="349" y="4018"/>
                      <a:pt x="405" y="4022"/>
                    </a:cubicBezTo>
                    <a:lnTo>
                      <a:pt x="417" y="4022"/>
                    </a:lnTo>
                    <a:cubicBezTo>
                      <a:pt x="464" y="4022"/>
                      <a:pt x="508" y="3986"/>
                      <a:pt x="516" y="3935"/>
                    </a:cubicBezTo>
                    <a:cubicBezTo>
                      <a:pt x="730" y="1867"/>
                      <a:pt x="211" y="89"/>
                      <a:pt x="207" y="69"/>
                    </a:cubicBezTo>
                    <a:cubicBezTo>
                      <a:pt x="194" y="27"/>
                      <a:pt x="155" y="1"/>
                      <a:pt x="1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8"/>
              <p:cNvSpPr/>
              <p:nvPr/>
            </p:nvSpPr>
            <p:spPr>
              <a:xfrm>
                <a:off x="976925" y="3794350"/>
                <a:ext cx="81600" cy="54350"/>
              </a:xfrm>
              <a:custGeom>
                <a:avLst/>
                <a:gdLst/>
                <a:ahLst/>
                <a:cxnLst/>
                <a:rect l="l" t="t" r="r" b="b"/>
                <a:pathLst>
                  <a:path w="3264" h="2174" extrusionOk="0">
                    <a:moveTo>
                      <a:pt x="108" y="0"/>
                    </a:moveTo>
                    <a:cubicBezTo>
                      <a:pt x="100" y="0"/>
                      <a:pt x="92" y="1"/>
                      <a:pt x="83" y="3"/>
                    </a:cubicBezTo>
                    <a:cubicBezTo>
                      <a:pt x="32" y="19"/>
                      <a:pt x="0" y="74"/>
                      <a:pt x="16" y="126"/>
                    </a:cubicBezTo>
                    <a:cubicBezTo>
                      <a:pt x="567" y="2142"/>
                      <a:pt x="3137" y="2174"/>
                      <a:pt x="3165" y="2174"/>
                    </a:cubicBezTo>
                    <a:cubicBezTo>
                      <a:pt x="3220" y="2174"/>
                      <a:pt x="3264" y="2130"/>
                      <a:pt x="3264" y="2079"/>
                    </a:cubicBezTo>
                    <a:cubicBezTo>
                      <a:pt x="3264" y="2023"/>
                      <a:pt x="3220" y="1980"/>
                      <a:pt x="3165" y="1976"/>
                    </a:cubicBezTo>
                    <a:cubicBezTo>
                      <a:pt x="3141" y="1976"/>
                      <a:pt x="717" y="1944"/>
                      <a:pt x="206" y="74"/>
                    </a:cubicBezTo>
                    <a:cubicBezTo>
                      <a:pt x="193" y="27"/>
                      <a:pt x="15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8"/>
              <p:cNvSpPr/>
              <p:nvPr/>
            </p:nvSpPr>
            <p:spPr>
              <a:xfrm>
                <a:off x="620150" y="3613450"/>
                <a:ext cx="20125" cy="61775"/>
              </a:xfrm>
              <a:custGeom>
                <a:avLst/>
                <a:gdLst/>
                <a:ahLst/>
                <a:cxnLst/>
                <a:rect l="l" t="t" r="r" b="b"/>
                <a:pathLst>
                  <a:path w="805" h="2471" extrusionOk="0">
                    <a:moveTo>
                      <a:pt x="109" y="1"/>
                    </a:moveTo>
                    <a:cubicBezTo>
                      <a:pt x="90" y="1"/>
                      <a:pt x="70" y="6"/>
                      <a:pt x="52" y="18"/>
                    </a:cubicBezTo>
                    <a:cubicBezTo>
                      <a:pt x="8" y="50"/>
                      <a:pt x="0" y="114"/>
                      <a:pt x="32" y="157"/>
                    </a:cubicBezTo>
                    <a:cubicBezTo>
                      <a:pt x="598" y="945"/>
                      <a:pt x="384" y="2340"/>
                      <a:pt x="384" y="2355"/>
                    </a:cubicBezTo>
                    <a:cubicBezTo>
                      <a:pt x="376" y="2411"/>
                      <a:pt x="412" y="2458"/>
                      <a:pt x="464" y="2466"/>
                    </a:cubicBezTo>
                    <a:lnTo>
                      <a:pt x="479" y="2470"/>
                    </a:lnTo>
                    <a:cubicBezTo>
                      <a:pt x="527" y="2470"/>
                      <a:pt x="570" y="2435"/>
                      <a:pt x="578" y="2387"/>
                    </a:cubicBezTo>
                    <a:cubicBezTo>
                      <a:pt x="586" y="2324"/>
                      <a:pt x="804" y="898"/>
                      <a:pt x="190" y="42"/>
                    </a:cubicBezTo>
                    <a:cubicBezTo>
                      <a:pt x="171" y="15"/>
                      <a:pt x="141"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8"/>
              <p:cNvSpPr/>
              <p:nvPr/>
            </p:nvSpPr>
            <p:spPr>
              <a:xfrm>
                <a:off x="602125" y="3418050"/>
                <a:ext cx="77650" cy="76850"/>
              </a:xfrm>
              <a:custGeom>
                <a:avLst/>
                <a:gdLst/>
                <a:ahLst/>
                <a:cxnLst/>
                <a:rect l="l" t="t" r="r" b="b"/>
                <a:pathLst>
                  <a:path w="3106" h="3074" extrusionOk="0">
                    <a:moveTo>
                      <a:pt x="115" y="0"/>
                    </a:moveTo>
                    <a:cubicBezTo>
                      <a:pt x="95" y="0"/>
                      <a:pt x="73" y="7"/>
                      <a:pt x="56" y="20"/>
                    </a:cubicBezTo>
                    <a:cubicBezTo>
                      <a:pt x="12" y="51"/>
                      <a:pt x="0" y="115"/>
                      <a:pt x="32" y="158"/>
                    </a:cubicBezTo>
                    <a:cubicBezTo>
                      <a:pt x="48" y="174"/>
                      <a:pt x="1383" y="2004"/>
                      <a:pt x="2939" y="3058"/>
                    </a:cubicBezTo>
                    <a:cubicBezTo>
                      <a:pt x="2955" y="3066"/>
                      <a:pt x="2975" y="3074"/>
                      <a:pt x="2995" y="3074"/>
                    </a:cubicBezTo>
                    <a:cubicBezTo>
                      <a:pt x="3026" y="3074"/>
                      <a:pt x="3058" y="3058"/>
                      <a:pt x="3078" y="3030"/>
                    </a:cubicBezTo>
                    <a:cubicBezTo>
                      <a:pt x="3106" y="2982"/>
                      <a:pt x="3094" y="2923"/>
                      <a:pt x="3050" y="2891"/>
                    </a:cubicBezTo>
                    <a:cubicBezTo>
                      <a:pt x="1525" y="1861"/>
                      <a:pt x="206" y="59"/>
                      <a:pt x="194" y="40"/>
                    </a:cubicBezTo>
                    <a:cubicBezTo>
                      <a:pt x="176" y="14"/>
                      <a:pt x="146" y="0"/>
                      <a:pt x="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8"/>
              <p:cNvSpPr/>
              <p:nvPr/>
            </p:nvSpPr>
            <p:spPr>
              <a:xfrm>
                <a:off x="945250" y="3769392"/>
                <a:ext cx="28019" cy="39706"/>
              </a:xfrm>
              <a:custGeom>
                <a:avLst/>
                <a:gdLst/>
                <a:ahLst/>
                <a:cxnLst/>
                <a:rect l="l" t="t" r="r" b="b"/>
                <a:pathLst>
                  <a:path w="1273" h="1804" extrusionOk="0">
                    <a:moveTo>
                      <a:pt x="1" y="1"/>
                    </a:moveTo>
                    <a:lnTo>
                      <a:pt x="1" y="1"/>
                    </a:lnTo>
                    <a:cubicBezTo>
                      <a:pt x="33" y="116"/>
                      <a:pt x="68" y="231"/>
                      <a:pt x="112" y="341"/>
                    </a:cubicBezTo>
                    <a:cubicBezTo>
                      <a:pt x="294" y="500"/>
                      <a:pt x="456" y="674"/>
                      <a:pt x="595" y="864"/>
                    </a:cubicBezTo>
                    <a:cubicBezTo>
                      <a:pt x="765" y="1094"/>
                      <a:pt x="888" y="1336"/>
                      <a:pt x="983" y="1573"/>
                    </a:cubicBezTo>
                    <a:cubicBezTo>
                      <a:pt x="1074" y="1653"/>
                      <a:pt x="1173" y="1732"/>
                      <a:pt x="1272" y="1803"/>
                    </a:cubicBezTo>
                    <a:cubicBezTo>
                      <a:pt x="1173" y="1458"/>
                      <a:pt x="1011" y="1098"/>
                      <a:pt x="757" y="749"/>
                    </a:cubicBezTo>
                    <a:cubicBezTo>
                      <a:pt x="552" y="464"/>
                      <a:pt x="298" y="215"/>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8"/>
              <p:cNvSpPr/>
              <p:nvPr/>
            </p:nvSpPr>
            <p:spPr>
              <a:xfrm>
                <a:off x="943050" y="3703325"/>
                <a:ext cx="156275" cy="49625"/>
              </a:xfrm>
              <a:custGeom>
                <a:avLst/>
                <a:gdLst/>
                <a:ahLst/>
                <a:cxnLst/>
                <a:rect l="l" t="t" r="r" b="b"/>
                <a:pathLst>
                  <a:path w="6251" h="1985" extrusionOk="0">
                    <a:moveTo>
                      <a:pt x="147" y="0"/>
                    </a:moveTo>
                    <a:cubicBezTo>
                      <a:pt x="96" y="44"/>
                      <a:pt x="48" y="87"/>
                      <a:pt x="1" y="135"/>
                    </a:cubicBezTo>
                    <a:cubicBezTo>
                      <a:pt x="1082" y="1363"/>
                      <a:pt x="2207" y="1985"/>
                      <a:pt x="3351" y="1985"/>
                    </a:cubicBezTo>
                    <a:cubicBezTo>
                      <a:pt x="3407" y="1985"/>
                      <a:pt x="3462" y="1981"/>
                      <a:pt x="3518" y="1977"/>
                    </a:cubicBezTo>
                    <a:cubicBezTo>
                      <a:pt x="4635" y="1921"/>
                      <a:pt x="5573" y="1287"/>
                      <a:pt x="6251" y="638"/>
                    </a:cubicBezTo>
                    <a:cubicBezTo>
                      <a:pt x="6215" y="578"/>
                      <a:pt x="6176" y="519"/>
                      <a:pt x="6136" y="464"/>
                    </a:cubicBezTo>
                    <a:cubicBezTo>
                      <a:pt x="5482" y="1097"/>
                      <a:pt x="4571" y="1723"/>
                      <a:pt x="3506" y="1779"/>
                    </a:cubicBezTo>
                    <a:cubicBezTo>
                      <a:pt x="3454" y="1782"/>
                      <a:pt x="3403" y="1786"/>
                      <a:pt x="3351" y="1786"/>
                    </a:cubicBezTo>
                    <a:cubicBezTo>
                      <a:pt x="2262" y="1786"/>
                      <a:pt x="1189" y="1184"/>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8"/>
              <p:cNvSpPr/>
              <p:nvPr/>
            </p:nvSpPr>
            <p:spPr>
              <a:xfrm>
                <a:off x="976925" y="3794325"/>
                <a:ext cx="71125" cy="52200"/>
              </a:xfrm>
              <a:custGeom>
                <a:avLst/>
                <a:gdLst/>
                <a:ahLst/>
                <a:cxnLst/>
                <a:rect l="l" t="t" r="r" b="b"/>
                <a:pathLst>
                  <a:path w="2845" h="2088" extrusionOk="0">
                    <a:moveTo>
                      <a:pt x="111" y="0"/>
                    </a:moveTo>
                    <a:cubicBezTo>
                      <a:pt x="103" y="0"/>
                      <a:pt x="95" y="4"/>
                      <a:pt x="83" y="4"/>
                    </a:cubicBezTo>
                    <a:cubicBezTo>
                      <a:pt x="32" y="20"/>
                      <a:pt x="0" y="75"/>
                      <a:pt x="16" y="127"/>
                    </a:cubicBezTo>
                    <a:cubicBezTo>
                      <a:pt x="380" y="1458"/>
                      <a:pt x="1624" y="1925"/>
                      <a:pt x="2436" y="2088"/>
                    </a:cubicBezTo>
                    <a:cubicBezTo>
                      <a:pt x="2575" y="2052"/>
                      <a:pt x="2713" y="2004"/>
                      <a:pt x="2844" y="1953"/>
                    </a:cubicBezTo>
                    <a:cubicBezTo>
                      <a:pt x="2163" y="1874"/>
                      <a:pt x="606" y="1533"/>
                      <a:pt x="206" y="75"/>
                    </a:cubicBezTo>
                    <a:cubicBezTo>
                      <a:pt x="194" y="32"/>
                      <a:pt x="155" y="0"/>
                      <a:pt x="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8"/>
              <p:cNvSpPr/>
              <p:nvPr/>
            </p:nvSpPr>
            <p:spPr>
              <a:xfrm>
                <a:off x="503400" y="3702725"/>
                <a:ext cx="204600" cy="174100"/>
              </a:xfrm>
              <a:custGeom>
                <a:avLst/>
                <a:gdLst/>
                <a:ahLst/>
                <a:cxnLst/>
                <a:rect l="l" t="t" r="r" b="b"/>
                <a:pathLst>
                  <a:path w="8184" h="6964" extrusionOk="0">
                    <a:moveTo>
                      <a:pt x="4167" y="0"/>
                    </a:moveTo>
                    <a:cubicBezTo>
                      <a:pt x="3870" y="0"/>
                      <a:pt x="3565" y="28"/>
                      <a:pt x="3260" y="95"/>
                    </a:cubicBezTo>
                    <a:cubicBezTo>
                      <a:pt x="2115" y="337"/>
                      <a:pt x="1188" y="1002"/>
                      <a:pt x="638" y="1858"/>
                    </a:cubicBezTo>
                    <a:cubicBezTo>
                      <a:pt x="868" y="1985"/>
                      <a:pt x="1121" y="2108"/>
                      <a:pt x="1402" y="2230"/>
                    </a:cubicBezTo>
                    <a:cubicBezTo>
                      <a:pt x="1454" y="2250"/>
                      <a:pt x="1474" y="2310"/>
                      <a:pt x="1454" y="2361"/>
                    </a:cubicBezTo>
                    <a:cubicBezTo>
                      <a:pt x="1438" y="2397"/>
                      <a:pt x="1402" y="2420"/>
                      <a:pt x="1363" y="2420"/>
                    </a:cubicBezTo>
                    <a:cubicBezTo>
                      <a:pt x="1351" y="2420"/>
                      <a:pt x="1335" y="2416"/>
                      <a:pt x="1323" y="2413"/>
                    </a:cubicBezTo>
                    <a:cubicBezTo>
                      <a:pt x="1034" y="2286"/>
                      <a:pt x="773" y="2159"/>
                      <a:pt x="535" y="2024"/>
                    </a:cubicBezTo>
                    <a:cubicBezTo>
                      <a:pt x="151" y="2710"/>
                      <a:pt x="0" y="3498"/>
                      <a:pt x="167" y="4286"/>
                    </a:cubicBezTo>
                    <a:cubicBezTo>
                      <a:pt x="507" y="5886"/>
                      <a:pt x="2036" y="6964"/>
                      <a:pt x="3787" y="6964"/>
                    </a:cubicBezTo>
                    <a:cubicBezTo>
                      <a:pt x="4088" y="6964"/>
                      <a:pt x="4389" y="6932"/>
                      <a:pt x="4694" y="6868"/>
                    </a:cubicBezTo>
                    <a:cubicBezTo>
                      <a:pt x="6797" y="6421"/>
                      <a:pt x="8183" y="4543"/>
                      <a:pt x="7787" y="2674"/>
                    </a:cubicBezTo>
                    <a:cubicBezTo>
                      <a:pt x="7447" y="1074"/>
                      <a:pt x="5918"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8"/>
              <p:cNvSpPr/>
              <p:nvPr/>
            </p:nvSpPr>
            <p:spPr>
              <a:xfrm>
                <a:off x="516750" y="3749150"/>
                <a:ext cx="23500" cy="14100"/>
              </a:xfrm>
              <a:custGeom>
                <a:avLst/>
                <a:gdLst/>
                <a:ahLst/>
                <a:cxnLst/>
                <a:rect l="l" t="t" r="r" b="b"/>
                <a:pathLst>
                  <a:path w="940" h="564" extrusionOk="0">
                    <a:moveTo>
                      <a:pt x="104" y="1"/>
                    </a:moveTo>
                    <a:cubicBezTo>
                      <a:pt x="68" y="56"/>
                      <a:pt x="37" y="112"/>
                      <a:pt x="1" y="167"/>
                    </a:cubicBezTo>
                    <a:cubicBezTo>
                      <a:pt x="239" y="302"/>
                      <a:pt x="500" y="429"/>
                      <a:pt x="789" y="556"/>
                    </a:cubicBezTo>
                    <a:cubicBezTo>
                      <a:pt x="801" y="559"/>
                      <a:pt x="817" y="563"/>
                      <a:pt x="829" y="563"/>
                    </a:cubicBezTo>
                    <a:cubicBezTo>
                      <a:pt x="868" y="563"/>
                      <a:pt x="904" y="540"/>
                      <a:pt x="920" y="504"/>
                    </a:cubicBezTo>
                    <a:cubicBezTo>
                      <a:pt x="940" y="453"/>
                      <a:pt x="920" y="393"/>
                      <a:pt x="868" y="373"/>
                    </a:cubicBezTo>
                    <a:cubicBezTo>
                      <a:pt x="587" y="251"/>
                      <a:pt x="334" y="128"/>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608250" y="3674400"/>
                <a:ext cx="116375" cy="72250"/>
              </a:xfrm>
              <a:custGeom>
                <a:avLst/>
                <a:gdLst/>
                <a:ahLst/>
                <a:cxnLst/>
                <a:rect l="l" t="t" r="r" b="b"/>
                <a:pathLst>
                  <a:path w="4655" h="2890" extrusionOk="0">
                    <a:moveTo>
                      <a:pt x="4404" y="1"/>
                    </a:moveTo>
                    <a:cubicBezTo>
                      <a:pt x="4207" y="1"/>
                      <a:pt x="3641" y="1158"/>
                      <a:pt x="2464" y="1347"/>
                    </a:cubicBezTo>
                    <a:cubicBezTo>
                      <a:pt x="2355" y="1365"/>
                      <a:pt x="2247" y="1373"/>
                      <a:pt x="2143" y="1373"/>
                    </a:cubicBezTo>
                    <a:cubicBezTo>
                      <a:pt x="1181" y="1373"/>
                      <a:pt x="458" y="695"/>
                      <a:pt x="233" y="695"/>
                    </a:cubicBezTo>
                    <a:cubicBezTo>
                      <a:pt x="209" y="695"/>
                      <a:pt x="191" y="702"/>
                      <a:pt x="179" y="717"/>
                    </a:cubicBezTo>
                    <a:cubicBezTo>
                      <a:pt x="0" y="942"/>
                      <a:pt x="1007" y="2890"/>
                      <a:pt x="2414" y="2890"/>
                    </a:cubicBezTo>
                    <a:cubicBezTo>
                      <a:pt x="2471" y="2890"/>
                      <a:pt x="2529" y="2887"/>
                      <a:pt x="2587" y="2880"/>
                    </a:cubicBezTo>
                    <a:cubicBezTo>
                      <a:pt x="4172" y="2702"/>
                      <a:pt x="4655" y="163"/>
                      <a:pt x="4429" y="8"/>
                    </a:cubicBezTo>
                    <a:cubicBezTo>
                      <a:pt x="4421" y="3"/>
                      <a:pt x="4413"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957136" y="3636225"/>
                <a:ext cx="180130" cy="153278"/>
              </a:xfrm>
              <a:custGeom>
                <a:avLst/>
                <a:gdLst/>
                <a:ahLst/>
                <a:cxnLst/>
                <a:rect l="l" t="t" r="r" b="b"/>
                <a:pathLst>
                  <a:path w="8184" h="6964" extrusionOk="0">
                    <a:moveTo>
                      <a:pt x="4167" y="0"/>
                    </a:moveTo>
                    <a:cubicBezTo>
                      <a:pt x="3870" y="0"/>
                      <a:pt x="3565" y="28"/>
                      <a:pt x="3260" y="95"/>
                    </a:cubicBezTo>
                    <a:cubicBezTo>
                      <a:pt x="2115" y="337"/>
                      <a:pt x="1188" y="1002"/>
                      <a:pt x="638" y="1858"/>
                    </a:cubicBezTo>
                    <a:cubicBezTo>
                      <a:pt x="868" y="1985"/>
                      <a:pt x="1121" y="2108"/>
                      <a:pt x="1402" y="2230"/>
                    </a:cubicBezTo>
                    <a:cubicBezTo>
                      <a:pt x="1454" y="2250"/>
                      <a:pt x="1474" y="2310"/>
                      <a:pt x="1454" y="2361"/>
                    </a:cubicBezTo>
                    <a:cubicBezTo>
                      <a:pt x="1438" y="2397"/>
                      <a:pt x="1402" y="2420"/>
                      <a:pt x="1363" y="2420"/>
                    </a:cubicBezTo>
                    <a:cubicBezTo>
                      <a:pt x="1351" y="2420"/>
                      <a:pt x="1335" y="2416"/>
                      <a:pt x="1323" y="2413"/>
                    </a:cubicBezTo>
                    <a:cubicBezTo>
                      <a:pt x="1034" y="2286"/>
                      <a:pt x="773" y="2159"/>
                      <a:pt x="535" y="2024"/>
                    </a:cubicBezTo>
                    <a:cubicBezTo>
                      <a:pt x="151" y="2710"/>
                      <a:pt x="0" y="3498"/>
                      <a:pt x="167" y="4286"/>
                    </a:cubicBezTo>
                    <a:cubicBezTo>
                      <a:pt x="507" y="5886"/>
                      <a:pt x="2036" y="6964"/>
                      <a:pt x="3787" y="6964"/>
                    </a:cubicBezTo>
                    <a:cubicBezTo>
                      <a:pt x="4088" y="6964"/>
                      <a:pt x="4389" y="6932"/>
                      <a:pt x="4694" y="6868"/>
                    </a:cubicBezTo>
                    <a:cubicBezTo>
                      <a:pt x="6797" y="6421"/>
                      <a:pt x="8183" y="4543"/>
                      <a:pt x="7787" y="2674"/>
                    </a:cubicBezTo>
                    <a:cubicBezTo>
                      <a:pt x="7447" y="1074"/>
                      <a:pt x="5918"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8"/>
              <p:cNvSpPr/>
              <p:nvPr/>
            </p:nvSpPr>
            <p:spPr>
              <a:xfrm>
                <a:off x="915500" y="3642325"/>
                <a:ext cx="116400" cy="72350"/>
              </a:xfrm>
              <a:custGeom>
                <a:avLst/>
                <a:gdLst/>
                <a:ahLst/>
                <a:cxnLst/>
                <a:rect l="l" t="t" r="r" b="b"/>
                <a:pathLst>
                  <a:path w="4656" h="2894" extrusionOk="0">
                    <a:moveTo>
                      <a:pt x="4405" y="1"/>
                    </a:moveTo>
                    <a:cubicBezTo>
                      <a:pt x="4209" y="1"/>
                      <a:pt x="3643" y="1158"/>
                      <a:pt x="2465" y="1347"/>
                    </a:cubicBezTo>
                    <a:cubicBezTo>
                      <a:pt x="2355" y="1365"/>
                      <a:pt x="2247" y="1373"/>
                      <a:pt x="2142" y="1373"/>
                    </a:cubicBezTo>
                    <a:cubicBezTo>
                      <a:pt x="1177" y="1373"/>
                      <a:pt x="456" y="695"/>
                      <a:pt x="232" y="695"/>
                    </a:cubicBezTo>
                    <a:cubicBezTo>
                      <a:pt x="209" y="695"/>
                      <a:pt x="192" y="702"/>
                      <a:pt x="180" y="717"/>
                    </a:cubicBezTo>
                    <a:cubicBezTo>
                      <a:pt x="1" y="946"/>
                      <a:pt x="1005" y="2893"/>
                      <a:pt x="2418" y="2893"/>
                    </a:cubicBezTo>
                    <a:cubicBezTo>
                      <a:pt x="2474" y="2893"/>
                      <a:pt x="2531" y="2890"/>
                      <a:pt x="2588" y="2884"/>
                    </a:cubicBezTo>
                    <a:cubicBezTo>
                      <a:pt x="4172" y="2702"/>
                      <a:pt x="4655" y="167"/>
                      <a:pt x="4430" y="8"/>
                    </a:cubicBezTo>
                    <a:cubicBezTo>
                      <a:pt x="4422" y="3"/>
                      <a:pt x="4414" y="1"/>
                      <a:pt x="4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8"/>
              <p:cNvSpPr/>
              <p:nvPr/>
            </p:nvSpPr>
            <p:spPr>
              <a:xfrm>
                <a:off x="374475" y="3916000"/>
                <a:ext cx="362825" cy="193825"/>
              </a:xfrm>
              <a:custGeom>
                <a:avLst/>
                <a:gdLst/>
                <a:ahLst/>
                <a:cxnLst/>
                <a:rect l="l" t="t" r="r" b="b"/>
                <a:pathLst>
                  <a:path w="14513" h="7753" extrusionOk="0">
                    <a:moveTo>
                      <a:pt x="4662" y="1"/>
                    </a:moveTo>
                    <a:cubicBezTo>
                      <a:pt x="2181" y="1"/>
                      <a:pt x="0" y="758"/>
                      <a:pt x="0" y="758"/>
                    </a:cubicBezTo>
                    <a:cubicBezTo>
                      <a:pt x="99" y="5071"/>
                      <a:pt x="6326" y="5356"/>
                      <a:pt x="6326" y="5356"/>
                    </a:cubicBezTo>
                    <a:lnTo>
                      <a:pt x="5367" y="6885"/>
                    </a:lnTo>
                    <a:lnTo>
                      <a:pt x="8203" y="7752"/>
                    </a:lnTo>
                    <a:lnTo>
                      <a:pt x="11404" y="4635"/>
                    </a:lnTo>
                    <a:cubicBezTo>
                      <a:pt x="13166" y="4568"/>
                      <a:pt x="14513" y="3479"/>
                      <a:pt x="14513" y="3479"/>
                    </a:cubicBezTo>
                    <a:cubicBezTo>
                      <a:pt x="13435" y="1304"/>
                      <a:pt x="8088" y="627"/>
                      <a:pt x="8088" y="627"/>
                    </a:cubicBezTo>
                    <a:cubicBezTo>
                      <a:pt x="7005" y="160"/>
                      <a:pt x="5802" y="1"/>
                      <a:pt x="4662" y="1"/>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2" name="Google Shape;1652;p48"/>
          <p:cNvGrpSpPr/>
          <p:nvPr/>
        </p:nvGrpSpPr>
        <p:grpSpPr>
          <a:xfrm rot="180709">
            <a:off x="6699247" y="2419969"/>
            <a:ext cx="1678402" cy="1779555"/>
            <a:chOff x="2243025" y="2928722"/>
            <a:chExt cx="1078075" cy="1142975"/>
          </a:xfrm>
        </p:grpSpPr>
        <p:grpSp>
          <p:nvGrpSpPr>
            <p:cNvPr id="1653" name="Google Shape;1653;p48"/>
            <p:cNvGrpSpPr/>
            <p:nvPr/>
          </p:nvGrpSpPr>
          <p:grpSpPr>
            <a:xfrm>
              <a:off x="2243275" y="2928738"/>
              <a:ext cx="1077575" cy="1142900"/>
              <a:chOff x="2243275" y="2928738"/>
              <a:chExt cx="1077575" cy="1142900"/>
            </a:xfrm>
          </p:grpSpPr>
          <p:grpSp>
            <p:nvGrpSpPr>
              <p:cNvPr id="1654" name="Google Shape;1654;p48"/>
              <p:cNvGrpSpPr/>
              <p:nvPr/>
            </p:nvGrpSpPr>
            <p:grpSpPr>
              <a:xfrm>
                <a:off x="2243275" y="2928738"/>
                <a:ext cx="1077575" cy="1142900"/>
                <a:chOff x="2218725" y="2711700"/>
                <a:chExt cx="1077575" cy="1142900"/>
              </a:xfrm>
            </p:grpSpPr>
            <p:sp>
              <p:nvSpPr>
                <p:cNvPr id="1655" name="Google Shape;1655;p48"/>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8"/>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8"/>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8"/>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48"/>
              <p:cNvGrpSpPr/>
              <p:nvPr/>
            </p:nvGrpSpPr>
            <p:grpSpPr>
              <a:xfrm>
                <a:off x="2243275" y="2928738"/>
                <a:ext cx="1077575" cy="1142900"/>
                <a:chOff x="2218725" y="2711700"/>
                <a:chExt cx="1077575" cy="1142900"/>
              </a:xfrm>
            </p:grpSpPr>
            <p:sp>
              <p:nvSpPr>
                <p:cNvPr id="1660" name="Google Shape;1660;p48"/>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8"/>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8"/>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8"/>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64" name="Google Shape;1664;p48"/>
            <p:cNvGrpSpPr/>
            <p:nvPr/>
          </p:nvGrpSpPr>
          <p:grpSpPr>
            <a:xfrm>
              <a:off x="2243025" y="2928722"/>
              <a:ext cx="1078075" cy="1142975"/>
              <a:chOff x="2341450" y="2966950"/>
              <a:chExt cx="1078075" cy="1142975"/>
            </a:xfrm>
          </p:grpSpPr>
          <p:sp>
            <p:nvSpPr>
              <p:cNvPr id="1665" name="Google Shape;1665;p48"/>
              <p:cNvSpPr/>
              <p:nvPr/>
            </p:nvSpPr>
            <p:spPr>
              <a:xfrm>
                <a:off x="2341450" y="3356100"/>
                <a:ext cx="950025" cy="753825"/>
              </a:xfrm>
              <a:custGeom>
                <a:avLst/>
                <a:gdLst/>
                <a:ahLst/>
                <a:cxnLst/>
                <a:rect l="l" t="t" r="r" b="b"/>
                <a:pathLst>
                  <a:path w="38001" h="30153" extrusionOk="0">
                    <a:moveTo>
                      <a:pt x="19203" y="1"/>
                    </a:moveTo>
                    <a:cubicBezTo>
                      <a:pt x="11108" y="1"/>
                      <a:pt x="2930" y="4404"/>
                      <a:pt x="1244" y="10015"/>
                    </a:cubicBezTo>
                    <a:cubicBezTo>
                      <a:pt x="1070" y="10590"/>
                      <a:pt x="0" y="14515"/>
                      <a:pt x="2309" y="17430"/>
                    </a:cubicBezTo>
                    <a:cubicBezTo>
                      <a:pt x="4269" y="19908"/>
                      <a:pt x="7672" y="20014"/>
                      <a:pt x="8240" y="20014"/>
                    </a:cubicBezTo>
                    <a:cubicBezTo>
                      <a:pt x="8294" y="20014"/>
                      <a:pt x="8322" y="20013"/>
                      <a:pt x="8322" y="20013"/>
                    </a:cubicBezTo>
                    <a:lnTo>
                      <a:pt x="8322" y="20013"/>
                    </a:lnTo>
                    <a:cubicBezTo>
                      <a:pt x="7534" y="23712"/>
                      <a:pt x="10390" y="26148"/>
                      <a:pt x="14189" y="26148"/>
                    </a:cubicBezTo>
                    <a:cubicBezTo>
                      <a:pt x="15262" y="26148"/>
                      <a:pt x="16411" y="25953"/>
                      <a:pt x="17575" y="25538"/>
                    </a:cubicBezTo>
                    <a:cubicBezTo>
                      <a:pt x="17575" y="25538"/>
                      <a:pt x="19028" y="26714"/>
                      <a:pt x="20929" y="26790"/>
                    </a:cubicBezTo>
                    <a:lnTo>
                      <a:pt x="24383" y="30152"/>
                    </a:lnTo>
                    <a:lnTo>
                      <a:pt x="27445" y="29218"/>
                    </a:lnTo>
                    <a:lnTo>
                      <a:pt x="26411" y="27566"/>
                    </a:lnTo>
                    <a:cubicBezTo>
                      <a:pt x="26411" y="27566"/>
                      <a:pt x="33125" y="27257"/>
                      <a:pt x="33232" y="22603"/>
                    </a:cubicBezTo>
                    <a:cubicBezTo>
                      <a:pt x="34610" y="22405"/>
                      <a:pt x="35561" y="21890"/>
                      <a:pt x="36207" y="21225"/>
                    </a:cubicBezTo>
                    <a:cubicBezTo>
                      <a:pt x="37541" y="19850"/>
                      <a:pt x="38001" y="17806"/>
                      <a:pt x="37383" y="15925"/>
                    </a:cubicBezTo>
                    <a:cubicBezTo>
                      <a:pt x="37339" y="14693"/>
                      <a:pt x="37141" y="12871"/>
                      <a:pt x="36353" y="10855"/>
                    </a:cubicBezTo>
                    <a:cubicBezTo>
                      <a:pt x="34016" y="4878"/>
                      <a:pt x="28471" y="2173"/>
                      <a:pt x="26530" y="1373"/>
                    </a:cubicBezTo>
                    <a:cubicBezTo>
                      <a:pt x="24227" y="426"/>
                      <a:pt x="21719" y="1"/>
                      <a:pt x="19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8"/>
              <p:cNvSpPr/>
              <p:nvPr/>
            </p:nvSpPr>
            <p:spPr>
              <a:xfrm>
                <a:off x="2783575"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0" y="3478"/>
                    </a:cubicBezTo>
                    <a:cubicBezTo>
                      <a:pt x="0" y="3478"/>
                      <a:pt x="1347" y="4568"/>
                      <a:pt x="3114" y="4639"/>
                    </a:cubicBezTo>
                    <a:lnTo>
                      <a:pt x="6314" y="7752"/>
                    </a:lnTo>
                    <a:lnTo>
                      <a:pt x="9150" y="6889"/>
                    </a:lnTo>
                    <a:lnTo>
                      <a:pt x="8192" y="5356"/>
                    </a:lnTo>
                    <a:cubicBezTo>
                      <a:pt x="8192" y="5356"/>
                      <a:pt x="14414" y="5071"/>
                      <a:pt x="14513" y="757"/>
                    </a:cubicBezTo>
                    <a:cubicBezTo>
                      <a:pt x="14513" y="757"/>
                      <a:pt x="12332" y="0"/>
                      <a:pt x="9851" y="0"/>
                    </a:cubicBezTo>
                    <a:close/>
                  </a:path>
                </a:pathLst>
              </a:custGeom>
              <a:solidFill>
                <a:srgbClr val="C4BFFA">
                  <a:alpha val="36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8"/>
              <p:cNvSpPr/>
              <p:nvPr/>
            </p:nvSpPr>
            <p:spPr>
              <a:xfrm>
                <a:off x="2861200" y="3891350"/>
                <a:ext cx="107775" cy="110250"/>
              </a:xfrm>
              <a:custGeom>
                <a:avLst/>
                <a:gdLst/>
                <a:ahLst/>
                <a:cxnLst/>
                <a:rect l="l" t="t" r="r" b="b"/>
                <a:pathLst>
                  <a:path w="4311" h="4410" extrusionOk="0">
                    <a:moveTo>
                      <a:pt x="4180" y="1"/>
                    </a:moveTo>
                    <a:cubicBezTo>
                      <a:pt x="3954" y="1854"/>
                      <a:pt x="3162" y="3181"/>
                      <a:pt x="1890" y="3835"/>
                    </a:cubicBezTo>
                    <a:cubicBezTo>
                      <a:pt x="1116" y="4238"/>
                      <a:pt x="373" y="4277"/>
                      <a:pt x="111" y="4277"/>
                    </a:cubicBezTo>
                    <a:cubicBezTo>
                      <a:pt x="49" y="4277"/>
                      <a:pt x="14" y="4275"/>
                      <a:pt x="13" y="4275"/>
                    </a:cubicBezTo>
                    <a:lnTo>
                      <a:pt x="1" y="4405"/>
                    </a:lnTo>
                    <a:cubicBezTo>
                      <a:pt x="9" y="4405"/>
                      <a:pt x="52" y="4409"/>
                      <a:pt x="128" y="4409"/>
                    </a:cubicBezTo>
                    <a:cubicBezTo>
                      <a:pt x="413" y="4409"/>
                      <a:pt x="1153" y="4366"/>
                      <a:pt x="1946" y="3958"/>
                    </a:cubicBezTo>
                    <a:cubicBezTo>
                      <a:pt x="2865" y="3486"/>
                      <a:pt x="4017" y="2421"/>
                      <a:pt x="4310" y="17"/>
                    </a:cubicBezTo>
                    <a:lnTo>
                      <a:pt x="4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8"/>
              <p:cNvSpPr/>
              <p:nvPr/>
            </p:nvSpPr>
            <p:spPr>
              <a:xfrm>
                <a:off x="2376500" y="3379225"/>
                <a:ext cx="880425" cy="605775"/>
              </a:xfrm>
              <a:custGeom>
                <a:avLst/>
                <a:gdLst/>
                <a:ahLst/>
                <a:cxnLst/>
                <a:rect l="l" t="t" r="r" b="b"/>
                <a:pathLst>
                  <a:path w="35217" h="24231" extrusionOk="0">
                    <a:moveTo>
                      <a:pt x="17796" y="1"/>
                    </a:moveTo>
                    <a:cubicBezTo>
                      <a:pt x="10293" y="1"/>
                      <a:pt x="2715" y="4083"/>
                      <a:pt x="1153" y="9281"/>
                    </a:cubicBezTo>
                    <a:cubicBezTo>
                      <a:pt x="990" y="9811"/>
                      <a:pt x="0" y="13451"/>
                      <a:pt x="2139" y="16153"/>
                    </a:cubicBezTo>
                    <a:cubicBezTo>
                      <a:pt x="3961" y="18449"/>
                      <a:pt x="7118" y="18546"/>
                      <a:pt x="7636" y="18546"/>
                    </a:cubicBezTo>
                    <a:cubicBezTo>
                      <a:pt x="7683" y="18546"/>
                      <a:pt x="7708" y="18545"/>
                      <a:pt x="7708" y="18545"/>
                    </a:cubicBezTo>
                    <a:lnTo>
                      <a:pt x="7708" y="18545"/>
                    </a:lnTo>
                    <a:cubicBezTo>
                      <a:pt x="6981" y="21973"/>
                      <a:pt x="9628" y="24231"/>
                      <a:pt x="13148" y="24231"/>
                    </a:cubicBezTo>
                    <a:cubicBezTo>
                      <a:pt x="14610" y="24231"/>
                      <a:pt x="16222" y="23842"/>
                      <a:pt x="17804" y="22985"/>
                    </a:cubicBezTo>
                    <a:cubicBezTo>
                      <a:pt x="21067" y="21224"/>
                      <a:pt x="24665" y="20875"/>
                      <a:pt x="27001" y="20875"/>
                    </a:cubicBezTo>
                    <a:cubicBezTo>
                      <a:pt x="28531" y="20875"/>
                      <a:pt x="29521" y="21024"/>
                      <a:pt x="29521" y="21024"/>
                    </a:cubicBezTo>
                    <a:cubicBezTo>
                      <a:pt x="29554" y="21025"/>
                      <a:pt x="29587" y="21025"/>
                      <a:pt x="29620" y="21025"/>
                    </a:cubicBezTo>
                    <a:cubicBezTo>
                      <a:pt x="31559" y="21025"/>
                      <a:pt x="32786" y="20456"/>
                      <a:pt x="33553" y="19666"/>
                    </a:cubicBezTo>
                    <a:cubicBezTo>
                      <a:pt x="34789" y="18394"/>
                      <a:pt x="35216" y="16501"/>
                      <a:pt x="34642" y="14758"/>
                    </a:cubicBezTo>
                    <a:cubicBezTo>
                      <a:pt x="34603" y="13618"/>
                      <a:pt x="34416" y="11926"/>
                      <a:pt x="33684" y="10057"/>
                    </a:cubicBezTo>
                    <a:cubicBezTo>
                      <a:pt x="31521" y="4524"/>
                      <a:pt x="26384" y="2012"/>
                      <a:pt x="24585" y="1272"/>
                    </a:cubicBezTo>
                    <a:cubicBezTo>
                      <a:pt x="22451" y="395"/>
                      <a:pt x="20128" y="1"/>
                      <a:pt x="17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8"/>
              <p:cNvSpPr/>
              <p:nvPr/>
            </p:nvSpPr>
            <p:spPr>
              <a:xfrm>
                <a:off x="2561075" y="3638950"/>
                <a:ext cx="392150" cy="205600"/>
              </a:xfrm>
              <a:custGeom>
                <a:avLst/>
                <a:gdLst/>
                <a:ahLst/>
                <a:cxnLst/>
                <a:rect l="l" t="t" r="r" b="b"/>
                <a:pathLst>
                  <a:path w="15686" h="8224" extrusionOk="0">
                    <a:moveTo>
                      <a:pt x="13287" y="0"/>
                    </a:moveTo>
                    <a:cubicBezTo>
                      <a:pt x="12515" y="0"/>
                      <a:pt x="11634" y="238"/>
                      <a:pt x="10952" y="919"/>
                    </a:cubicBezTo>
                    <a:cubicBezTo>
                      <a:pt x="9510" y="2357"/>
                      <a:pt x="8322" y="3272"/>
                      <a:pt x="3941" y="3854"/>
                    </a:cubicBezTo>
                    <a:cubicBezTo>
                      <a:pt x="2543" y="4041"/>
                      <a:pt x="1521" y="4571"/>
                      <a:pt x="896" y="5427"/>
                    </a:cubicBezTo>
                    <a:cubicBezTo>
                      <a:pt x="0" y="6659"/>
                      <a:pt x="258" y="8152"/>
                      <a:pt x="262" y="8168"/>
                    </a:cubicBezTo>
                    <a:cubicBezTo>
                      <a:pt x="266" y="8200"/>
                      <a:pt x="293" y="8223"/>
                      <a:pt x="325" y="8223"/>
                    </a:cubicBezTo>
                    <a:lnTo>
                      <a:pt x="337" y="8219"/>
                    </a:lnTo>
                    <a:cubicBezTo>
                      <a:pt x="373" y="8215"/>
                      <a:pt x="396" y="8180"/>
                      <a:pt x="392" y="8144"/>
                    </a:cubicBezTo>
                    <a:cubicBezTo>
                      <a:pt x="389" y="8128"/>
                      <a:pt x="139" y="6690"/>
                      <a:pt x="1002" y="5506"/>
                    </a:cubicBezTo>
                    <a:cubicBezTo>
                      <a:pt x="1605" y="4678"/>
                      <a:pt x="2599" y="4167"/>
                      <a:pt x="3957" y="3985"/>
                    </a:cubicBezTo>
                    <a:cubicBezTo>
                      <a:pt x="8382" y="3395"/>
                      <a:pt x="9586" y="2468"/>
                      <a:pt x="11047" y="1011"/>
                    </a:cubicBezTo>
                    <a:cubicBezTo>
                      <a:pt x="11701" y="360"/>
                      <a:pt x="12547" y="131"/>
                      <a:pt x="13287" y="131"/>
                    </a:cubicBezTo>
                    <a:cubicBezTo>
                      <a:pt x="13606" y="131"/>
                      <a:pt x="13905" y="173"/>
                      <a:pt x="14161" y="242"/>
                    </a:cubicBezTo>
                    <a:cubicBezTo>
                      <a:pt x="14893" y="436"/>
                      <a:pt x="15412" y="852"/>
                      <a:pt x="15551" y="1351"/>
                    </a:cubicBezTo>
                    <a:cubicBezTo>
                      <a:pt x="15557" y="1380"/>
                      <a:pt x="15581" y="1398"/>
                      <a:pt x="15609" y="1398"/>
                    </a:cubicBezTo>
                    <a:cubicBezTo>
                      <a:pt x="15616" y="1398"/>
                      <a:pt x="15623" y="1397"/>
                      <a:pt x="15630" y="1395"/>
                    </a:cubicBezTo>
                    <a:cubicBezTo>
                      <a:pt x="15666" y="1387"/>
                      <a:pt x="15685" y="1351"/>
                      <a:pt x="15678" y="1316"/>
                    </a:cubicBezTo>
                    <a:cubicBezTo>
                      <a:pt x="15527" y="773"/>
                      <a:pt x="14976" y="321"/>
                      <a:pt x="14196" y="115"/>
                    </a:cubicBezTo>
                    <a:cubicBezTo>
                      <a:pt x="13930" y="44"/>
                      <a:pt x="13618" y="0"/>
                      <a:pt x="13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8"/>
              <p:cNvSpPr/>
              <p:nvPr/>
            </p:nvSpPr>
            <p:spPr>
              <a:xfrm>
                <a:off x="2392525" y="3544975"/>
                <a:ext cx="300675" cy="175000"/>
              </a:xfrm>
              <a:custGeom>
                <a:avLst/>
                <a:gdLst/>
                <a:ahLst/>
                <a:cxnLst/>
                <a:rect l="l" t="t" r="r" b="b"/>
                <a:pathLst>
                  <a:path w="12027" h="7000" extrusionOk="0">
                    <a:moveTo>
                      <a:pt x="11820" y="0"/>
                    </a:moveTo>
                    <a:cubicBezTo>
                      <a:pt x="11817" y="0"/>
                      <a:pt x="11815" y="0"/>
                      <a:pt x="11812" y="1"/>
                    </a:cubicBezTo>
                    <a:cubicBezTo>
                      <a:pt x="11777" y="5"/>
                      <a:pt x="11753" y="36"/>
                      <a:pt x="11753" y="76"/>
                    </a:cubicBezTo>
                    <a:cubicBezTo>
                      <a:pt x="11892" y="1498"/>
                      <a:pt x="11285" y="2654"/>
                      <a:pt x="9947" y="3510"/>
                    </a:cubicBezTo>
                    <a:cubicBezTo>
                      <a:pt x="8945" y="4152"/>
                      <a:pt x="7883" y="4373"/>
                      <a:pt x="7871" y="4377"/>
                    </a:cubicBezTo>
                    <a:cubicBezTo>
                      <a:pt x="7855" y="4381"/>
                      <a:pt x="7840" y="4389"/>
                      <a:pt x="7832" y="4401"/>
                    </a:cubicBezTo>
                    <a:cubicBezTo>
                      <a:pt x="6618" y="6041"/>
                      <a:pt x="5350" y="6869"/>
                      <a:pt x="4066" y="6869"/>
                    </a:cubicBezTo>
                    <a:cubicBezTo>
                      <a:pt x="4013" y="6869"/>
                      <a:pt x="3959" y="6868"/>
                      <a:pt x="3906" y="6865"/>
                    </a:cubicBezTo>
                    <a:cubicBezTo>
                      <a:pt x="1688" y="6750"/>
                      <a:pt x="147" y="4183"/>
                      <a:pt x="132" y="4160"/>
                    </a:cubicBezTo>
                    <a:cubicBezTo>
                      <a:pt x="118" y="4138"/>
                      <a:pt x="96" y="4126"/>
                      <a:pt x="74" y="4126"/>
                    </a:cubicBezTo>
                    <a:cubicBezTo>
                      <a:pt x="63" y="4126"/>
                      <a:pt x="51" y="4129"/>
                      <a:pt x="41" y="4136"/>
                    </a:cubicBezTo>
                    <a:cubicBezTo>
                      <a:pt x="9" y="4156"/>
                      <a:pt x="1" y="4195"/>
                      <a:pt x="17" y="4227"/>
                    </a:cubicBezTo>
                    <a:cubicBezTo>
                      <a:pt x="33" y="4255"/>
                      <a:pt x="1609" y="6877"/>
                      <a:pt x="3898" y="6996"/>
                    </a:cubicBezTo>
                    <a:cubicBezTo>
                      <a:pt x="3954" y="7000"/>
                      <a:pt x="4009" y="7000"/>
                      <a:pt x="4061" y="7000"/>
                    </a:cubicBezTo>
                    <a:cubicBezTo>
                      <a:pt x="5388" y="7000"/>
                      <a:pt x="6687" y="6160"/>
                      <a:pt x="7923" y="4500"/>
                    </a:cubicBezTo>
                    <a:cubicBezTo>
                      <a:pt x="8093" y="4465"/>
                      <a:pt x="9079" y="4223"/>
                      <a:pt x="10014" y="3625"/>
                    </a:cubicBezTo>
                    <a:cubicBezTo>
                      <a:pt x="11381" y="2754"/>
                      <a:pt x="12026" y="1522"/>
                      <a:pt x="11888" y="60"/>
                    </a:cubicBezTo>
                    <a:cubicBezTo>
                      <a:pt x="11884" y="27"/>
                      <a:pt x="11856" y="0"/>
                      <a:pt x="11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8"/>
              <p:cNvSpPr/>
              <p:nvPr/>
            </p:nvSpPr>
            <p:spPr>
              <a:xfrm>
                <a:off x="2981525" y="3507550"/>
                <a:ext cx="171925" cy="222725"/>
              </a:xfrm>
              <a:custGeom>
                <a:avLst/>
                <a:gdLst/>
                <a:ahLst/>
                <a:cxnLst/>
                <a:rect l="l" t="t" r="r" b="b"/>
                <a:pathLst>
                  <a:path w="6877" h="8909" extrusionOk="0">
                    <a:moveTo>
                      <a:pt x="4682" y="1"/>
                    </a:moveTo>
                    <a:cubicBezTo>
                      <a:pt x="4358" y="1"/>
                      <a:pt x="4035" y="51"/>
                      <a:pt x="3743" y="183"/>
                    </a:cubicBezTo>
                    <a:cubicBezTo>
                      <a:pt x="3252" y="401"/>
                      <a:pt x="2919" y="824"/>
                      <a:pt x="2753" y="1438"/>
                    </a:cubicBezTo>
                    <a:cubicBezTo>
                      <a:pt x="2543" y="2234"/>
                      <a:pt x="2654" y="3066"/>
                      <a:pt x="2765" y="3870"/>
                    </a:cubicBezTo>
                    <a:cubicBezTo>
                      <a:pt x="3011" y="5684"/>
                      <a:pt x="3240" y="7399"/>
                      <a:pt x="52" y="8782"/>
                    </a:cubicBezTo>
                    <a:cubicBezTo>
                      <a:pt x="16" y="8798"/>
                      <a:pt x="0" y="8837"/>
                      <a:pt x="16" y="8869"/>
                    </a:cubicBezTo>
                    <a:cubicBezTo>
                      <a:pt x="28" y="8897"/>
                      <a:pt x="52" y="8908"/>
                      <a:pt x="76" y="8908"/>
                    </a:cubicBezTo>
                    <a:cubicBezTo>
                      <a:pt x="87" y="8908"/>
                      <a:pt x="95" y="8908"/>
                      <a:pt x="103" y="8905"/>
                    </a:cubicBezTo>
                    <a:cubicBezTo>
                      <a:pt x="3387" y="7483"/>
                      <a:pt x="3137" y="5637"/>
                      <a:pt x="2896" y="3850"/>
                    </a:cubicBezTo>
                    <a:cubicBezTo>
                      <a:pt x="2789" y="3062"/>
                      <a:pt x="2678" y="2242"/>
                      <a:pt x="2880" y="1474"/>
                    </a:cubicBezTo>
                    <a:cubicBezTo>
                      <a:pt x="3034" y="900"/>
                      <a:pt x="3343" y="507"/>
                      <a:pt x="3799" y="302"/>
                    </a:cubicBezTo>
                    <a:cubicBezTo>
                      <a:pt x="4067" y="181"/>
                      <a:pt x="4367" y="135"/>
                      <a:pt x="4670" y="135"/>
                    </a:cubicBezTo>
                    <a:cubicBezTo>
                      <a:pt x="5694" y="135"/>
                      <a:pt x="6758" y="664"/>
                      <a:pt x="6773" y="670"/>
                    </a:cubicBezTo>
                    <a:cubicBezTo>
                      <a:pt x="6783" y="675"/>
                      <a:pt x="6793" y="677"/>
                      <a:pt x="6803" y="677"/>
                    </a:cubicBezTo>
                    <a:cubicBezTo>
                      <a:pt x="6827" y="677"/>
                      <a:pt x="6849" y="664"/>
                      <a:pt x="6861" y="642"/>
                    </a:cubicBezTo>
                    <a:cubicBezTo>
                      <a:pt x="6876" y="610"/>
                      <a:pt x="6864" y="567"/>
                      <a:pt x="6833" y="551"/>
                    </a:cubicBezTo>
                    <a:cubicBezTo>
                      <a:pt x="6775" y="524"/>
                      <a:pt x="5724" y="1"/>
                      <a:pt x="4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8"/>
              <p:cNvSpPr/>
              <p:nvPr/>
            </p:nvSpPr>
            <p:spPr>
              <a:xfrm>
                <a:off x="3111250" y="3711925"/>
                <a:ext cx="133100" cy="37950"/>
              </a:xfrm>
              <a:custGeom>
                <a:avLst/>
                <a:gdLst/>
                <a:ahLst/>
                <a:cxnLst/>
                <a:rect l="l" t="t" r="r" b="b"/>
                <a:pathLst>
                  <a:path w="5324" h="1518" extrusionOk="0">
                    <a:moveTo>
                      <a:pt x="2127" y="0"/>
                    </a:moveTo>
                    <a:cubicBezTo>
                      <a:pt x="992" y="0"/>
                      <a:pt x="70" y="335"/>
                      <a:pt x="52" y="341"/>
                    </a:cubicBezTo>
                    <a:cubicBezTo>
                      <a:pt x="20" y="353"/>
                      <a:pt x="0" y="393"/>
                      <a:pt x="12" y="425"/>
                    </a:cubicBezTo>
                    <a:cubicBezTo>
                      <a:pt x="24" y="452"/>
                      <a:pt x="49" y="468"/>
                      <a:pt x="76" y="468"/>
                    </a:cubicBezTo>
                    <a:cubicBezTo>
                      <a:pt x="83" y="468"/>
                      <a:pt x="91" y="467"/>
                      <a:pt x="99" y="464"/>
                    </a:cubicBezTo>
                    <a:cubicBezTo>
                      <a:pt x="115" y="458"/>
                      <a:pt x="1018" y="131"/>
                      <a:pt x="2126" y="131"/>
                    </a:cubicBezTo>
                    <a:cubicBezTo>
                      <a:pt x="3153" y="131"/>
                      <a:pt x="4357" y="412"/>
                      <a:pt x="5197" y="1490"/>
                    </a:cubicBezTo>
                    <a:cubicBezTo>
                      <a:pt x="5213" y="1510"/>
                      <a:pt x="5232" y="1518"/>
                      <a:pt x="5252" y="1518"/>
                    </a:cubicBezTo>
                    <a:cubicBezTo>
                      <a:pt x="5264" y="1518"/>
                      <a:pt x="5280" y="1514"/>
                      <a:pt x="5292" y="1502"/>
                    </a:cubicBezTo>
                    <a:cubicBezTo>
                      <a:pt x="5319" y="1482"/>
                      <a:pt x="5323" y="1438"/>
                      <a:pt x="5304" y="1411"/>
                    </a:cubicBezTo>
                    <a:cubicBezTo>
                      <a:pt x="4430" y="291"/>
                      <a:pt x="3186" y="0"/>
                      <a:pt x="2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8"/>
              <p:cNvSpPr/>
              <p:nvPr/>
            </p:nvSpPr>
            <p:spPr>
              <a:xfrm>
                <a:off x="3156875" y="3659875"/>
                <a:ext cx="41725" cy="59500"/>
              </a:xfrm>
              <a:custGeom>
                <a:avLst/>
                <a:gdLst/>
                <a:ahLst/>
                <a:cxnLst/>
                <a:rect l="l" t="t" r="r" b="b"/>
                <a:pathLst>
                  <a:path w="1669" h="2380" extrusionOk="0">
                    <a:moveTo>
                      <a:pt x="131" y="1"/>
                    </a:moveTo>
                    <a:cubicBezTo>
                      <a:pt x="92" y="1"/>
                      <a:pt x="68" y="3"/>
                      <a:pt x="64" y="3"/>
                    </a:cubicBezTo>
                    <a:cubicBezTo>
                      <a:pt x="29" y="7"/>
                      <a:pt x="1" y="43"/>
                      <a:pt x="9" y="79"/>
                    </a:cubicBezTo>
                    <a:cubicBezTo>
                      <a:pt x="13" y="112"/>
                      <a:pt x="40" y="134"/>
                      <a:pt x="72" y="134"/>
                    </a:cubicBezTo>
                    <a:cubicBezTo>
                      <a:pt x="75" y="134"/>
                      <a:pt x="78" y="134"/>
                      <a:pt x="80" y="134"/>
                    </a:cubicBezTo>
                    <a:cubicBezTo>
                      <a:pt x="81" y="134"/>
                      <a:pt x="101" y="131"/>
                      <a:pt x="135" y="131"/>
                    </a:cubicBezTo>
                    <a:cubicBezTo>
                      <a:pt x="244" y="131"/>
                      <a:pt x="500" y="157"/>
                      <a:pt x="765" y="368"/>
                    </a:cubicBezTo>
                    <a:cubicBezTo>
                      <a:pt x="1185" y="708"/>
                      <a:pt x="1451" y="1382"/>
                      <a:pt x="1534" y="2316"/>
                    </a:cubicBezTo>
                    <a:cubicBezTo>
                      <a:pt x="1534" y="2352"/>
                      <a:pt x="1566" y="2380"/>
                      <a:pt x="1597" y="2380"/>
                    </a:cubicBezTo>
                    <a:lnTo>
                      <a:pt x="1605" y="2380"/>
                    </a:lnTo>
                    <a:cubicBezTo>
                      <a:pt x="1641" y="2376"/>
                      <a:pt x="1669" y="2344"/>
                      <a:pt x="1665" y="2308"/>
                    </a:cubicBezTo>
                    <a:cubicBezTo>
                      <a:pt x="1581" y="1318"/>
                      <a:pt x="1304" y="633"/>
                      <a:pt x="845" y="265"/>
                    </a:cubicBezTo>
                    <a:cubicBezTo>
                      <a:pt x="548" y="28"/>
                      <a:pt x="258"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8"/>
              <p:cNvSpPr/>
              <p:nvPr/>
            </p:nvSpPr>
            <p:spPr>
              <a:xfrm>
                <a:off x="2613250" y="3769800"/>
                <a:ext cx="201250" cy="192275"/>
              </a:xfrm>
              <a:custGeom>
                <a:avLst/>
                <a:gdLst/>
                <a:ahLst/>
                <a:cxnLst/>
                <a:rect l="l" t="t" r="r" b="b"/>
                <a:pathLst>
                  <a:path w="8050" h="7691" extrusionOk="0">
                    <a:moveTo>
                      <a:pt x="6639" y="0"/>
                    </a:moveTo>
                    <a:cubicBezTo>
                      <a:pt x="6202" y="0"/>
                      <a:pt x="5823" y="109"/>
                      <a:pt x="5506" y="328"/>
                    </a:cubicBezTo>
                    <a:cubicBezTo>
                      <a:pt x="4504" y="1021"/>
                      <a:pt x="4481" y="2534"/>
                      <a:pt x="4477" y="2601"/>
                    </a:cubicBezTo>
                    <a:cubicBezTo>
                      <a:pt x="4568" y="4340"/>
                      <a:pt x="4160" y="5651"/>
                      <a:pt x="3268" y="6503"/>
                    </a:cubicBezTo>
                    <a:cubicBezTo>
                      <a:pt x="2268" y="7454"/>
                      <a:pt x="910" y="7561"/>
                      <a:pt x="343" y="7561"/>
                    </a:cubicBezTo>
                    <a:cubicBezTo>
                      <a:pt x="178" y="7561"/>
                      <a:pt x="80" y="7552"/>
                      <a:pt x="76" y="7552"/>
                    </a:cubicBezTo>
                    <a:cubicBezTo>
                      <a:pt x="73" y="7552"/>
                      <a:pt x="71" y="7552"/>
                      <a:pt x="68" y="7552"/>
                    </a:cubicBezTo>
                    <a:cubicBezTo>
                      <a:pt x="35" y="7552"/>
                      <a:pt x="4" y="7575"/>
                      <a:pt x="1" y="7612"/>
                    </a:cubicBezTo>
                    <a:cubicBezTo>
                      <a:pt x="1" y="7647"/>
                      <a:pt x="25" y="7679"/>
                      <a:pt x="60" y="7683"/>
                    </a:cubicBezTo>
                    <a:cubicBezTo>
                      <a:pt x="64" y="7683"/>
                      <a:pt x="167" y="7691"/>
                      <a:pt x="341" y="7691"/>
                    </a:cubicBezTo>
                    <a:cubicBezTo>
                      <a:pt x="932" y="7691"/>
                      <a:pt x="2326" y="7580"/>
                      <a:pt x="3356" y="6598"/>
                    </a:cubicBezTo>
                    <a:cubicBezTo>
                      <a:pt x="4279" y="5722"/>
                      <a:pt x="4702" y="4372"/>
                      <a:pt x="4611" y="2597"/>
                    </a:cubicBezTo>
                    <a:cubicBezTo>
                      <a:pt x="4611" y="2581"/>
                      <a:pt x="4635" y="1088"/>
                      <a:pt x="5582" y="438"/>
                    </a:cubicBezTo>
                    <a:cubicBezTo>
                      <a:pt x="5878" y="234"/>
                      <a:pt x="6233" y="132"/>
                      <a:pt x="6644" y="132"/>
                    </a:cubicBezTo>
                    <a:cubicBezTo>
                      <a:pt x="7030" y="132"/>
                      <a:pt x="7467" y="222"/>
                      <a:pt x="7950" y="403"/>
                    </a:cubicBezTo>
                    <a:cubicBezTo>
                      <a:pt x="7958" y="405"/>
                      <a:pt x="7966" y="407"/>
                      <a:pt x="7974" y="407"/>
                    </a:cubicBezTo>
                    <a:cubicBezTo>
                      <a:pt x="8002" y="407"/>
                      <a:pt x="8028" y="391"/>
                      <a:pt x="8037" y="363"/>
                    </a:cubicBezTo>
                    <a:cubicBezTo>
                      <a:pt x="8049" y="328"/>
                      <a:pt x="8033" y="292"/>
                      <a:pt x="7998" y="280"/>
                    </a:cubicBezTo>
                    <a:cubicBezTo>
                      <a:pt x="7497" y="94"/>
                      <a:pt x="7044" y="0"/>
                      <a:pt x="6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8"/>
              <p:cNvSpPr/>
              <p:nvPr/>
            </p:nvSpPr>
            <p:spPr>
              <a:xfrm>
                <a:off x="2639200" y="3823650"/>
                <a:ext cx="89850" cy="20800"/>
              </a:xfrm>
              <a:custGeom>
                <a:avLst/>
                <a:gdLst/>
                <a:ahLst/>
                <a:cxnLst/>
                <a:rect l="l" t="t" r="r" b="b"/>
                <a:pathLst>
                  <a:path w="3594" h="832" extrusionOk="0">
                    <a:moveTo>
                      <a:pt x="2123" y="0"/>
                    </a:moveTo>
                    <a:cubicBezTo>
                      <a:pt x="1145" y="0"/>
                      <a:pt x="112" y="527"/>
                      <a:pt x="44" y="562"/>
                    </a:cubicBezTo>
                    <a:cubicBezTo>
                      <a:pt x="12" y="578"/>
                      <a:pt x="1" y="617"/>
                      <a:pt x="16" y="649"/>
                    </a:cubicBezTo>
                    <a:cubicBezTo>
                      <a:pt x="27" y="671"/>
                      <a:pt x="50" y="686"/>
                      <a:pt x="73" y="686"/>
                    </a:cubicBezTo>
                    <a:cubicBezTo>
                      <a:pt x="84" y="686"/>
                      <a:pt x="94" y="683"/>
                      <a:pt x="103" y="677"/>
                    </a:cubicBezTo>
                    <a:cubicBezTo>
                      <a:pt x="121" y="669"/>
                      <a:pt x="1161" y="140"/>
                      <a:pt x="2122" y="140"/>
                    </a:cubicBezTo>
                    <a:cubicBezTo>
                      <a:pt x="2653" y="140"/>
                      <a:pt x="3160" y="301"/>
                      <a:pt x="3458" y="800"/>
                    </a:cubicBezTo>
                    <a:cubicBezTo>
                      <a:pt x="3474" y="819"/>
                      <a:pt x="3494" y="831"/>
                      <a:pt x="3518" y="831"/>
                    </a:cubicBezTo>
                    <a:cubicBezTo>
                      <a:pt x="3530" y="831"/>
                      <a:pt x="3542" y="827"/>
                      <a:pt x="3549" y="823"/>
                    </a:cubicBezTo>
                    <a:cubicBezTo>
                      <a:pt x="3581" y="804"/>
                      <a:pt x="3593" y="764"/>
                      <a:pt x="3573" y="732"/>
                    </a:cubicBezTo>
                    <a:cubicBezTo>
                      <a:pt x="3241" y="178"/>
                      <a:pt x="2692" y="0"/>
                      <a:pt x="2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8"/>
              <p:cNvSpPr/>
              <p:nvPr/>
            </p:nvSpPr>
            <p:spPr>
              <a:xfrm>
                <a:off x="2756050" y="3501600"/>
                <a:ext cx="77650" cy="215500"/>
              </a:xfrm>
              <a:custGeom>
                <a:avLst/>
                <a:gdLst/>
                <a:ahLst/>
                <a:cxnLst/>
                <a:rect l="l" t="t" r="r" b="b"/>
                <a:pathLst>
                  <a:path w="3106" h="8620" extrusionOk="0">
                    <a:moveTo>
                      <a:pt x="3029" y="1"/>
                    </a:moveTo>
                    <a:cubicBezTo>
                      <a:pt x="3021" y="1"/>
                      <a:pt x="3014" y="2"/>
                      <a:pt x="3007" y="5"/>
                    </a:cubicBezTo>
                    <a:cubicBezTo>
                      <a:pt x="1379" y="686"/>
                      <a:pt x="436" y="1530"/>
                      <a:pt x="214" y="2516"/>
                    </a:cubicBezTo>
                    <a:cubicBezTo>
                      <a:pt x="64" y="3173"/>
                      <a:pt x="254" y="3768"/>
                      <a:pt x="456" y="4397"/>
                    </a:cubicBezTo>
                    <a:cubicBezTo>
                      <a:pt x="693" y="5130"/>
                      <a:pt x="935" y="5887"/>
                      <a:pt x="733" y="6889"/>
                    </a:cubicBezTo>
                    <a:cubicBezTo>
                      <a:pt x="618" y="7459"/>
                      <a:pt x="381" y="8006"/>
                      <a:pt x="20" y="8517"/>
                    </a:cubicBezTo>
                    <a:cubicBezTo>
                      <a:pt x="0" y="8544"/>
                      <a:pt x="8" y="8588"/>
                      <a:pt x="40" y="8608"/>
                    </a:cubicBezTo>
                    <a:cubicBezTo>
                      <a:pt x="48" y="8616"/>
                      <a:pt x="64" y="8620"/>
                      <a:pt x="76" y="8620"/>
                    </a:cubicBezTo>
                    <a:cubicBezTo>
                      <a:pt x="95" y="8620"/>
                      <a:pt x="119" y="8608"/>
                      <a:pt x="131" y="8592"/>
                    </a:cubicBezTo>
                    <a:cubicBezTo>
                      <a:pt x="499" y="8065"/>
                      <a:pt x="745" y="7503"/>
                      <a:pt x="864" y="6917"/>
                    </a:cubicBezTo>
                    <a:cubicBezTo>
                      <a:pt x="1070" y="5879"/>
                      <a:pt x="812" y="5071"/>
                      <a:pt x="583" y="4358"/>
                    </a:cubicBezTo>
                    <a:cubicBezTo>
                      <a:pt x="385" y="3748"/>
                      <a:pt x="198" y="3170"/>
                      <a:pt x="341" y="2544"/>
                    </a:cubicBezTo>
                    <a:cubicBezTo>
                      <a:pt x="555" y="1601"/>
                      <a:pt x="1470" y="789"/>
                      <a:pt x="3058" y="128"/>
                    </a:cubicBezTo>
                    <a:cubicBezTo>
                      <a:pt x="3090" y="112"/>
                      <a:pt x="3106" y="76"/>
                      <a:pt x="3094" y="40"/>
                    </a:cubicBezTo>
                    <a:cubicBezTo>
                      <a:pt x="3082" y="16"/>
                      <a:pt x="3055" y="1"/>
                      <a:pt x="30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8"/>
              <p:cNvSpPr/>
              <p:nvPr/>
            </p:nvSpPr>
            <p:spPr>
              <a:xfrm>
                <a:off x="3062425" y="3795450"/>
                <a:ext cx="40525" cy="107425"/>
              </a:xfrm>
              <a:custGeom>
                <a:avLst/>
                <a:gdLst/>
                <a:ahLst/>
                <a:cxnLst/>
                <a:rect l="l" t="t" r="r" b="b"/>
                <a:pathLst>
                  <a:path w="1621" h="4297" extrusionOk="0">
                    <a:moveTo>
                      <a:pt x="262" y="1"/>
                    </a:moveTo>
                    <a:cubicBezTo>
                      <a:pt x="248" y="1"/>
                      <a:pt x="235" y="5"/>
                      <a:pt x="222" y="15"/>
                    </a:cubicBezTo>
                    <a:cubicBezTo>
                      <a:pt x="194" y="34"/>
                      <a:pt x="186" y="78"/>
                      <a:pt x="210" y="106"/>
                    </a:cubicBezTo>
                    <a:cubicBezTo>
                      <a:pt x="1458" y="1825"/>
                      <a:pt x="36" y="4173"/>
                      <a:pt x="20" y="4197"/>
                    </a:cubicBezTo>
                    <a:cubicBezTo>
                      <a:pt x="0" y="4229"/>
                      <a:pt x="12" y="4269"/>
                      <a:pt x="44" y="4288"/>
                    </a:cubicBezTo>
                    <a:cubicBezTo>
                      <a:pt x="52" y="4292"/>
                      <a:pt x="64" y="4296"/>
                      <a:pt x="76" y="4296"/>
                    </a:cubicBezTo>
                    <a:cubicBezTo>
                      <a:pt x="99" y="4296"/>
                      <a:pt x="119" y="4284"/>
                      <a:pt x="135" y="4265"/>
                    </a:cubicBezTo>
                    <a:cubicBezTo>
                      <a:pt x="147" y="4241"/>
                      <a:pt x="1620" y="1817"/>
                      <a:pt x="317" y="30"/>
                    </a:cubicBezTo>
                    <a:cubicBezTo>
                      <a:pt x="303" y="11"/>
                      <a:pt x="283" y="1"/>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8"/>
              <p:cNvSpPr/>
              <p:nvPr/>
            </p:nvSpPr>
            <p:spPr>
              <a:xfrm>
                <a:off x="2827650" y="3869800"/>
                <a:ext cx="77150" cy="52875"/>
              </a:xfrm>
              <a:custGeom>
                <a:avLst/>
                <a:gdLst/>
                <a:ahLst/>
                <a:cxnLst/>
                <a:rect l="l" t="t" r="r" b="b"/>
                <a:pathLst>
                  <a:path w="3086" h="2115" extrusionOk="0">
                    <a:moveTo>
                      <a:pt x="73" y="0"/>
                    </a:moveTo>
                    <a:cubicBezTo>
                      <a:pt x="63" y="0"/>
                      <a:pt x="53" y="3"/>
                      <a:pt x="44" y="7"/>
                    </a:cubicBezTo>
                    <a:cubicBezTo>
                      <a:pt x="12" y="27"/>
                      <a:pt x="0" y="67"/>
                      <a:pt x="20" y="98"/>
                    </a:cubicBezTo>
                    <a:cubicBezTo>
                      <a:pt x="1117" y="2055"/>
                      <a:pt x="2998" y="2114"/>
                      <a:pt x="3018" y="2114"/>
                    </a:cubicBezTo>
                    <a:lnTo>
                      <a:pt x="3022" y="2114"/>
                    </a:lnTo>
                    <a:cubicBezTo>
                      <a:pt x="3058" y="2114"/>
                      <a:pt x="3086" y="2087"/>
                      <a:pt x="3086" y="2047"/>
                    </a:cubicBezTo>
                    <a:cubicBezTo>
                      <a:pt x="3086" y="2011"/>
                      <a:pt x="3058" y="1984"/>
                      <a:pt x="3022" y="1980"/>
                    </a:cubicBezTo>
                    <a:cubicBezTo>
                      <a:pt x="3002" y="1980"/>
                      <a:pt x="1192" y="1924"/>
                      <a:pt x="135" y="35"/>
                    </a:cubicBezTo>
                    <a:cubicBezTo>
                      <a:pt x="121" y="13"/>
                      <a:pt x="97"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8"/>
              <p:cNvSpPr/>
              <p:nvPr/>
            </p:nvSpPr>
            <p:spPr>
              <a:xfrm>
                <a:off x="2489675" y="3475875"/>
                <a:ext cx="43000" cy="88550"/>
              </a:xfrm>
              <a:custGeom>
                <a:avLst/>
                <a:gdLst/>
                <a:ahLst/>
                <a:cxnLst/>
                <a:rect l="l" t="t" r="r" b="b"/>
                <a:pathLst>
                  <a:path w="1720" h="3542" extrusionOk="0">
                    <a:moveTo>
                      <a:pt x="769" y="1"/>
                    </a:moveTo>
                    <a:cubicBezTo>
                      <a:pt x="743" y="1"/>
                      <a:pt x="715" y="19"/>
                      <a:pt x="706" y="48"/>
                    </a:cubicBezTo>
                    <a:cubicBezTo>
                      <a:pt x="702" y="67"/>
                      <a:pt x="1" y="2234"/>
                      <a:pt x="1605" y="3525"/>
                    </a:cubicBezTo>
                    <a:cubicBezTo>
                      <a:pt x="1617" y="3537"/>
                      <a:pt x="1632" y="3541"/>
                      <a:pt x="1644" y="3541"/>
                    </a:cubicBezTo>
                    <a:cubicBezTo>
                      <a:pt x="1664" y="3541"/>
                      <a:pt x="1684" y="3533"/>
                      <a:pt x="1696" y="3517"/>
                    </a:cubicBezTo>
                    <a:cubicBezTo>
                      <a:pt x="1720" y="3490"/>
                      <a:pt x="1716" y="3446"/>
                      <a:pt x="1688" y="3422"/>
                    </a:cubicBezTo>
                    <a:cubicBezTo>
                      <a:pt x="155" y="2190"/>
                      <a:pt x="824" y="111"/>
                      <a:pt x="832" y="87"/>
                    </a:cubicBezTo>
                    <a:cubicBezTo>
                      <a:pt x="844" y="55"/>
                      <a:pt x="824" y="16"/>
                      <a:pt x="789" y="4"/>
                    </a:cubicBezTo>
                    <a:cubicBezTo>
                      <a:pt x="783" y="2"/>
                      <a:pt x="776"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p:nvPr/>
            </p:nvSpPr>
            <p:spPr>
              <a:xfrm>
                <a:off x="2621975" y="3441700"/>
                <a:ext cx="123700" cy="61925"/>
              </a:xfrm>
              <a:custGeom>
                <a:avLst/>
                <a:gdLst/>
                <a:ahLst/>
                <a:cxnLst/>
                <a:rect l="l" t="t" r="r" b="b"/>
                <a:pathLst>
                  <a:path w="4948" h="2477" extrusionOk="0">
                    <a:moveTo>
                      <a:pt x="4278" y="1"/>
                    </a:moveTo>
                    <a:cubicBezTo>
                      <a:pt x="2696" y="1"/>
                      <a:pt x="1516" y="343"/>
                      <a:pt x="765" y="1026"/>
                    </a:cubicBezTo>
                    <a:cubicBezTo>
                      <a:pt x="48" y="1672"/>
                      <a:pt x="4" y="2377"/>
                      <a:pt x="4" y="2409"/>
                    </a:cubicBezTo>
                    <a:cubicBezTo>
                      <a:pt x="0" y="2444"/>
                      <a:pt x="32" y="2476"/>
                      <a:pt x="68" y="2476"/>
                    </a:cubicBezTo>
                    <a:lnTo>
                      <a:pt x="72" y="2476"/>
                    </a:lnTo>
                    <a:cubicBezTo>
                      <a:pt x="103" y="2476"/>
                      <a:pt x="135" y="2448"/>
                      <a:pt x="135" y="2413"/>
                    </a:cubicBezTo>
                    <a:cubicBezTo>
                      <a:pt x="135" y="2409"/>
                      <a:pt x="179" y="1731"/>
                      <a:pt x="852" y="1121"/>
                    </a:cubicBezTo>
                    <a:cubicBezTo>
                      <a:pt x="1582" y="462"/>
                      <a:pt x="2736" y="132"/>
                      <a:pt x="4286" y="132"/>
                    </a:cubicBezTo>
                    <a:cubicBezTo>
                      <a:pt x="4477" y="132"/>
                      <a:pt x="4674" y="137"/>
                      <a:pt x="4876" y="147"/>
                    </a:cubicBezTo>
                    <a:cubicBezTo>
                      <a:pt x="4878" y="147"/>
                      <a:pt x="4881" y="147"/>
                      <a:pt x="4883" y="147"/>
                    </a:cubicBezTo>
                    <a:cubicBezTo>
                      <a:pt x="4916" y="147"/>
                      <a:pt x="4944" y="121"/>
                      <a:pt x="4947" y="88"/>
                    </a:cubicBezTo>
                    <a:cubicBezTo>
                      <a:pt x="4947" y="48"/>
                      <a:pt x="4920" y="20"/>
                      <a:pt x="4884" y="16"/>
                    </a:cubicBezTo>
                    <a:cubicBezTo>
                      <a:pt x="4676" y="6"/>
                      <a:pt x="4474" y="1"/>
                      <a:pt x="4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8"/>
              <p:cNvSpPr/>
              <p:nvPr/>
            </p:nvSpPr>
            <p:spPr>
              <a:xfrm>
                <a:off x="2738725" y="3380425"/>
                <a:ext cx="16450" cy="98925"/>
              </a:xfrm>
              <a:custGeom>
                <a:avLst/>
                <a:gdLst/>
                <a:ahLst/>
                <a:cxnLst/>
                <a:rect l="l" t="t" r="r" b="b"/>
                <a:pathLst>
                  <a:path w="658" h="3957" extrusionOk="0">
                    <a:moveTo>
                      <a:pt x="581" y="0"/>
                    </a:moveTo>
                    <a:cubicBezTo>
                      <a:pt x="553" y="0"/>
                      <a:pt x="529" y="19"/>
                      <a:pt x="519" y="47"/>
                    </a:cubicBezTo>
                    <a:cubicBezTo>
                      <a:pt x="515" y="63"/>
                      <a:pt x="0" y="1838"/>
                      <a:pt x="214" y="3897"/>
                    </a:cubicBezTo>
                    <a:cubicBezTo>
                      <a:pt x="218" y="3933"/>
                      <a:pt x="246" y="3957"/>
                      <a:pt x="281" y="3957"/>
                    </a:cubicBezTo>
                    <a:lnTo>
                      <a:pt x="285" y="3957"/>
                    </a:lnTo>
                    <a:cubicBezTo>
                      <a:pt x="325" y="3953"/>
                      <a:pt x="349" y="3921"/>
                      <a:pt x="345" y="3885"/>
                    </a:cubicBezTo>
                    <a:cubicBezTo>
                      <a:pt x="131" y="1853"/>
                      <a:pt x="642" y="103"/>
                      <a:pt x="646" y="87"/>
                    </a:cubicBezTo>
                    <a:cubicBezTo>
                      <a:pt x="658" y="51"/>
                      <a:pt x="638" y="12"/>
                      <a:pt x="602" y="4"/>
                    </a:cubicBezTo>
                    <a:cubicBezTo>
                      <a:pt x="595" y="1"/>
                      <a:pt x="588"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8"/>
              <p:cNvSpPr/>
              <p:nvPr/>
            </p:nvSpPr>
            <p:spPr>
              <a:xfrm>
                <a:off x="2463250" y="3763075"/>
                <a:ext cx="79825" cy="52750"/>
              </a:xfrm>
              <a:custGeom>
                <a:avLst/>
                <a:gdLst/>
                <a:ahLst/>
                <a:cxnLst/>
                <a:rect l="l" t="t" r="r" b="b"/>
                <a:pathLst>
                  <a:path w="3193" h="2110" extrusionOk="0">
                    <a:moveTo>
                      <a:pt x="3121" y="1"/>
                    </a:moveTo>
                    <a:cubicBezTo>
                      <a:pt x="3091" y="1"/>
                      <a:pt x="3064" y="20"/>
                      <a:pt x="3054" y="50"/>
                    </a:cubicBezTo>
                    <a:cubicBezTo>
                      <a:pt x="2535" y="1947"/>
                      <a:pt x="91" y="1979"/>
                      <a:pt x="63" y="1979"/>
                    </a:cubicBezTo>
                    <a:cubicBezTo>
                      <a:pt x="28" y="1979"/>
                      <a:pt x="0" y="2011"/>
                      <a:pt x="0" y="2046"/>
                    </a:cubicBezTo>
                    <a:cubicBezTo>
                      <a:pt x="0" y="2082"/>
                      <a:pt x="28" y="2110"/>
                      <a:pt x="63" y="2110"/>
                    </a:cubicBezTo>
                    <a:cubicBezTo>
                      <a:pt x="91" y="2110"/>
                      <a:pt x="2638" y="2078"/>
                      <a:pt x="3181" y="86"/>
                    </a:cubicBezTo>
                    <a:cubicBezTo>
                      <a:pt x="3192" y="50"/>
                      <a:pt x="3173" y="14"/>
                      <a:pt x="3137" y="2"/>
                    </a:cubicBezTo>
                    <a:cubicBezTo>
                      <a:pt x="3132" y="1"/>
                      <a:pt x="3127" y="1"/>
                      <a:pt x="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8"/>
              <p:cNvSpPr/>
              <p:nvPr/>
            </p:nvSpPr>
            <p:spPr>
              <a:xfrm>
                <a:off x="2881500" y="3582225"/>
                <a:ext cx="18350" cy="60125"/>
              </a:xfrm>
              <a:custGeom>
                <a:avLst/>
                <a:gdLst/>
                <a:ahLst/>
                <a:cxnLst/>
                <a:rect l="l" t="t" r="r" b="b"/>
                <a:pathLst>
                  <a:path w="734" h="2405" extrusionOk="0">
                    <a:moveTo>
                      <a:pt x="662" y="1"/>
                    </a:moveTo>
                    <a:cubicBezTo>
                      <a:pt x="641" y="1"/>
                      <a:pt x="619" y="10"/>
                      <a:pt x="607" y="28"/>
                    </a:cubicBezTo>
                    <a:cubicBezTo>
                      <a:pt x="1" y="871"/>
                      <a:pt x="215" y="2285"/>
                      <a:pt x="227" y="2349"/>
                    </a:cubicBezTo>
                    <a:cubicBezTo>
                      <a:pt x="231" y="2380"/>
                      <a:pt x="258" y="2404"/>
                      <a:pt x="290" y="2404"/>
                    </a:cubicBezTo>
                    <a:lnTo>
                      <a:pt x="302" y="2400"/>
                    </a:lnTo>
                    <a:cubicBezTo>
                      <a:pt x="337" y="2396"/>
                      <a:pt x="361" y="2361"/>
                      <a:pt x="353" y="2325"/>
                    </a:cubicBezTo>
                    <a:cubicBezTo>
                      <a:pt x="353" y="2313"/>
                      <a:pt x="139" y="903"/>
                      <a:pt x="714" y="103"/>
                    </a:cubicBezTo>
                    <a:cubicBezTo>
                      <a:pt x="734" y="75"/>
                      <a:pt x="730" y="36"/>
                      <a:pt x="698" y="12"/>
                    </a:cubicBezTo>
                    <a:cubicBezTo>
                      <a:pt x="687" y="4"/>
                      <a:pt x="675" y="1"/>
                      <a:pt x="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8"/>
              <p:cNvSpPr/>
              <p:nvPr/>
            </p:nvSpPr>
            <p:spPr>
              <a:xfrm>
                <a:off x="2842000" y="3386800"/>
                <a:ext cx="75875" cy="75225"/>
              </a:xfrm>
              <a:custGeom>
                <a:avLst/>
                <a:gdLst/>
                <a:ahLst/>
                <a:cxnLst/>
                <a:rect l="l" t="t" r="r" b="b"/>
                <a:pathLst>
                  <a:path w="3035" h="3009" extrusionOk="0">
                    <a:moveTo>
                      <a:pt x="2957" y="0"/>
                    </a:moveTo>
                    <a:cubicBezTo>
                      <a:pt x="2938" y="0"/>
                      <a:pt x="2918" y="10"/>
                      <a:pt x="2904" y="26"/>
                    </a:cubicBezTo>
                    <a:cubicBezTo>
                      <a:pt x="2892" y="46"/>
                      <a:pt x="1573" y="1852"/>
                      <a:pt x="40" y="2886"/>
                    </a:cubicBezTo>
                    <a:cubicBezTo>
                      <a:pt x="12" y="2906"/>
                      <a:pt x="0" y="2949"/>
                      <a:pt x="24" y="2977"/>
                    </a:cubicBezTo>
                    <a:cubicBezTo>
                      <a:pt x="36" y="2997"/>
                      <a:pt x="56" y="3009"/>
                      <a:pt x="76" y="3009"/>
                    </a:cubicBezTo>
                    <a:cubicBezTo>
                      <a:pt x="91" y="3009"/>
                      <a:pt x="103" y="3005"/>
                      <a:pt x="115" y="2997"/>
                    </a:cubicBezTo>
                    <a:cubicBezTo>
                      <a:pt x="1664" y="1947"/>
                      <a:pt x="2999" y="125"/>
                      <a:pt x="3011" y="105"/>
                    </a:cubicBezTo>
                    <a:cubicBezTo>
                      <a:pt x="3034" y="77"/>
                      <a:pt x="3027" y="34"/>
                      <a:pt x="2995" y="14"/>
                    </a:cubicBezTo>
                    <a:cubicBezTo>
                      <a:pt x="2984" y="4"/>
                      <a:pt x="2970" y="0"/>
                      <a:pt x="2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2783775" y="3684100"/>
                <a:ext cx="149150" cy="129450"/>
              </a:xfrm>
              <a:custGeom>
                <a:avLst/>
                <a:gdLst/>
                <a:ahLst/>
                <a:cxnLst/>
                <a:rect l="l" t="t" r="r" b="b"/>
                <a:pathLst>
                  <a:path w="5966" h="5178" extrusionOk="0">
                    <a:moveTo>
                      <a:pt x="2868" y="1"/>
                    </a:moveTo>
                    <a:cubicBezTo>
                      <a:pt x="1399" y="1"/>
                      <a:pt x="167" y="987"/>
                      <a:pt x="40" y="2314"/>
                    </a:cubicBezTo>
                    <a:cubicBezTo>
                      <a:pt x="0" y="2714"/>
                      <a:pt x="68" y="3102"/>
                      <a:pt x="218" y="3455"/>
                    </a:cubicBezTo>
                    <a:cubicBezTo>
                      <a:pt x="515" y="3494"/>
                      <a:pt x="836" y="3581"/>
                      <a:pt x="1177" y="3708"/>
                    </a:cubicBezTo>
                    <a:cubicBezTo>
                      <a:pt x="1212" y="3720"/>
                      <a:pt x="1228" y="3756"/>
                      <a:pt x="1216" y="3791"/>
                    </a:cubicBezTo>
                    <a:cubicBezTo>
                      <a:pt x="1204" y="3819"/>
                      <a:pt x="1181" y="3835"/>
                      <a:pt x="1153" y="3835"/>
                    </a:cubicBezTo>
                    <a:cubicBezTo>
                      <a:pt x="1145" y="3835"/>
                      <a:pt x="1137" y="3835"/>
                      <a:pt x="1129" y="3831"/>
                    </a:cubicBezTo>
                    <a:cubicBezTo>
                      <a:pt x="828" y="3720"/>
                      <a:pt x="547" y="3641"/>
                      <a:pt x="286" y="3597"/>
                    </a:cubicBezTo>
                    <a:lnTo>
                      <a:pt x="286" y="3597"/>
                    </a:lnTo>
                    <a:cubicBezTo>
                      <a:pt x="701" y="4437"/>
                      <a:pt x="1601" y="5059"/>
                      <a:pt x="2690" y="5166"/>
                    </a:cubicBezTo>
                    <a:cubicBezTo>
                      <a:pt x="2797" y="5174"/>
                      <a:pt x="2900" y="5178"/>
                      <a:pt x="3003" y="5178"/>
                    </a:cubicBezTo>
                    <a:cubicBezTo>
                      <a:pt x="4468" y="5178"/>
                      <a:pt x="5704" y="4191"/>
                      <a:pt x="5831" y="2864"/>
                    </a:cubicBezTo>
                    <a:cubicBezTo>
                      <a:pt x="5965" y="1442"/>
                      <a:pt x="4777" y="167"/>
                      <a:pt x="3181" y="17"/>
                    </a:cubicBezTo>
                    <a:cubicBezTo>
                      <a:pt x="3074" y="5"/>
                      <a:pt x="2971" y="1"/>
                      <a:pt x="2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8"/>
              <p:cNvSpPr/>
              <p:nvPr/>
            </p:nvSpPr>
            <p:spPr>
              <a:xfrm>
                <a:off x="2789225" y="3770450"/>
                <a:ext cx="25275" cy="9525"/>
              </a:xfrm>
              <a:custGeom>
                <a:avLst/>
                <a:gdLst/>
                <a:ahLst/>
                <a:cxnLst/>
                <a:rect l="l" t="t" r="r" b="b"/>
                <a:pathLst>
                  <a:path w="1011" h="381" extrusionOk="0">
                    <a:moveTo>
                      <a:pt x="0" y="1"/>
                    </a:moveTo>
                    <a:lnTo>
                      <a:pt x="0" y="1"/>
                    </a:lnTo>
                    <a:cubicBezTo>
                      <a:pt x="20" y="52"/>
                      <a:pt x="44" y="100"/>
                      <a:pt x="68" y="143"/>
                    </a:cubicBezTo>
                    <a:cubicBezTo>
                      <a:pt x="329" y="187"/>
                      <a:pt x="610" y="266"/>
                      <a:pt x="911" y="377"/>
                    </a:cubicBezTo>
                    <a:cubicBezTo>
                      <a:pt x="919" y="381"/>
                      <a:pt x="927" y="381"/>
                      <a:pt x="935" y="381"/>
                    </a:cubicBezTo>
                    <a:cubicBezTo>
                      <a:pt x="963" y="381"/>
                      <a:pt x="986" y="365"/>
                      <a:pt x="998" y="337"/>
                    </a:cubicBezTo>
                    <a:cubicBezTo>
                      <a:pt x="1010" y="302"/>
                      <a:pt x="994" y="266"/>
                      <a:pt x="959" y="254"/>
                    </a:cubicBezTo>
                    <a:cubicBezTo>
                      <a:pt x="618" y="127"/>
                      <a:pt x="297" y="40"/>
                      <a:pt x="0" y="1"/>
                    </a:cubicBezTo>
                    <a:close/>
                  </a:path>
                </a:pathLst>
              </a:custGeom>
              <a:solidFill>
                <a:srgbClr val="94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8"/>
              <p:cNvSpPr/>
              <p:nvPr/>
            </p:nvSpPr>
            <p:spPr>
              <a:xfrm>
                <a:off x="2458000" y="3630425"/>
                <a:ext cx="147050" cy="129450"/>
              </a:xfrm>
              <a:custGeom>
                <a:avLst/>
                <a:gdLst/>
                <a:ahLst/>
                <a:cxnLst/>
                <a:rect l="l" t="t" r="r" b="b"/>
                <a:pathLst>
                  <a:path w="5882" h="5178" extrusionOk="0">
                    <a:moveTo>
                      <a:pt x="2856" y="1"/>
                    </a:moveTo>
                    <a:cubicBezTo>
                      <a:pt x="1390" y="1"/>
                      <a:pt x="155" y="987"/>
                      <a:pt x="28" y="2314"/>
                    </a:cubicBezTo>
                    <a:cubicBezTo>
                      <a:pt x="0" y="2603"/>
                      <a:pt x="28" y="2880"/>
                      <a:pt x="99" y="3150"/>
                    </a:cubicBezTo>
                    <a:cubicBezTo>
                      <a:pt x="467" y="3316"/>
                      <a:pt x="864" y="3423"/>
                      <a:pt x="1287" y="3447"/>
                    </a:cubicBezTo>
                    <a:cubicBezTo>
                      <a:pt x="1339" y="3451"/>
                      <a:pt x="1390" y="3451"/>
                      <a:pt x="1446" y="3451"/>
                    </a:cubicBezTo>
                    <a:cubicBezTo>
                      <a:pt x="2725" y="3451"/>
                      <a:pt x="3985" y="2631"/>
                      <a:pt x="5189" y="1015"/>
                    </a:cubicBezTo>
                    <a:cubicBezTo>
                      <a:pt x="4710" y="472"/>
                      <a:pt x="3993" y="92"/>
                      <a:pt x="3169" y="17"/>
                    </a:cubicBezTo>
                    <a:cubicBezTo>
                      <a:pt x="3062" y="5"/>
                      <a:pt x="2959" y="1"/>
                      <a:pt x="2856" y="1"/>
                    </a:cubicBezTo>
                    <a:close/>
                    <a:moveTo>
                      <a:pt x="5276" y="1118"/>
                    </a:moveTo>
                    <a:cubicBezTo>
                      <a:pt x="4048" y="2754"/>
                      <a:pt x="2761" y="3582"/>
                      <a:pt x="1442" y="3582"/>
                    </a:cubicBezTo>
                    <a:cubicBezTo>
                      <a:pt x="1390" y="3582"/>
                      <a:pt x="1335" y="3582"/>
                      <a:pt x="1279" y="3578"/>
                    </a:cubicBezTo>
                    <a:cubicBezTo>
                      <a:pt x="879" y="3558"/>
                      <a:pt x="503" y="3463"/>
                      <a:pt x="151" y="3316"/>
                    </a:cubicBezTo>
                    <a:lnTo>
                      <a:pt x="151" y="3316"/>
                    </a:lnTo>
                    <a:cubicBezTo>
                      <a:pt x="495" y="4291"/>
                      <a:pt x="1470" y="5047"/>
                      <a:pt x="2678" y="5162"/>
                    </a:cubicBezTo>
                    <a:cubicBezTo>
                      <a:pt x="2785" y="5174"/>
                      <a:pt x="2888" y="5178"/>
                      <a:pt x="2991" y="5178"/>
                    </a:cubicBezTo>
                    <a:cubicBezTo>
                      <a:pt x="4456" y="5178"/>
                      <a:pt x="5692" y="4192"/>
                      <a:pt x="5819" y="2865"/>
                    </a:cubicBezTo>
                    <a:cubicBezTo>
                      <a:pt x="5882" y="2223"/>
                      <a:pt x="5672"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2460475" y="3655775"/>
                <a:ext cx="129425" cy="64200"/>
              </a:xfrm>
              <a:custGeom>
                <a:avLst/>
                <a:gdLst/>
                <a:ahLst/>
                <a:cxnLst/>
                <a:rect l="l" t="t" r="r" b="b"/>
                <a:pathLst>
                  <a:path w="5177" h="2568" extrusionOk="0">
                    <a:moveTo>
                      <a:pt x="5090" y="1"/>
                    </a:moveTo>
                    <a:cubicBezTo>
                      <a:pt x="3886" y="1617"/>
                      <a:pt x="2626" y="2437"/>
                      <a:pt x="1347" y="2437"/>
                    </a:cubicBezTo>
                    <a:cubicBezTo>
                      <a:pt x="1291" y="2437"/>
                      <a:pt x="1240" y="2437"/>
                      <a:pt x="1188" y="2433"/>
                    </a:cubicBezTo>
                    <a:cubicBezTo>
                      <a:pt x="765" y="2409"/>
                      <a:pt x="368" y="2302"/>
                      <a:pt x="0" y="2136"/>
                    </a:cubicBezTo>
                    <a:lnTo>
                      <a:pt x="0" y="2136"/>
                    </a:lnTo>
                    <a:cubicBezTo>
                      <a:pt x="16" y="2191"/>
                      <a:pt x="36" y="2247"/>
                      <a:pt x="52" y="2302"/>
                    </a:cubicBezTo>
                    <a:cubicBezTo>
                      <a:pt x="404" y="2449"/>
                      <a:pt x="780" y="2544"/>
                      <a:pt x="1180" y="2564"/>
                    </a:cubicBezTo>
                    <a:cubicBezTo>
                      <a:pt x="1236" y="2568"/>
                      <a:pt x="1291" y="2568"/>
                      <a:pt x="1343" y="2568"/>
                    </a:cubicBezTo>
                    <a:cubicBezTo>
                      <a:pt x="2662" y="2568"/>
                      <a:pt x="3949" y="1740"/>
                      <a:pt x="5177" y="104"/>
                    </a:cubicBezTo>
                    <a:cubicBezTo>
                      <a:pt x="5149" y="68"/>
                      <a:pt x="5122" y="33"/>
                      <a:pt x="5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2803475" y="3635950"/>
                <a:ext cx="65075" cy="62175"/>
              </a:xfrm>
              <a:custGeom>
                <a:avLst/>
                <a:gdLst/>
                <a:ahLst/>
                <a:cxnLst/>
                <a:rect l="l" t="t" r="r" b="b"/>
                <a:pathLst>
                  <a:path w="2603" h="2487" extrusionOk="0">
                    <a:moveTo>
                      <a:pt x="1302" y="0"/>
                    </a:moveTo>
                    <a:cubicBezTo>
                      <a:pt x="669" y="0"/>
                      <a:pt x="128" y="481"/>
                      <a:pt x="68" y="1127"/>
                    </a:cubicBezTo>
                    <a:cubicBezTo>
                      <a:pt x="1" y="1808"/>
                      <a:pt x="504" y="2414"/>
                      <a:pt x="1185" y="2481"/>
                    </a:cubicBezTo>
                    <a:cubicBezTo>
                      <a:pt x="1224" y="2485"/>
                      <a:pt x="1263" y="2487"/>
                      <a:pt x="1301" y="2487"/>
                    </a:cubicBezTo>
                    <a:cubicBezTo>
                      <a:pt x="1938" y="2487"/>
                      <a:pt x="2480" y="2003"/>
                      <a:pt x="2540" y="1360"/>
                    </a:cubicBezTo>
                    <a:cubicBezTo>
                      <a:pt x="2603" y="679"/>
                      <a:pt x="2104" y="69"/>
                      <a:pt x="1419" y="6"/>
                    </a:cubicBezTo>
                    <a:cubicBezTo>
                      <a:pt x="1379" y="2"/>
                      <a:pt x="1341"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2547400" y="3597300"/>
                <a:ext cx="65200" cy="62125"/>
              </a:xfrm>
              <a:custGeom>
                <a:avLst/>
                <a:gdLst/>
                <a:ahLst/>
                <a:cxnLst/>
                <a:rect l="l" t="t" r="r" b="b"/>
                <a:pathLst>
                  <a:path w="2608" h="2485" extrusionOk="0">
                    <a:moveTo>
                      <a:pt x="1300" y="1"/>
                    </a:moveTo>
                    <a:cubicBezTo>
                      <a:pt x="666" y="1"/>
                      <a:pt x="128" y="484"/>
                      <a:pt x="68" y="1124"/>
                    </a:cubicBezTo>
                    <a:cubicBezTo>
                      <a:pt x="1" y="1809"/>
                      <a:pt x="504" y="2415"/>
                      <a:pt x="1185" y="2479"/>
                    </a:cubicBezTo>
                    <a:cubicBezTo>
                      <a:pt x="1226" y="2483"/>
                      <a:pt x="1267" y="2485"/>
                      <a:pt x="1308" y="2485"/>
                    </a:cubicBezTo>
                    <a:cubicBezTo>
                      <a:pt x="1941" y="2485"/>
                      <a:pt x="2480" y="2002"/>
                      <a:pt x="2540" y="1362"/>
                    </a:cubicBezTo>
                    <a:cubicBezTo>
                      <a:pt x="2607" y="676"/>
                      <a:pt x="2104" y="70"/>
                      <a:pt x="1423" y="7"/>
                    </a:cubicBezTo>
                    <a:cubicBezTo>
                      <a:pt x="1381" y="3"/>
                      <a:pt x="1340" y="1"/>
                      <a:pt x="1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8"/>
              <p:cNvSpPr/>
              <p:nvPr/>
            </p:nvSpPr>
            <p:spPr>
              <a:xfrm>
                <a:off x="2596025" y="3668900"/>
                <a:ext cx="192025" cy="70275"/>
              </a:xfrm>
              <a:custGeom>
                <a:avLst/>
                <a:gdLst/>
                <a:ahLst/>
                <a:cxnLst/>
                <a:rect l="l" t="t" r="r" b="b"/>
                <a:pathLst>
                  <a:path w="7681" h="2811" extrusionOk="0">
                    <a:moveTo>
                      <a:pt x="3469" y="0"/>
                    </a:moveTo>
                    <a:cubicBezTo>
                      <a:pt x="1617" y="0"/>
                      <a:pt x="359" y="1117"/>
                      <a:pt x="107" y="1357"/>
                    </a:cubicBezTo>
                    <a:cubicBezTo>
                      <a:pt x="5" y="1460"/>
                      <a:pt x="1" y="1627"/>
                      <a:pt x="104" y="1734"/>
                    </a:cubicBezTo>
                    <a:cubicBezTo>
                      <a:pt x="154" y="1786"/>
                      <a:pt x="223" y="1813"/>
                      <a:pt x="292" y="1813"/>
                    </a:cubicBezTo>
                    <a:cubicBezTo>
                      <a:pt x="359" y="1813"/>
                      <a:pt x="425" y="1788"/>
                      <a:pt x="476" y="1738"/>
                    </a:cubicBezTo>
                    <a:cubicBezTo>
                      <a:pt x="698" y="1523"/>
                      <a:pt x="1819" y="530"/>
                      <a:pt x="3465" y="530"/>
                    </a:cubicBezTo>
                    <a:cubicBezTo>
                      <a:pt x="3608" y="530"/>
                      <a:pt x="3755" y="537"/>
                      <a:pt x="3906" y="553"/>
                    </a:cubicBezTo>
                    <a:cubicBezTo>
                      <a:pt x="5993" y="779"/>
                      <a:pt x="7039" y="2486"/>
                      <a:pt x="7154" y="2680"/>
                    </a:cubicBezTo>
                    <a:cubicBezTo>
                      <a:pt x="7201" y="2763"/>
                      <a:pt x="7289" y="2811"/>
                      <a:pt x="7380" y="2811"/>
                    </a:cubicBezTo>
                    <a:cubicBezTo>
                      <a:pt x="7427" y="2811"/>
                      <a:pt x="7471" y="2799"/>
                      <a:pt x="7514" y="2775"/>
                    </a:cubicBezTo>
                    <a:cubicBezTo>
                      <a:pt x="7641" y="2700"/>
                      <a:pt x="7681" y="2542"/>
                      <a:pt x="7609" y="2415"/>
                    </a:cubicBezTo>
                    <a:cubicBezTo>
                      <a:pt x="7483" y="2197"/>
                      <a:pt x="6310" y="280"/>
                      <a:pt x="3961" y="26"/>
                    </a:cubicBezTo>
                    <a:cubicBezTo>
                      <a:pt x="3793" y="9"/>
                      <a:pt x="3629"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8"/>
              <p:cNvSpPr/>
              <p:nvPr/>
            </p:nvSpPr>
            <p:spPr>
              <a:xfrm>
                <a:off x="2464925" y="3230200"/>
                <a:ext cx="109150" cy="156450"/>
              </a:xfrm>
              <a:custGeom>
                <a:avLst/>
                <a:gdLst/>
                <a:ahLst/>
                <a:cxnLst/>
                <a:rect l="l" t="t" r="r" b="b"/>
                <a:pathLst>
                  <a:path w="4366" h="6258" extrusionOk="0">
                    <a:moveTo>
                      <a:pt x="2278" y="0"/>
                    </a:moveTo>
                    <a:cubicBezTo>
                      <a:pt x="503" y="2575"/>
                      <a:pt x="0" y="4947"/>
                      <a:pt x="816" y="5720"/>
                    </a:cubicBezTo>
                    <a:cubicBezTo>
                      <a:pt x="1043" y="5931"/>
                      <a:pt x="1611" y="6257"/>
                      <a:pt x="2290" y="6257"/>
                    </a:cubicBezTo>
                    <a:cubicBezTo>
                      <a:pt x="2360" y="6257"/>
                      <a:pt x="2431" y="6254"/>
                      <a:pt x="2504" y="6246"/>
                    </a:cubicBezTo>
                    <a:cubicBezTo>
                      <a:pt x="2983" y="6199"/>
                      <a:pt x="3387" y="5989"/>
                      <a:pt x="3561" y="5838"/>
                    </a:cubicBezTo>
                    <a:cubicBezTo>
                      <a:pt x="4365" y="5145"/>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8"/>
              <p:cNvSpPr/>
              <p:nvPr/>
            </p:nvSpPr>
            <p:spPr>
              <a:xfrm>
                <a:off x="2661675" y="3161175"/>
                <a:ext cx="109150" cy="156450"/>
              </a:xfrm>
              <a:custGeom>
                <a:avLst/>
                <a:gdLst/>
                <a:ahLst/>
                <a:cxnLst/>
                <a:rect l="l" t="t" r="r" b="b"/>
                <a:pathLst>
                  <a:path w="4366" h="6258" extrusionOk="0">
                    <a:moveTo>
                      <a:pt x="2278" y="0"/>
                    </a:moveTo>
                    <a:cubicBezTo>
                      <a:pt x="504" y="2575"/>
                      <a:pt x="1" y="4948"/>
                      <a:pt x="821" y="5720"/>
                    </a:cubicBezTo>
                    <a:cubicBezTo>
                      <a:pt x="1043" y="5932"/>
                      <a:pt x="1611" y="6258"/>
                      <a:pt x="2290" y="6258"/>
                    </a:cubicBezTo>
                    <a:cubicBezTo>
                      <a:pt x="2361" y="6258"/>
                      <a:pt x="2432" y="6254"/>
                      <a:pt x="2504" y="6247"/>
                    </a:cubicBezTo>
                    <a:cubicBezTo>
                      <a:pt x="2987" y="6199"/>
                      <a:pt x="3387" y="5989"/>
                      <a:pt x="3565" y="5839"/>
                    </a:cubicBezTo>
                    <a:cubicBezTo>
                      <a:pt x="4366" y="5146"/>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8"/>
              <p:cNvSpPr/>
              <p:nvPr/>
            </p:nvSpPr>
            <p:spPr>
              <a:xfrm>
                <a:off x="3171050" y="3392575"/>
                <a:ext cx="71525" cy="102575"/>
              </a:xfrm>
              <a:custGeom>
                <a:avLst/>
                <a:gdLst/>
                <a:ahLst/>
                <a:cxnLst/>
                <a:rect l="l" t="t" r="r" b="b"/>
                <a:pathLst>
                  <a:path w="2861" h="4103" extrusionOk="0">
                    <a:moveTo>
                      <a:pt x="1494" y="1"/>
                    </a:moveTo>
                    <a:cubicBezTo>
                      <a:pt x="329" y="1688"/>
                      <a:pt x="0" y="3245"/>
                      <a:pt x="535" y="3748"/>
                    </a:cubicBezTo>
                    <a:cubicBezTo>
                      <a:pt x="683" y="3889"/>
                      <a:pt x="1059" y="4103"/>
                      <a:pt x="1509" y="4103"/>
                    </a:cubicBezTo>
                    <a:cubicBezTo>
                      <a:pt x="1552" y="4103"/>
                      <a:pt x="1596" y="4101"/>
                      <a:pt x="1640" y="4096"/>
                    </a:cubicBezTo>
                    <a:cubicBezTo>
                      <a:pt x="1957" y="4061"/>
                      <a:pt x="2218" y="3926"/>
                      <a:pt x="2333" y="3827"/>
                    </a:cubicBezTo>
                    <a:cubicBezTo>
                      <a:pt x="2860" y="3372"/>
                      <a:pt x="2508" y="1807"/>
                      <a:pt x="1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8"/>
              <p:cNvSpPr/>
              <p:nvPr/>
            </p:nvSpPr>
            <p:spPr>
              <a:xfrm>
                <a:off x="2375900" y="2966950"/>
                <a:ext cx="503950" cy="216325"/>
              </a:xfrm>
              <a:custGeom>
                <a:avLst/>
                <a:gdLst/>
                <a:ahLst/>
                <a:cxnLst/>
                <a:rect l="l" t="t" r="r" b="b"/>
                <a:pathLst>
                  <a:path w="20158" h="8653" extrusionOk="0">
                    <a:moveTo>
                      <a:pt x="10734" y="0"/>
                    </a:moveTo>
                    <a:cubicBezTo>
                      <a:pt x="9107" y="0"/>
                      <a:pt x="7301" y="1261"/>
                      <a:pt x="6742" y="3413"/>
                    </a:cubicBezTo>
                    <a:cubicBezTo>
                      <a:pt x="6678" y="3376"/>
                      <a:pt x="6166" y="3092"/>
                      <a:pt x="5533" y="3092"/>
                    </a:cubicBezTo>
                    <a:cubicBezTo>
                      <a:pt x="5268" y="3092"/>
                      <a:pt x="4982" y="3142"/>
                      <a:pt x="4698" y="3282"/>
                    </a:cubicBezTo>
                    <a:cubicBezTo>
                      <a:pt x="3799" y="3725"/>
                      <a:pt x="3312" y="4886"/>
                      <a:pt x="3648" y="6031"/>
                    </a:cubicBezTo>
                    <a:cubicBezTo>
                      <a:pt x="3275" y="5822"/>
                      <a:pt x="2862" y="5717"/>
                      <a:pt x="2454" y="5717"/>
                    </a:cubicBezTo>
                    <a:cubicBezTo>
                      <a:pt x="2048" y="5717"/>
                      <a:pt x="1647" y="5821"/>
                      <a:pt x="1296" y="6031"/>
                    </a:cubicBezTo>
                    <a:cubicBezTo>
                      <a:pt x="436" y="6546"/>
                      <a:pt x="1" y="7611"/>
                      <a:pt x="246" y="8653"/>
                    </a:cubicBezTo>
                    <a:lnTo>
                      <a:pt x="19124" y="8653"/>
                    </a:lnTo>
                    <a:cubicBezTo>
                      <a:pt x="20157" y="6720"/>
                      <a:pt x="19595" y="4438"/>
                      <a:pt x="18054" y="3413"/>
                    </a:cubicBezTo>
                    <a:cubicBezTo>
                      <a:pt x="17480" y="3030"/>
                      <a:pt x="16798" y="2841"/>
                      <a:pt x="16095" y="2841"/>
                    </a:cubicBezTo>
                    <a:cubicBezTo>
                      <a:pt x="15386" y="2841"/>
                      <a:pt x="14656" y="3033"/>
                      <a:pt x="13994" y="3413"/>
                    </a:cubicBezTo>
                    <a:cubicBezTo>
                      <a:pt x="13804" y="1864"/>
                      <a:pt x="12885" y="549"/>
                      <a:pt x="11638" y="141"/>
                    </a:cubicBezTo>
                    <a:cubicBezTo>
                      <a:pt x="11350" y="46"/>
                      <a:pt x="11045"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8"/>
              <p:cNvSpPr/>
              <p:nvPr/>
            </p:nvSpPr>
            <p:spPr>
              <a:xfrm>
                <a:off x="2448375" y="3092850"/>
                <a:ext cx="379575" cy="90825"/>
              </a:xfrm>
              <a:custGeom>
                <a:avLst/>
                <a:gdLst/>
                <a:ahLst/>
                <a:cxnLst/>
                <a:rect l="l" t="t" r="r" b="b"/>
                <a:pathLst>
                  <a:path w="15183" h="3633" extrusionOk="0">
                    <a:moveTo>
                      <a:pt x="7948" y="0"/>
                    </a:moveTo>
                    <a:cubicBezTo>
                      <a:pt x="7611" y="0"/>
                      <a:pt x="7258" y="46"/>
                      <a:pt x="6897" y="155"/>
                    </a:cubicBezTo>
                    <a:cubicBezTo>
                      <a:pt x="5982" y="428"/>
                      <a:pt x="5356" y="1003"/>
                      <a:pt x="4988" y="1446"/>
                    </a:cubicBezTo>
                    <a:cubicBezTo>
                      <a:pt x="4458" y="1331"/>
                      <a:pt x="3983" y="1282"/>
                      <a:pt x="3558" y="1282"/>
                    </a:cubicBezTo>
                    <a:cubicBezTo>
                      <a:pt x="2275" y="1282"/>
                      <a:pt x="1451" y="1732"/>
                      <a:pt x="951" y="2175"/>
                    </a:cubicBezTo>
                    <a:cubicBezTo>
                      <a:pt x="223" y="2817"/>
                      <a:pt x="13" y="3565"/>
                      <a:pt x="1" y="3597"/>
                    </a:cubicBezTo>
                    <a:lnTo>
                      <a:pt x="132" y="3633"/>
                    </a:lnTo>
                    <a:cubicBezTo>
                      <a:pt x="132" y="3625"/>
                      <a:pt x="342" y="2888"/>
                      <a:pt x="1043" y="2270"/>
                    </a:cubicBezTo>
                    <a:cubicBezTo>
                      <a:pt x="1685" y="1702"/>
                      <a:pt x="2538" y="1415"/>
                      <a:pt x="3555" y="1415"/>
                    </a:cubicBezTo>
                    <a:cubicBezTo>
                      <a:pt x="4006" y="1415"/>
                      <a:pt x="4489" y="1472"/>
                      <a:pt x="5000" y="1585"/>
                    </a:cubicBezTo>
                    <a:lnTo>
                      <a:pt x="5039" y="1593"/>
                    </a:lnTo>
                    <a:lnTo>
                      <a:pt x="5063" y="1561"/>
                    </a:lnTo>
                    <a:cubicBezTo>
                      <a:pt x="5419" y="1125"/>
                      <a:pt x="6029" y="551"/>
                      <a:pt x="6936" y="282"/>
                    </a:cubicBezTo>
                    <a:cubicBezTo>
                      <a:pt x="7284" y="177"/>
                      <a:pt x="7624" y="133"/>
                      <a:pt x="7949" y="133"/>
                    </a:cubicBezTo>
                    <a:cubicBezTo>
                      <a:pt x="9646" y="133"/>
                      <a:pt x="10953" y="1331"/>
                      <a:pt x="11016" y="1391"/>
                    </a:cubicBezTo>
                    <a:lnTo>
                      <a:pt x="11048" y="1418"/>
                    </a:lnTo>
                    <a:lnTo>
                      <a:pt x="11087" y="1403"/>
                    </a:lnTo>
                    <a:cubicBezTo>
                      <a:pt x="11300" y="1311"/>
                      <a:pt x="11738" y="1156"/>
                      <a:pt x="12281" y="1156"/>
                    </a:cubicBezTo>
                    <a:cubicBezTo>
                      <a:pt x="12578" y="1156"/>
                      <a:pt x="12907" y="1202"/>
                      <a:pt x="13246" y="1331"/>
                    </a:cubicBezTo>
                    <a:cubicBezTo>
                      <a:pt x="14755" y="1906"/>
                      <a:pt x="15040" y="3557"/>
                      <a:pt x="15052" y="3625"/>
                    </a:cubicBezTo>
                    <a:lnTo>
                      <a:pt x="15183" y="3605"/>
                    </a:lnTo>
                    <a:cubicBezTo>
                      <a:pt x="15171" y="3530"/>
                      <a:pt x="14870" y="1807"/>
                      <a:pt x="13290" y="1205"/>
                    </a:cubicBezTo>
                    <a:cubicBezTo>
                      <a:pt x="12935" y="1071"/>
                      <a:pt x="12592" y="1022"/>
                      <a:pt x="12282" y="1022"/>
                    </a:cubicBezTo>
                    <a:cubicBezTo>
                      <a:pt x="11746" y="1022"/>
                      <a:pt x="11309" y="1166"/>
                      <a:pt x="11076" y="1264"/>
                    </a:cubicBezTo>
                    <a:cubicBezTo>
                      <a:pt x="10852" y="1067"/>
                      <a:pt x="9577" y="0"/>
                      <a:pt x="7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a:off x="3021525" y="3215350"/>
                <a:ext cx="398000" cy="178750"/>
              </a:xfrm>
              <a:custGeom>
                <a:avLst/>
                <a:gdLst/>
                <a:ahLst/>
                <a:cxnLst/>
                <a:rect l="l" t="t" r="r" b="b"/>
                <a:pathLst>
                  <a:path w="15920" h="7150" extrusionOk="0">
                    <a:moveTo>
                      <a:pt x="8442" y="1"/>
                    </a:moveTo>
                    <a:cubicBezTo>
                      <a:pt x="6949" y="1"/>
                      <a:pt x="5435" y="1061"/>
                      <a:pt x="4936" y="2765"/>
                    </a:cubicBezTo>
                    <a:cubicBezTo>
                      <a:pt x="4526" y="2629"/>
                      <a:pt x="4111" y="2564"/>
                      <a:pt x="3708" y="2564"/>
                    </a:cubicBezTo>
                    <a:cubicBezTo>
                      <a:pt x="2502" y="2564"/>
                      <a:pt x="1397" y="3140"/>
                      <a:pt x="824" y="4096"/>
                    </a:cubicBezTo>
                    <a:cubicBezTo>
                      <a:pt x="0" y="5466"/>
                      <a:pt x="658" y="6995"/>
                      <a:pt x="729" y="7149"/>
                    </a:cubicBezTo>
                    <a:lnTo>
                      <a:pt x="14660" y="7149"/>
                    </a:lnTo>
                    <a:cubicBezTo>
                      <a:pt x="15800" y="6230"/>
                      <a:pt x="15919" y="4563"/>
                      <a:pt x="15032" y="3565"/>
                    </a:cubicBezTo>
                    <a:cubicBezTo>
                      <a:pt x="14574" y="3050"/>
                      <a:pt x="13907" y="2774"/>
                      <a:pt x="13222" y="2774"/>
                    </a:cubicBezTo>
                    <a:cubicBezTo>
                      <a:pt x="12709" y="2774"/>
                      <a:pt x="12187" y="2928"/>
                      <a:pt x="11733" y="3252"/>
                    </a:cubicBezTo>
                    <a:cubicBezTo>
                      <a:pt x="11574" y="1711"/>
                      <a:pt x="10544" y="448"/>
                      <a:pt x="9213" y="99"/>
                    </a:cubicBezTo>
                    <a:cubicBezTo>
                      <a:pt x="8961" y="33"/>
                      <a:pt x="8702" y="1"/>
                      <a:pt x="8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a:off x="3079950" y="3306975"/>
                <a:ext cx="314900" cy="87425"/>
              </a:xfrm>
              <a:custGeom>
                <a:avLst/>
                <a:gdLst/>
                <a:ahLst/>
                <a:cxnLst/>
                <a:rect l="l" t="t" r="r" b="b"/>
                <a:pathLst>
                  <a:path w="12596" h="3497" extrusionOk="0">
                    <a:moveTo>
                      <a:pt x="5871" y="0"/>
                    </a:moveTo>
                    <a:cubicBezTo>
                      <a:pt x="4770" y="0"/>
                      <a:pt x="3684" y="687"/>
                      <a:pt x="3129" y="1789"/>
                    </a:cubicBezTo>
                    <a:cubicBezTo>
                      <a:pt x="2782" y="1496"/>
                      <a:pt x="2354" y="1343"/>
                      <a:pt x="1925" y="1343"/>
                    </a:cubicBezTo>
                    <a:cubicBezTo>
                      <a:pt x="1670" y="1343"/>
                      <a:pt x="1414" y="1397"/>
                      <a:pt x="1173" y="1508"/>
                    </a:cubicBezTo>
                    <a:cubicBezTo>
                      <a:pt x="428" y="1849"/>
                      <a:pt x="0" y="2664"/>
                      <a:pt x="131" y="3492"/>
                    </a:cubicBezTo>
                    <a:lnTo>
                      <a:pt x="262" y="3472"/>
                    </a:lnTo>
                    <a:cubicBezTo>
                      <a:pt x="143" y="2700"/>
                      <a:pt x="539" y="1944"/>
                      <a:pt x="1228" y="1627"/>
                    </a:cubicBezTo>
                    <a:cubicBezTo>
                      <a:pt x="1450" y="1525"/>
                      <a:pt x="1685" y="1476"/>
                      <a:pt x="1921" y="1476"/>
                    </a:cubicBezTo>
                    <a:cubicBezTo>
                      <a:pt x="2347" y="1476"/>
                      <a:pt x="2772" y="1637"/>
                      <a:pt x="3106" y="1944"/>
                    </a:cubicBezTo>
                    <a:lnTo>
                      <a:pt x="3173" y="2007"/>
                    </a:lnTo>
                    <a:lnTo>
                      <a:pt x="3209" y="1924"/>
                    </a:lnTo>
                    <a:cubicBezTo>
                      <a:pt x="3728" y="823"/>
                      <a:pt x="4793" y="130"/>
                      <a:pt x="5873" y="130"/>
                    </a:cubicBezTo>
                    <a:cubicBezTo>
                      <a:pt x="6052" y="130"/>
                      <a:pt x="6232" y="149"/>
                      <a:pt x="6409" y="189"/>
                    </a:cubicBezTo>
                    <a:cubicBezTo>
                      <a:pt x="7728" y="482"/>
                      <a:pt x="8287" y="1773"/>
                      <a:pt x="8346" y="1920"/>
                    </a:cubicBezTo>
                    <a:lnTo>
                      <a:pt x="8390" y="2039"/>
                    </a:lnTo>
                    <a:lnTo>
                      <a:pt x="8461" y="1932"/>
                    </a:lnTo>
                    <a:cubicBezTo>
                      <a:pt x="8898" y="1271"/>
                      <a:pt x="9628" y="900"/>
                      <a:pt x="10345" y="900"/>
                    </a:cubicBezTo>
                    <a:cubicBezTo>
                      <a:pt x="10693" y="900"/>
                      <a:pt x="11038" y="987"/>
                      <a:pt x="11344" y="1171"/>
                    </a:cubicBezTo>
                    <a:cubicBezTo>
                      <a:pt x="12077" y="1615"/>
                      <a:pt x="12453" y="2558"/>
                      <a:pt x="12259" y="3469"/>
                    </a:cubicBezTo>
                    <a:lnTo>
                      <a:pt x="12390" y="3496"/>
                    </a:lnTo>
                    <a:cubicBezTo>
                      <a:pt x="12596" y="2530"/>
                      <a:pt x="12192" y="1528"/>
                      <a:pt x="11412" y="1060"/>
                    </a:cubicBezTo>
                    <a:cubicBezTo>
                      <a:pt x="11084" y="863"/>
                      <a:pt x="10716" y="769"/>
                      <a:pt x="10345" y="769"/>
                    </a:cubicBezTo>
                    <a:cubicBezTo>
                      <a:pt x="9621" y="769"/>
                      <a:pt x="8886" y="1125"/>
                      <a:pt x="8417" y="1761"/>
                    </a:cubicBezTo>
                    <a:cubicBezTo>
                      <a:pt x="8247" y="1397"/>
                      <a:pt x="7649" y="332"/>
                      <a:pt x="6437" y="62"/>
                    </a:cubicBezTo>
                    <a:cubicBezTo>
                      <a:pt x="6250" y="20"/>
                      <a:pt x="6060" y="0"/>
                      <a:pt x="5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a:off x="2867550" y="3137100"/>
                <a:ext cx="169450" cy="263525"/>
              </a:xfrm>
              <a:custGeom>
                <a:avLst/>
                <a:gdLst/>
                <a:ahLst/>
                <a:cxnLst/>
                <a:rect l="l" t="t" r="r" b="b"/>
                <a:pathLst>
                  <a:path w="6778" h="10541" extrusionOk="0">
                    <a:moveTo>
                      <a:pt x="3015" y="1"/>
                    </a:moveTo>
                    <a:lnTo>
                      <a:pt x="0" y="5273"/>
                    </a:lnTo>
                    <a:lnTo>
                      <a:pt x="2262" y="5273"/>
                    </a:lnTo>
                    <a:lnTo>
                      <a:pt x="0" y="10541"/>
                    </a:lnTo>
                    <a:lnTo>
                      <a:pt x="6777" y="3764"/>
                    </a:lnTo>
                    <a:lnTo>
                      <a:pt x="4520" y="3764"/>
                    </a:lnTo>
                    <a:lnTo>
                      <a:pt x="6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3"/>
        <p:cNvGrpSpPr/>
        <p:nvPr/>
      </p:nvGrpSpPr>
      <p:grpSpPr>
        <a:xfrm>
          <a:off x="0" y="0"/>
          <a:ext cx="0" cy="0"/>
          <a:chOff x="0" y="0"/>
          <a:chExt cx="0" cy="0"/>
        </a:xfrm>
      </p:grpSpPr>
      <p:sp>
        <p:nvSpPr>
          <p:cNvPr id="1704" name="Google Shape;1704;p49"/>
          <p:cNvSpPr/>
          <p:nvPr/>
        </p:nvSpPr>
        <p:spPr>
          <a:xfrm>
            <a:off x="5540538" y="3432950"/>
            <a:ext cx="938700" cy="881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9"/>
          <p:cNvSpPr txBox="1">
            <a:spLocks noGrp="1"/>
          </p:cNvSpPr>
          <p:nvPr>
            <p:ph type="subTitle" idx="4"/>
          </p:nvPr>
        </p:nvSpPr>
        <p:spPr>
          <a:xfrm>
            <a:off x="532513" y="1945000"/>
            <a:ext cx="4315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We ran predictions with our base models individually and then combined them in a voting classifier with soft voting, yielding the following result:</a:t>
            </a:r>
            <a:endParaRPr/>
          </a:p>
        </p:txBody>
      </p:sp>
      <p:sp>
        <p:nvSpPr>
          <p:cNvPr id="1706" name="Google Shape;1706;p49"/>
          <p:cNvSpPr txBox="1">
            <a:spLocks noGrp="1"/>
          </p:cNvSpPr>
          <p:nvPr>
            <p:ph type="subTitle" idx="5"/>
          </p:nvPr>
        </p:nvSpPr>
        <p:spPr>
          <a:xfrm>
            <a:off x="1029313" y="1573775"/>
            <a:ext cx="32220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Base Model (no tuning)</a:t>
            </a:r>
            <a:endParaRPr/>
          </a:p>
        </p:txBody>
      </p:sp>
      <p:sp>
        <p:nvSpPr>
          <p:cNvPr id="1707" name="Google Shape;1707;p49"/>
          <p:cNvSpPr/>
          <p:nvPr/>
        </p:nvSpPr>
        <p:spPr>
          <a:xfrm flipH="1">
            <a:off x="5602038" y="3496857"/>
            <a:ext cx="808800" cy="784800"/>
          </a:xfrm>
          <a:prstGeom prst="blockArc">
            <a:avLst>
              <a:gd name="adj1" fmla="val 19450713"/>
              <a:gd name="adj2" fmla="val 16256715"/>
              <a:gd name="adj3" fmla="val 1271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9"/>
          <p:cNvSpPr txBox="1">
            <a:spLocks noGrp="1"/>
          </p:cNvSpPr>
          <p:nvPr>
            <p:ph type="title" idx="9"/>
          </p:nvPr>
        </p:nvSpPr>
        <p:spPr>
          <a:xfrm>
            <a:off x="720000" y="52120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Model’s Performance Metrics</a:t>
            </a:r>
            <a:endParaRPr/>
          </a:p>
        </p:txBody>
      </p:sp>
      <p:sp>
        <p:nvSpPr>
          <p:cNvPr id="1709" name="Google Shape;1709;p49"/>
          <p:cNvSpPr txBox="1">
            <a:spLocks noGrp="1"/>
          </p:cNvSpPr>
          <p:nvPr>
            <p:ph type="title" idx="6"/>
          </p:nvPr>
        </p:nvSpPr>
        <p:spPr>
          <a:xfrm>
            <a:off x="5602047" y="3766190"/>
            <a:ext cx="808800" cy="22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93%</a:t>
            </a:r>
            <a:endParaRPr sz="1900"/>
          </a:p>
        </p:txBody>
      </p:sp>
      <p:sp>
        <p:nvSpPr>
          <p:cNvPr id="1710" name="Google Shape;1710;p49"/>
          <p:cNvSpPr/>
          <p:nvPr/>
        </p:nvSpPr>
        <p:spPr>
          <a:xfrm>
            <a:off x="5402688" y="1573775"/>
            <a:ext cx="902100" cy="792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1711" name="Google Shape;1711;p49"/>
          <p:cNvSpPr/>
          <p:nvPr/>
        </p:nvSpPr>
        <p:spPr>
          <a:xfrm flipH="1">
            <a:off x="5468759" y="1631237"/>
            <a:ext cx="777000" cy="683100"/>
          </a:xfrm>
          <a:prstGeom prst="blockArc">
            <a:avLst>
              <a:gd name="adj1" fmla="val 10798115"/>
              <a:gd name="adj2" fmla="val 6500564"/>
              <a:gd name="adj3" fmla="val 88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9"/>
          <p:cNvSpPr txBox="1">
            <a:spLocks noGrp="1"/>
          </p:cNvSpPr>
          <p:nvPr>
            <p:ph type="title"/>
          </p:nvPr>
        </p:nvSpPr>
        <p:spPr>
          <a:xfrm>
            <a:off x="5468184" y="1873406"/>
            <a:ext cx="777600" cy="19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90%</a:t>
            </a:r>
            <a:endParaRPr sz="1900"/>
          </a:p>
        </p:txBody>
      </p:sp>
      <p:sp>
        <p:nvSpPr>
          <p:cNvPr id="1713" name="Google Shape;1713;p49"/>
          <p:cNvSpPr/>
          <p:nvPr/>
        </p:nvSpPr>
        <p:spPr>
          <a:xfrm>
            <a:off x="6573788" y="1573775"/>
            <a:ext cx="902100" cy="7929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9"/>
          <p:cNvSpPr/>
          <p:nvPr/>
        </p:nvSpPr>
        <p:spPr>
          <a:xfrm flipH="1">
            <a:off x="6639859" y="1631237"/>
            <a:ext cx="777000" cy="683100"/>
          </a:xfrm>
          <a:prstGeom prst="blockArc">
            <a:avLst>
              <a:gd name="adj1" fmla="val 10798115"/>
              <a:gd name="adj2" fmla="val 3979620"/>
              <a:gd name="adj3" fmla="val 9309"/>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9"/>
          <p:cNvSpPr txBox="1">
            <a:spLocks noGrp="1"/>
          </p:cNvSpPr>
          <p:nvPr>
            <p:ph type="title"/>
          </p:nvPr>
        </p:nvSpPr>
        <p:spPr>
          <a:xfrm>
            <a:off x="6639284" y="1873406"/>
            <a:ext cx="777600" cy="19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0.73</a:t>
            </a:r>
            <a:endParaRPr sz="1900"/>
          </a:p>
        </p:txBody>
      </p:sp>
      <p:grpSp>
        <p:nvGrpSpPr>
          <p:cNvPr id="1716" name="Google Shape;1716;p49"/>
          <p:cNvGrpSpPr/>
          <p:nvPr/>
        </p:nvGrpSpPr>
        <p:grpSpPr>
          <a:xfrm>
            <a:off x="222034" y="411166"/>
            <a:ext cx="1150435" cy="683116"/>
            <a:chOff x="4195200" y="1957875"/>
            <a:chExt cx="1238225" cy="753825"/>
          </a:xfrm>
        </p:grpSpPr>
        <p:sp>
          <p:nvSpPr>
            <p:cNvPr id="1717" name="Google Shape;1717;p49"/>
            <p:cNvSpPr/>
            <p:nvPr/>
          </p:nvSpPr>
          <p:spPr>
            <a:xfrm>
              <a:off x="4195200" y="1957925"/>
              <a:ext cx="1238225" cy="753725"/>
            </a:xfrm>
            <a:custGeom>
              <a:avLst/>
              <a:gdLst/>
              <a:ahLst/>
              <a:cxnLst/>
              <a:rect l="l" t="t" r="r" b="b"/>
              <a:pathLst>
                <a:path w="49529" h="30149" extrusionOk="0">
                  <a:moveTo>
                    <a:pt x="38244" y="5654"/>
                  </a:moveTo>
                  <a:cubicBezTo>
                    <a:pt x="38818" y="5951"/>
                    <a:pt x="39492" y="6229"/>
                    <a:pt x="40038" y="6462"/>
                  </a:cubicBezTo>
                  <a:cubicBezTo>
                    <a:pt x="39741" y="6420"/>
                    <a:pt x="39463" y="6401"/>
                    <a:pt x="39202" y="6401"/>
                  </a:cubicBezTo>
                  <a:cubicBezTo>
                    <a:pt x="39119" y="6401"/>
                    <a:pt x="39037" y="6403"/>
                    <a:pt x="38957" y="6407"/>
                  </a:cubicBezTo>
                  <a:cubicBezTo>
                    <a:pt x="38735" y="6149"/>
                    <a:pt x="38494" y="5900"/>
                    <a:pt x="38244" y="5654"/>
                  </a:cubicBezTo>
                  <a:close/>
                  <a:moveTo>
                    <a:pt x="23087" y="1"/>
                  </a:moveTo>
                  <a:cubicBezTo>
                    <a:pt x="20570" y="1"/>
                    <a:pt x="18062" y="426"/>
                    <a:pt x="15758" y="1373"/>
                  </a:cubicBezTo>
                  <a:cubicBezTo>
                    <a:pt x="13817" y="2169"/>
                    <a:pt x="8272" y="4878"/>
                    <a:pt x="5935" y="10851"/>
                  </a:cubicBezTo>
                  <a:cubicBezTo>
                    <a:pt x="5147" y="12871"/>
                    <a:pt x="4949" y="14693"/>
                    <a:pt x="4905" y="15925"/>
                  </a:cubicBezTo>
                  <a:cubicBezTo>
                    <a:pt x="4838" y="16135"/>
                    <a:pt x="4783" y="16349"/>
                    <a:pt x="4739" y="16558"/>
                  </a:cubicBezTo>
                  <a:cubicBezTo>
                    <a:pt x="4669" y="16544"/>
                    <a:pt x="4600" y="16538"/>
                    <a:pt x="4534" y="16538"/>
                  </a:cubicBezTo>
                  <a:cubicBezTo>
                    <a:pt x="3552" y="16538"/>
                    <a:pt x="3027" y="18025"/>
                    <a:pt x="4890" y="19672"/>
                  </a:cubicBezTo>
                  <a:cubicBezTo>
                    <a:pt x="4354" y="19239"/>
                    <a:pt x="3132" y="18354"/>
                    <a:pt x="2125" y="18354"/>
                  </a:cubicBezTo>
                  <a:cubicBezTo>
                    <a:pt x="1897" y="18354"/>
                    <a:pt x="1679" y="18400"/>
                    <a:pt x="1483" y="18507"/>
                  </a:cubicBezTo>
                  <a:cubicBezTo>
                    <a:pt x="164" y="19371"/>
                    <a:pt x="2616" y="20305"/>
                    <a:pt x="4097" y="20947"/>
                  </a:cubicBezTo>
                  <a:cubicBezTo>
                    <a:pt x="3793" y="20903"/>
                    <a:pt x="3509" y="20883"/>
                    <a:pt x="3246" y="20883"/>
                  </a:cubicBezTo>
                  <a:cubicBezTo>
                    <a:pt x="367" y="20883"/>
                    <a:pt x="0" y="23292"/>
                    <a:pt x="2852" y="23292"/>
                  </a:cubicBezTo>
                  <a:cubicBezTo>
                    <a:pt x="3293" y="23292"/>
                    <a:pt x="3810" y="23234"/>
                    <a:pt x="4406" y="23102"/>
                  </a:cubicBezTo>
                  <a:lnTo>
                    <a:pt x="4406" y="23102"/>
                  </a:lnTo>
                  <a:cubicBezTo>
                    <a:pt x="1516" y="24204"/>
                    <a:pt x="2105" y="26712"/>
                    <a:pt x="3557" y="26712"/>
                  </a:cubicBezTo>
                  <a:cubicBezTo>
                    <a:pt x="4186" y="26712"/>
                    <a:pt x="4977" y="26241"/>
                    <a:pt x="5717" y="24979"/>
                  </a:cubicBezTo>
                  <a:lnTo>
                    <a:pt x="5717" y="24979"/>
                  </a:lnTo>
                  <a:cubicBezTo>
                    <a:pt x="5248" y="26546"/>
                    <a:pt x="5530" y="27185"/>
                    <a:pt x="5984" y="27185"/>
                  </a:cubicBezTo>
                  <a:cubicBezTo>
                    <a:pt x="6469" y="27185"/>
                    <a:pt x="7150" y="26456"/>
                    <a:pt x="7322" y="25352"/>
                  </a:cubicBezTo>
                  <a:cubicBezTo>
                    <a:pt x="7446" y="26554"/>
                    <a:pt x="8207" y="27246"/>
                    <a:pt x="8838" y="27246"/>
                  </a:cubicBezTo>
                  <a:cubicBezTo>
                    <a:pt x="9513" y="27246"/>
                    <a:pt x="10041" y="26454"/>
                    <a:pt x="9484" y="24647"/>
                  </a:cubicBezTo>
                  <a:lnTo>
                    <a:pt x="9484" y="24647"/>
                  </a:lnTo>
                  <a:cubicBezTo>
                    <a:pt x="9619" y="24849"/>
                    <a:pt x="9904" y="25229"/>
                    <a:pt x="10352" y="25526"/>
                  </a:cubicBezTo>
                  <a:cubicBezTo>
                    <a:pt x="12094" y="27178"/>
                    <a:pt x="15049" y="27502"/>
                    <a:pt x="15734" y="27554"/>
                  </a:cubicBezTo>
                  <a:lnTo>
                    <a:pt x="15453" y="27997"/>
                  </a:lnTo>
                  <a:lnTo>
                    <a:pt x="15580" y="28037"/>
                  </a:lnTo>
                  <a:lnTo>
                    <a:pt x="14843" y="29213"/>
                  </a:lnTo>
                  <a:lnTo>
                    <a:pt x="17905" y="30148"/>
                  </a:lnTo>
                  <a:lnTo>
                    <a:pt x="21359" y="26785"/>
                  </a:lnTo>
                  <a:cubicBezTo>
                    <a:pt x="23260" y="26714"/>
                    <a:pt x="24714" y="25538"/>
                    <a:pt x="24714" y="25538"/>
                  </a:cubicBezTo>
                  <a:cubicBezTo>
                    <a:pt x="25877" y="25953"/>
                    <a:pt x="27026" y="26148"/>
                    <a:pt x="28099" y="26148"/>
                  </a:cubicBezTo>
                  <a:cubicBezTo>
                    <a:pt x="31898" y="26148"/>
                    <a:pt x="34754" y="23711"/>
                    <a:pt x="33966" y="20008"/>
                  </a:cubicBezTo>
                  <a:lnTo>
                    <a:pt x="33966" y="20008"/>
                  </a:lnTo>
                  <a:cubicBezTo>
                    <a:pt x="33966" y="20008"/>
                    <a:pt x="33995" y="20009"/>
                    <a:pt x="34048" y="20009"/>
                  </a:cubicBezTo>
                  <a:cubicBezTo>
                    <a:pt x="34617" y="20009"/>
                    <a:pt x="38020" y="19903"/>
                    <a:pt x="39979" y="17430"/>
                  </a:cubicBezTo>
                  <a:cubicBezTo>
                    <a:pt x="41690" y="15271"/>
                    <a:pt x="41548" y="12558"/>
                    <a:pt x="41286" y="11061"/>
                  </a:cubicBezTo>
                  <a:cubicBezTo>
                    <a:pt x="41413" y="10894"/>
                    <a:pt x="41536" y="10708"/>
                    <a:pt x="41658" y="10498"/>
                  </a:cubicBezTo>
                  <a:lnTo>
                    <a:pt x="41658" y="10498"/>
                  </a:lnTo>
                  <a:cubicBezTo>
                    <a:pt x="41189" y="12064"/>
                    <a:pt x="41471" y="12702"/>
                    <a:pt x="41924" y="12702"/>
                  </a:cubicBezTo>
                  <a:cubicBezTo>
                    <a:pt x="42409" y="12702"/>
                    <a:pt x="43091" y="11974"/>
                    <a:pt x="43263" y="10871"/>
                  </a:cubicBezTo>
                  <a:cubicBezTo>
                    <a:pt x="43387" y="12073"/>
                    <a:pt x="44148" y="12765"/>
                    <a:pt x="44779" y="12765"/>
                  </a:cubicBezTo>
                  <a:cubicBezTo>
                    <a:pt x="45454" y="12765"/>
                    <a:pt x="45982" y="11973"/>
                    <a:pt x="45425" y="10166"/>
                  </a:cubicBezTo>
                  <a:lnTo>
                    <a:pt x="45425" y="10166"/>
                  </a:lnTo>
                  <a:cubicBezTo>
                    <a:pt x="45627" y="10467"/>
                    <a:pt x="46166" y="11176"/>
                    <a:pt x="47089" y="11390"/>
                  </a:cubicBezTo>
                  <a:cubicBezTo>
                    <a:pt x="47291" y="11454"/>
                    <a:pt x="47491" y="11487"/>
                    <a:pt x="47677" y="11487"/>
                  </a:cubicBezTo>
                  <a:cubicBezTo>
                    <a:pt x="48389" y="11487"/>
                    <a:pt x="48897" y="11009"/>
                    <a:pt x="48570" y="10035"/>
                  </a:cubicBezTo>
                  <a:cubicBezTo>
                    <a:pt x="48091" y="8609"/>
                    <a:pt x="45615" y="8300"/>
                    <a:pt x="45651" y="8181"/>
                  </a:cubicBezTo>
                  <a:cubicBezTo>
                    <a:pt x="45654" y="8170"/>
                    <a:pt x="45678" y="8165"/>
                    <a:pt x="45720" y="8165"/>
                  </a:cubicBezTo>
                  <a:cubicBezTo>
                    <a:pt x="45891" y="8165"/>
                    <a:pt x="46357" y="8248"/>
                    <a:pt x="46879" y="8344"/>
                  </a:cubicBezTo>
                  <a:cubicBezTo>
                    <a:pt x="47428" y="8442"/>
                    <a:pt x="47712" y="8504"/>
                    <a:pt x="47966" y="8504"/>
                  </a:cubicBezTo>
                  <a:cubicBezTo>
                    <a:pt x="48070" y="8504"/>
                    <a:pt x="48170" y="8494"/>
                    <a:pt x="48281" y="8470"/>
                  </a:cubicBezTo>
                  <a:cubicBezTo>
                    <a:pt x="48471" y="8431"/>
                    <a:pt x="48784" y="8363"/>
                    <a:pt x="49065" y="8098"/>
                  </a:cubicBezTo>
                  <a:cubicBezTo>
                    <a:pt x="49081" y="8082"/>
                    <a:pt x="49097" y="8066"/>
                    <a:pt x="49113" y="8051"/>
                  </a:cubicBezTo>
                  <a:cubicBezTo>
                    <a:pt x="49529" y="7619"/>
                    <a:pt x="49529" y="6938"/>
                    <a:pt x="49137" y="6482"/>
                  </a:cubicBezTo>
                  <a:cubicBezTo>
                    <a:pt x="48903" y="6205"/>
                    <a:pt x="48673" y="6070"/>
                    <a:pt x="48531" y="6003"/>
                  </a:cubicBezTo>
                  <a:cubicBezTo>
                    <a:pt x="48515" y="5995"/>
                    <a:pt x="48499" y="5987"/>
                    <a:pt x="48479" y="5979"/>
                  </a:cubicBezTo>
                  <a:cubicBezTo>
                    <a:pt x="48335" y="5918"/>
                    <a:pt x="47945" y="5793"/>
                    <a:pt x="47434" y="5793"/>
                  </a:cubicBezTo>
                  <a:cubicBezTo>
                    <a:pt x="47215" y="5793"/>
                    <a:pt x="46974" y="5816"/>
                    <a:pt x="46720" y="5876"/>
                  </a:cubicBezTo>
                  <a:cubicBezTo>
                    <a:pt x="46431" y="5947"/>
                    <a:pt x="46182" y="6050"/>
                    <a:pt x="45972" y="6165"/>
                  </a:cubicBezTo>
                  <a:cubicBezTo>
                    <a:pt x="47267" y="5191"/>
                    <a:pt x="47929" y="4268"/>
                    <a:pt x="47699" y="3713"/>
                  </a:cubicBezTo>
                  <a:cubicBezTo>
                    <a:pt x="47525" y="3290"/>
                    <a:pt x="46879" y="3206"/>
                    <a:pt x="46808" y="3195"/>
                  </a:cubicBezTo>
                  <a:cubicBezTo>
                    <a:pt x="46745" y="3186"/>
                    <a:pt x="46682" y="3182"/>
                    <a:pt x="46619" y="3182"/>
                  </a:cubicBezTo>
                  <a:cubicBezTo>
                    <a:pt x="45759" y="3182"/>
                    <a:pt x="44836" y="3927"/>
                    <a:pt x="44364" y="5167"/>
                  </a:cubicBezTo>
                  <a:cubicBezTo>
                    <a:pt x="45208" y="2844"/>
                    <a:pt x="44678" y="1889"/>
                    <a:pt x="43968" y="1889"/>
                  </a:cubicBezTo>
                  <a:cubicBezTo>
                    <a:pt x="43225" y="1889"/>
                    <a:pt x="42285" y="2933"/>
                    <a:pt x="42514" y="4549"/>
                  </a:cubicBezTo>
                  <a:cubicBezTo>
                    <a:pt x="42027" y="2746"/>
                    <a:pt x="41144" y="2054"/>
                    <a:pt x="40473" y="2054"/>
                  </a:cubicBezTo>
                  <a:cubicBezTo>
                    <a:pt x="39491" y="2054"/>
                    <a:pt x="38968" y="3541"/>
                    <a:pt x="40831" y="5187"/>
                  </a:cubicBezTo>
                  <a:cubicBezTo>
                    <a:pt x="40294" y="4754"/>
                    <a:pt x="39071" y="3871"/>
                    <a:pt x="38064" y="3871"/>
                  </a:cubicBezTo>
                  <a:cubicBezTo>
                    <a:pt x="37836" y="3871"/>
                    <a:pt x="37620" y="3916"/>
                    <a:pt x="37424" y="4022"/>
                  </a:cubicBezTo>
                  <a:cubicBezTo>
                    <a:pt x="37131" y="4216"/>
                    <a:pt x="37024" y="4415"/>
                    <a:pt x="37052" y="4609"/>
                  </a:cubicBezTo>
                  <a:cubicBezTo>
                    <a:pt x="33525" y="1819"/>
                    <a:pt x="28289" y="1"/>
                    <a:pt x="23087"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18" name="Google Shape;1718;p49"/>
            <p:cNvGrpSpPr/>
            <p:nvPr/>
          </p:nvGrpSpPr>
          <p:grpSpPr>
            <a:xfrm>
              <a:off x="4195200" y="1957875"/>
              <a:ext cx="1238225" cy="753825"/>
              <a:chOff x="4195200" y="3356100"/>
              <a:chExt cx="1238225" cy="753825"/>
            </a:xfrm>
          </p:grpSpPr>
          <p:sp>
            <p:nvSpPr>
              <p:cNvPr id="1719" name="Google Shape;1719;p49"/>
              <p:cNvSpPr/>
              <p:nvPr/>
            </p:nvSpPr>
            <p:spPr>
              <a:xfrm>
                <a:off x="4302375" y="3356100"/>
                <a:ext cx="950050" cy="753825"/>
              </a:xfrm>
              <a:custGeom>
                <a:avLst/>
                <a:gdLst/>
                <a:ahLst/>
                <a:cxnLst/>
                <a:rect l="l" t="t" r="r" b="b"/>
                <a:pathLst>
                  <a:path w="38002" h="30153" extrusionOk="0">
                    <a:moveTo>
                      <a:pt x="18798" y="1"/>
                    </a:moveTo>
                    <a:cubicBezTo>
                      <a:pt x="16282" y="1"/>
                      <a:pt x="13774" y="426"/>
                      <a:pt x="11471" y="1373"/>
                    </a:cubicBezTo>
                    <a:cubicBezTo>
                      <a:pt x="9530" y="2173"/>
                      <a:pt x="3985" y="4878"/>
                      <a:pt x="1648" y="10855"/>
                    </a:cubicBezTo>
                    <a:cubicBezTo>
                      <a:pt x="860" y="12871"/>
                      <a:pt x="662" y="14693"/>
                      <a:pt x="618" y="15925"/>
                    </a:cubicBezTo>
                    <a:cubicBezTo>
                      <a:pt x="0" y="17806"/>
                      <a:pt x="460" y="19850"/>
                      <a:pt x="1795" y="21225"/>
                    </a:cubicBezTo>
                    <a:cubicBezTo>
                      <a:pt x="2440" y="21890"/>
                      <a:pt x="3387" y="22405"/>
                      <a:pt x="4769" y="22603"/>
                    </a:cubicBezTo>
                    <a:lnTo>
                      <a:pt x="4765" y="22603"/>
                    </a:lnTo>
                    <a:cubicBezTo>
                      <a:pt x="4876" y="27257"/>
                      <a:pt x="11590" y="27566"/>
                      <a:pt x="11590" y="27566"/>
                    </a:cubicBezTo>
                    <a:lnTo>
                      <a:pt x="10556" y="29218"/>
                    </a:lnTo>
                    <a:lnTo>
                      <a:pt x="13618" y="30152"/>
                    </a:lnTo>
                    <a:lnTo>
                      <a:pt x="17072" y="26790"/>
                    </a:lnTo>
                    <a:cubicBezTo>
                      <a:pt x="18973" y="26714"/>
                      <a:pt x="20427" y="25538"/>
                      <a:pt x="20427" y="25538"/>
                    </a:cubicBezTo>
                    <a:cubicBezTo>
                      <a:pt x="21590" y="25953"/>
                      <a:pt x="22739" y="26148"/>
                      <a:pt x="23812" y="26148"/>
                    </a:cubicBezTo>
                    <a:cubicBezTo>
                      <a:pt x="27611" y="26148"/>
                      <a:pt x="30467" y="23712"/>
                      <a:pt x="29679" y="20013"/>
                    </a:cubicBezTo>
                    <a:lnTo>
                      <a:pt x="29679" y="20013"/>
                    </a:lnTo>
                    <a:cubicBezTo>
                      <a:pt x="29679" y="20013"/>
                      <a:pt x="29708" y="20014"/>
                      <a:pt x="29761" y="20014"/>
                    </a:cubicBezTo>
                    <a:cubicBezTo>
                      <a:pt x="30329" y="20014"/>
                      <a:pt x="33733" y="19908"/>
                      <a:pt x="35692" y="17430"/>
                    </a:cubicBezTo>
                    <a:cubicBezTo>
                      <a:pt x="38001" y="14515"/>
                      <a:pt x="36932" y="10590"/>
                      <a:pt x="36757" y="10015"/>
                    </a:cubicBezTo>
                    <a:cubicBezTo>
                      <a:pt x="35071" y="4404"/>
                      <a:pt x="26894" y="1"/>
                      <a:pt x="18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9"/>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9"/>
              <p:cNvSpPr/>
              <p:nvPr/>
            </p:nvSpPr>
            <p:spPr>
              <a:xfrm>
                <a:off x="4624900" y="3891350"/>
                <a:ext cx="107750" cy="110250"/>
              </a:xfrm>
              <a:custGeom>
                <a:avLst/>
                <a:gdLst/>
                <a:ahLst/>
                <a:cxnLst/>
                <a:rect l="l" t="t" r="r" b="b"/>
                <a:pathLst>
                  <a:path w="4310" h="4410" extrusionOk="0">
                    <a:moveTo>
                      <a:pt x="131" y="1"/>
                    </a:moveTo>
                    <a:lnTo>
                      <a:pt x="0" y="17"/>
                    </a:lnTo>
                    <a:cubicBezTo>
                      <a:pt x="293" y="2421"/>
                      <a:pt x="1446" y="3486"/>
                      <a:pt x="2365" y="3958"/>
                    </a:cubicBezTo>
                    <a:cubicBezTo>
                      <a:pt x="3157" y="4366"/>
                      <a:pt x="3898" y="4409"/>
                      <a:pt x="4183" y="4409"/>
                    </a:cubicBezTo>
                    <a:cubicBezTo>
                      <a:pt x="4258" y="4409"/>
                      <a:pt x="4302" y="4405"/>
                      <a:pt x="4310" y="4405"/>
                    </a:cubicBezTo>
                    <a:lnTo>
                      <a:pt x="4298" y="4275"/>
                    </a:lnTo>
                    <a:cubicBezTo>
                      <a:pt x="4296" y="4275"/>
                      <a:pt x="4261" y="4277"/>
                      <a:pt x="4199" y="4277"/>
                    </a:cubicBezTo>
                    <a:cubicBezTo>
                      <a:pt x="3937" y="4277"/>
                      <a:pt x="3194" y="4238"/>
                      <a:pt x="2416" y="3835"/>
                    </a:cubicBezTo>
                    <a:cubicBezTo>
                      <a:pt x="1145" y="3181"/>
                      <a:pt x="357" y="1854"/>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9"/>
              <p:cNvSpPr/>
              <p:nvPr/>
            </p:nvSpPr>
            <p:spPr>
              <a:xfrm>
                <a:off x="4336925" y="3379225"/>
                <a:ext cx="880450" cy="605775"/>
              </a:xfrm>
              <a:custGeom>
                <a:avLst/>
                <a:gdLst/>
                <a:ahLst/>
                <a:cxnLst/>
                <a:rect l="l" t="t" r="r" b="b"/>
                <a:pathLst>
                  <a:path w="35218" h="24231" extrusionOk="0">
                    <a:moveTo>
                      <a:pt x="17421" y="1"/>
                    </a:moveTo>
                    <a:cubicBezTo>
                      <a:pt x="15090" y="1"/>
                      <a:pt x="12766" y="395"/>
                      <a:pt x="10632" y="1272"/>
                    </a:cubicBezTo>
                    <a:cubicBezTo>
                      <a:pt x="8834" y="2012"/>
                      <a:pt x="3696" y="4524"/>
                      <a:pt x="1530" y="10057"/>
                    </a:cubicBezTo>
                    <a:cubicBezTo>
                      <a:pt x="801" y="11926"/>
                      <a:pt x="615" y="13618"/>
                      <a:pt x="575" y="14758"/>
                    </a:cubicBezTo>
                    <a:cubicBezTo>
                      <a:pt x="1" y="16501"/>
                      <a:pt x="429" y="18394"/>
                      <a:pt x="1664" y="19666"/>
                    </a:cubicBezTo>
                    <a:cubicBezTo>
                      <a:pt x="2432" y="20456"/>
                      <a:pt x="3658" y="21025"/>
                      <a:pt x="5597" y="21025"/>
                    </a:cubicBezTo>
                    <a:cubicBezTo>
                      <a:pt x="5630" y="21025"/>
                      <a:pt x="5663" y="21025"/>
                      <a:pt x="5697" y="21024"/>
                    </a:cubicBezTo>
                    <a:cubicBezTo>
                      <a:pt x="5697" y="21024"/>
                      <a:pt x="6686" y="20875"/>
                      <a:pt x="8216" y="20875"/>
                    </a:cubicBezTo>
                    <a:cubicBezTo>
                      <a:pt x="10553" y="20875"/>
                      <a:pt x="14151" y="21224"/>
                      <a:pt x="17413" y="22985"/>
                    </a:cubicBezTo>
                    <a:cubicBezTo>
                      <a:pt x="18996" y="23842"/>
                      <a:pt x="20608" y="24231"/>
                      <a:pt x="22069" y="24231"/>
                    </a:cubicBezTo>
                    <a:cubicBezTo>
                      <a:pt x="25589" y="24231"/>
                      <a:pt x="28237" y="21973"/>
                      <a:pt x="27509" y="18545"/>
                    </a:cubicBezTo>
                    <a:lnTo>
                      <a:pt x="27509" y="18545"/>
                    </a:lnTo>
                    <a:cubicBezTo>
                      <a:pt x="27509" y="18545"/>
                      <a:pt x="27534" y="18546"/>
                      <a:pt x="27582" y="18546"/>
                    </a:cubicBezTo>
                    <a:cubicBezTo>
                      <a:pt x="28099" y="18546"/>
                      <a:pt x="31257" y="18449"/>
                      <a:pt x="33078" y="16153"/>
                    </a:cubicBezTo>
                    <a:cubicBezTo>
                      <a:pt x="35217" y="13451"/>
                      <a:pt x="34227" y="9811"/>
                      <a:pt x="34064" y="9281"/>
                    </a:cubicBezTo>
                    <a:cubicBezTo>
                      <a:pt x="32502" y="4083"/>
                      <a:pt x="24924" y="1"/>
                      <a:pt x="174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9"/>
              <p:cNvSpPr/>
              <p:nvPr/>
            </p:nvSpPr>
            <p:spPr>
              <a:xfrm>
                <a:off x="5024650" y="3842825"/>
                <a:ext cx="2500" cy="425"/>
              </a:xfrm>
              <a:custGeom>
                <a:avLst/>
                <a:gdLst/>
                <a:ahLst/>
                <a:cxnLst/>
                <a:rect l="l" t="t" r="r" b="b"/>
                <a:pathLst>
                  <a:path w="100" h="17" extrusionOk="0">
                    <a:moveTo>
                      <a:pt x="0" y="1"/>
                    </a:moveTo>
                    <a:lnTo>
                      <a:pt x="95" y="17"/>
                    </a:lnTo>
                    <a:cubicBezTo>
                      <a:pt x="95" y="17"/>
                      <a:pt x="99" y="9"/>
                      <a:pt x="99"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9"/>
              <p:cNvSpPr/>
              <p:nvPr/>
            </p:nvSpPr>
            <p:spPr>
              <a:xfrm>
                <a:off x="4640050" y="3638150"/>
                <a:ext cx="392625" cy="204700"/>
              </a:xfrm>
              <a:custGeom>
                <a:avLst/>
                <a:gdLst/>
                <a:ahLst/>
                <a:cxnLst/>
                <a:rect l="l" t="t" r="r" b="b"/>
                <a:pathLst>
                  <a:path w="15705" h="8188" extrusionOk="0">
                    <a:moveTo>
                      <a:pt x="2420" y="1"/>
                    </a:moveTo>
                    <a:cubicBezTo>
                      <a:pt x="2087" y="1"/>
                      <a:pt x="1775" y="44"/>
                      <a:pt x="1505" y="116"/>
                    </a:cubicBezTo>
                    <a:cubicBezTo>
                      <a:pt x="713" y="326"/>
                      <a:pt x="151" y="781"/>
                      <a:pt x="0" y="1340"/>
                    </a:cubicBezTo>
                    <a:lnTo>
                      <a:pt x="190" y="1391"/>
                    </a:lnTo>
                    <a:cubicBezTo>
                      <a:pt x="325" y="904"/>
                      <a:pt x="836" y="500"/>
                      <a:pt x="1557" y="306"/>
                    </a:cubicBezTo>
                    <a:cubicBezTo>
                      <a:pt x="1810" y="239"/>
                      <a:pt x="2107" y="195"/>
                      <a:pt x="2420" y="195"/>
                    </a:cubicBezTo>
                    <a:cubicBezTo>
                      <a:pt x="3157" y="195"/>
                      <a:pt x="3993" y="421"/>
                      <a:pt x="4638" y="1066"/>
                    </a:cubicBezTo>
                    <a:cubicBezTo>
                      <a:pt x="6104" y="2528"/>
                      <a:pt x="7316" y="3459"/>
                      <a:pt x="11748" y="4049"/>
                    </a:cubicBezTo>
                    <a:cubicBezTo>
                      <a:pt x="13095" y="4231"/>
                      <a:pt x="14081" y="4738"/>
                      <a:pt x="14679" y="5558"/>
                    </a:cubicBezTo>
                    <a:cubicBezTo>
                      <a:pt x="15535" y="6726"/>
                      <a:pt x="15289" y="8156"/>
                      <a:pt x="15285" y="8168"/>
                    </a:cubicBezTo>
                    <a:lnTo>
                      <a:pt x="15384" y="8188"/>
                    </a:lnTo>
                    <a:lnTo>
                      <a:pt x="15483" y="8188"/>
                    </a:lnTo>
                    <a:cubicBezTo>
                      <a:pt x="15511" y="8010"/>
                      <a:pt x="15705" y="6627"/>
                      <a:pt x="14842" y="5443"/>
                    </a:cubicBezTo>
                    <a:cubicBezTo>
                      <a:pt x="14212" y="4576"/>
                      <a:pt x="13178" y="4041"/>
                      <a:pt x="11772" y="3855"/>
                    </a:cubicBezTo>
                    <a:cubicBezTo>
                      <a:pt x="10061" y="3625"/>
                      <a:pt x="8837" y="3348"/>
                      <a:pt x="7894" y="3007"/>
                    </a:cubicBezTo>
                    <a:lnTo>
                      <a:pt x="7894" y="3007"/>
                    </a:lnTo>
                    <a:cubicBezTo>
                      <a:pt x="7902" y="3015"/>
                      <a:pt x="7910" y="3023"/>
                      <a:pt x="7914" y="3035"/>
                    </a:cubicBezTo>
                    <a:lnTo>
                      <a:pt x="7752" y="3150"/>
                    </a:lnTo>
                    <a:cubicBezTo>
                      <a:pt x="7692" y="3063"/>
                      <a:pt x="7633" y="2975"/>
                      <a:pt x="7581" y="2884"/>
                    </a:cubicBezTo>
                    <a:cubicBezTo>
                      <a:pt x="6318" y="2373"/>
                      <a:pt x="5589" y="1732"/>
                      <a:pt x="4781" y="928"/>
                    </a:cubicBezTo>
                    <a:cubicBezTo>
                      <a:pt x="4175" y="326"/>
                      <a:pt x="3418" y="64"/>
                      <a:pt x="2713" y="9"/>
                    </a:cubicBezTo>
                    <a:cubicBezTo>
                      <a:pt x="2705" y="68"/>
                      <a:pt x="2701" y="108"/>
                      <a:pt x="2701" y="116"/>
                    </a:cubicBezTo>
                    <a:lnTo>
                      <a:pt x="2503" y="84"/>
                    </a:lnTo>
                    <a:cubicBezTo>
                      <a:pt x="2503" y="84"/>
                      <a:pt x="2507" y="52"/>
                      <a:pt x="25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9"/>
              <p:cNvSpPr/>
              <p:nvPr/>
            </p:nvSpPr>
            <p:spPr>
              <a:xfrm>
                <a:off x="5196250" y="3648550"/>
                <a:ext cx="5375" cy="9525"/>
              </a:xfrm>
              <a:custGeom>
                <a:avLst/>
                <a:gdLst/>
                <a:ahLst/>
                <a:cxnLst/>
                <a:rect l="l" t="t" r="r" b="b"/>
                <a:pathLst>
                  <a:path w="215" h="381" extrusionOk="0">
                    <a:moveTo>
                      <a:pt x="44" y="1"/>
                    </a:moveTo>
                    <a:cubicBezTo>
                      <a:pt x="44" y="1"/>
                      <a:pt x="28" y="25"/>
                      <a:pt x="0" y="68"/>
                    </a:cubicBezTo>
                    <a:cubicBezTo>
                      <a:pt x="12" y="171"/>
                      <a:pt x="20" y="274"/>
                      <a:pt x="32" y="381"/>
                    </a:cubicBezTo>
                    <a:cubicBezTo>
                      <a:pt x="139" y="223"/>
                      <a:pt x="202" y="120"/>
                      <a:pt x="214" y="100"/>
                    </a:cubicBezTo>
                    <a:lnTo>
                      <a:pt x="44"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9"/>
              <p:cNvSpPr/>
              <p:nvPr/>
            </p:nvSpPr>
            <p:spPr>
              <a:xfrm>
                <a:off x="4899775" y="3546475"/>
                <a:ext cx="297300" cy="174200"/>
              </a:xfrm>
              <a:custGeom>
                <a:avLst/>
                <a:gdLst/>
                <a:ahLst/>
                <a:cxnLst/>
                <a:rect l="l" t="t" r="r" b="b"/>
                <a:pathLst>
                  <a:path w="11892" h="6968" extrusionOk="0">
                    <a:moveTo>
                      <a:pt x="143" y="0"/>
                    </a:moveTo>
                    <a:lnTo>
                      <a:pt x="143" y="0"/>
                    </a:lnTo>
                    <a:cubicBezTo>
                      <a:pt x="1" y="1470"/>
                      <a:pt x="654" y="2713"/>
                      <a:pt x="2028" y="3593"/>
                    </a:cubicBezTo>
                    <a:cubicBezTo>
                      <a:pt x="2500" y="3894"/>
                      <a:pt x="2979" y="4104"/>
                      <a:pt x="3363" y="4242"/>
                    </a:cubicBezTo>
                    <a:cubicBezTo>
                      <a:pt x="3407" y="4187"/>
                      <a:pt x="3454" y="4135"/>
                      <a:pt x="3502" y="4080"/>
                    </a:cubicBezTo>
                    <a:cubicBezTo>
                      <a:pt x="3114" y="3945"/>
                      <a:pt x="2615" y="3731"/>
                      <a:pt x="2131" y="3422"/>
                    </a:cubicBezTo>
                    <a:cubicBezTo>
                      <a:pt x="805" y="2575"/>
                      <a:pt x="203" y="1430"/>
                      <a:pt x="341" y="16"/>
                    </a:cubicBezTo>
                    <a:lnTo>
                      <a:pt x="143" y="0"/>
                    </a:lnTo>
                    <a:close/>
                    <a:moveTo>
                      <a:pt x="11859" y="4151"/>
                    </a:moveTo>
                    <a:cubicBezTo>
                      <a:pt x="11606" y="4547"/>
                      <a:pt x="10247" y="6528"/>
                      <a:pt x="8358" y="6753"/>
                    </a:cubicBezTo>
                    <a:cubicBezTo>
                      <a:pt x="8318" y="6825"/>
                      <a:pt x="8279" y="6896"/>
                      <a:pt x="8231" y="6967"/>
                    </a:cubicBezTo>
                    <a:cubicBezTo>
                      <a:pt x="10077" y="6833"/>
                      <a:pt x="11420" y="5149"/>
                      <a:pt x="11891" y="4464"/>
                    </a:cubicBezTo>
                    <a:cubicBezTo>
                      <a:pt x="11879" y="4357"/>
                      <a:pt x="11871" y="4254"/>
                      <a:pt x="11859" y="41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9"/>
              <p:cNvSpPr/>
              <p:nvPr/>
            </p:nvSpPr>
            <p:spPr>
              <a:xfrm>
                <a:off x="4441200" y="3518150"/>
                <a:ext cx="5375" cy="4675"/>
              </a:xfrm>
              <a:custGeom>
                <a:avLst/>
                <a:gdLst/>
                <a:ahLst/>
                <a:cxnLst/>
                <a:rect l="l" t="t" r="r" b="b"/>
                <a:pathLst>
                  <a:path w="215" h="187" extrusionOk="0">
                    <a:moveTo>
                      <a:pt x="215" y="0"/>
                    </a:moveTo>
                    <a:lnTo>
                      <a:pt x="215" y="0"/>
                    </a:lnTo>
                    <a:cubicBezTo>
                      <a:pt x="92" y="52"/>
                      <a:pt x="13" y="91"/>
                      <a:pt x="1" y="99"/>
                    </a:cubicBezTo>
                    <a:lnTo>
                      <a:pt x="44" y="186"/>
                    </a:lnTo>
                    <a:cubicBezTo>
                      <a:pt x="100" y="123"/>
                      <a:pt x="159" y="60"/>
                      <a:pt x="215"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9"/>
              <p:cNvSpPr/>
              <p:nvPr/>
            </p:nvSpPr>
            <p:spPr>
              <a:xfrm>
                <a:off x="4442300" y="3506750"/>
                <a:ext cx="169050" cy="224225"/>
              </a:xfrm>
              <a:custGeom>
                <a:avLst/>
                <a:gdLst/>
                <a:ahLst/>
                <a:cxnLst/>
                <a:rect l="l" t="t" r="r" b="b"/>
                <a:pathLst>
                  <a:path w="6762" h="8969" extrusionOk="0">
                    <a:moveTo>
                      <a:pt x="2123" y="1"/>
                    </a:moveTo>
                    <a:cubicBezTo>
                      <a:pt x="1335" y="1"/>
                      <a:pt x="543" y="294"/>
                      <a:pt x="171" y="456"/>
                    </a:cubicBezTo>
                    <a:cubicBezTo>
                      <a:pt x="115" y="516"/>
                      <a:pt x="56" y="579"/>
                      <a:pt x="0" y="642"/>
                    </a:cubicBezTo>
                    <a:lnTo>
                      <a:pt x="44" y="734"/>
                    </a:lnTo>
                    <a:cubicBezTo>
                      <a:pt x="60" y="726"/>
                      <a:pt x="1117" y="199"/>
                      <a:pt x="2131" y="199"/>
                    </a:cubicBezTo>
                    <a:cubicBezTo>
                      <a:pt x="2432" y="199"/>
                      <a:pt x="2725" y="246"/>
                      <a:pt x="2991" y="365"/>
                    </a:cubicBezTo>
                    <a:cubicBezTo>
                      <a:pt x="3434" y="563"/>
                      <a:pt x="3735" y="951"/>
                      <a:pt x="3886" y="1514"/>
                    </a:cubicBezTo>
                    <a:cubicBezTo>
                      <a:pt x="4092" y="2278"/>
                      <a:pt x="3981" y="3090"/>
                      <a:pt x="3874" y="3878"/>
                    </a:cubicBezTo>
                    <a:cubicBezTo>
                      <a:pt x="3632" y="5677"/>
                      <a:pt x="3379" y="7534"/>
                      <a:pt x="6686" y="8968"/>
                    </a:cubicBezTo>
                    <a:lnTo>
                      <a:pt x="6761" y="8786"/>
                    </a:lnTo>
                    <a:cubicBezTo>
                      <a:pt x="3597" y="7412"/>
                      <a:pt x="3826" y="5708"/>
                      <a:pt x="4072" y="3906"/>
                    </a:cubicBezTo>
                    <a:cubicBezTo>
                      <a:pt x="4179" y="3098"/>
                      <a:pt x="4294" y="2262"/>
                      <a:pt x="4080" y="1462"/>
                    </a:cubicBezTo>
                    <a:cubicBezTo>
                      <a:pt x="3914" y="841"/>
                      <a:pt x="3573" y="409"/>
                      <a:pt x="3070" y="183"/>
                    </a:cubicBezTo>
                    <a:cubicBezTo>
                      <a:pt x="2777" y="52"/>
                      <a:pt x="2448" y="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9"/>
              <p:cNvSpPr/>
              <p:nvPr/>
            </p:nvSpPr>
            <p:spPr>
              <a:xfrm>
                <a:off x="4349400" y="3744025"/>
                <a:ext cx="2125" cy="4175"/>
              </a:xfrm>
              <a:custGeom>
                <a:avLst/>
                <a:gdLst/>
                <a:ahLst/>
                <a:cxnLst/>
                <a:rect l="l" t="t" r="r" b="b"/>
                <a:pathLst>
                  <a:path w="85" h="167" extrusionOk="0">
                    <a:moveTo>
                      <a:pt x="84" y="0"/>
                    </a:moveTo>
                    <a:lnTo>
                      <a:pt x="84" y="0"/>
                    </a:lnTo>
                    <a:cubicBezTo>
                      <a:pt x="56" y="36"/>
                      <a:pt x="29" y="71"/>
                      <a:pt x="1" y="107"/>
                    </a:cubicBezTo>
                    <a:lnTo>
                      <a:pt x="76" y="166"/>
                    </a:lnTo>
                    <a:cubicBezTo>
                      <a:pt x="80" y="115"/>
                      <a:pt x="80" y="59"/>
                      <a:pt x="84"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9"/>
              <p:cNvSpPr/>
              <p:nvPr/>
            </p:nvSpPr>
            <p:spPr>
              <a:xfrm>
                <a:off x="4351300" y="3710950"/>
                <a:ext cx="130325" cy="38825"/>
              </a:xfrm>
              <a:custGeom>
                <a:avLst/>
                <a:gdLst/>
                <a:ahLst/>
                <a:cxnLst/>
                <a:rect l="l" t="t" r="r" b="b"/>
                <a:pathLst>
                  <a:path w="5213" h="1553" extrusionOk="0">
                    <a:moveTo>
                      <a:pt x="3125" y="0"/>
                    </a:moveTo>
                    <a:cubicBezTo>
                      <a:pt x="2705" y="0"/>
                      <a:pt x="2309" y="48"/>
                      <a:pt x="1941" y="139"/>
                    </a:cubicBezTo>
                    <a:cubicBezTo>
                      <a:pt x="1937" y="182"/>
                      <a:pt x="1933" y="230"/>
                      <a:pt x="1929" y="277"/>
                    </a:cubicBezTo>
                    <a:lnTo>
                      <a:pt x="1731" y="262"/>
                    </a:lnTo>
                    <a:lnTo>
                      <a:pt x="1735" y="194"/>
                    </a:lnTo>
                    <a:lnTo>
                      <a:pt x="1735" y="194"/>
                    </a:lnTo>
                    <a:cubicBezTo>
                      <a:pt x="1046" y="404"/>
                      <a:pt x="460" y="784"/>
                      <a:pt x="8" y="1323"/>
                    </a:cubicBezTo>
                    <a:cubicBezTo>
                      <a:pt x="4" y="1382"/>
                      <a:pt x="4" y="1438"/>
                      <a:pt x="0" y="1489"/>
                    </a:cubicBezTo>
                    <a:lnTo>
                      <a:pt x="79" y="1553"/>
                    </a:lnTo>
                    <a:cubicBezTo>
                      <a:pt x="915" y="483"/>
                      <a:pt x="2107" y="202"/>
                      <a:pt x="3129" y="202"/>
                    </a:cubicBezTo>
                    <a:cubicBezTo>
                      <a:pt x="4230" y="202"/>
                      <a:pt x="5126" y="527"/>
                      <a:pt x="5141" y="535"/>
                    </a:cubicBezTo>
                    <a:lnTo>
                      <a:pt x="5213" y="349"/>
                    </a:lnTo>
                    <a:cubicBezTo>
                      <a:pt x="5177" y="337"/>
                      <a:pt x="4341" y="28"/>
                      <a:pt x="3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9"/>
              <p:cNvSpPr/>
              <p:nvPr/>
            </p:nvSpPr>
            <p:spPr>
              <a:xfrm>
                <a:off x="4394575" y="3659050"/>
                <a:ext cx="40900" cy="58850"/>
              </a:xfrm>
              <a:custGeom>
                <a:avLst/>
                <a:gdLst/>
                <a:ahLst/>
                <a:cxnLst/>
                <a:rect l="l" t="t" r="r" b="b"/>
                <a:pathLst>
                  <a:path w="1636" h="2354" extrusionOk="0">
                    <a:moveTo>
                      <a:pt x="1561" y="1"/>
                    </a:moveTo>
                    <a:cubicBezTo>
                      <a:pt x="1426" y="1"/>
                      <a:pt x="1133" y="32"/>
                      <a:pt x="828" y="274"/>
                    </a:cubicBezTo>
                    <a:cubicBezTo>
                      <a:pt x="372" y="638"/>
                      <a:pt x="99" y="1308"/>
                      <a:pt x="4" y="2270"/>
                    </a:cubicBezTo>
                    <a:lnTo>
                      <a:pt x="0" y="2338"/>
                    </a:lnTo>
                    <a:lnTo>
                      <a:pt x="198" y="2353"/>
                    </a:lnTo>
                    <a:cubicBezTo>
                      <a:pt x="202" y="2306"/>
                      <a:pt x="206" y="2258"/>
                      <a:pt x="210" y="2215"/>
                    </a:cubicBezTo>
                    <a:cubicBezTo>
                      <a:pt x="301" y="1363"/>
                      <a:pt x="559" y="749"/>
                      <a:pt x="947" y="432"/>
                    </a:cubicBezTo>
                    <a:cubicBezTo>
                      <a:pt x="1208" y="222"/>
                      <a:pt x="1454" y="199"/>
                      <a:pt x="1557" y="199"/>
                    </a:cubicBezTo>
                    <a:lnTo>
                      <a:pt x="1608" y="199"/>
                    </a:lnTo>
                    <a:lnTo>
                      <a:pt x="1636" y="5"/>
                    </a:lnTo>
                    <a:cubicBezTo>
                      <a:pt x="1632" y="5"/>
                      <a:pt x="1604"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9"/>
              <p:cNvSpPr/>
              <p:nvPr/>
            </p:nvSpPr>
            <p:spPr>
              <a:xfrm>
                <a:off x="4974625" y="3960275"/>
                <a:ext cx="4500" cy="2700"/>
              </a:xfrm>
              <a:custGeom>
                <a:avLst/>
                <a:gdLst/>
                <a:ahLst/>
                <a:cxnLst/>
                <a:rect l="l" t="t" r="r" b="b"/>
                <a:pathLst>
                  <a:path w="180" h="108" extrusionOk="0">
                    <a:moveTo>
                      <a:pt x="171" y="1"/>
                    </a:moveTo>
                    <a:cubicBezTo>
                      <a:pt x="116" y="36"/>
                      <a:pt x="56" y="72"/>
                      <a:pt x="1" y="107"/>
                    </a:cubicBezTo>
                    <a:cubicBezTo>
                      <a:pt x="104" y="104"/>
                      <a:pt x="167" y="100"/>
                      <a:pt x="179" y="96"/>
                    </a:cubicBezTo>
                    <a:lnTo>
                      <a:pt x="171"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9"/>
              <p:cNvSpPr/>
              <p:nvPr/>
            </p:nvSpPr>
            <p:spPr>
              <a:xfrm>
                <a:off x="4780350" y="3768975"/>
                <a:ext cx="198575" cy="194000"/>
              </a:xfrm>
              <a:custGeom>
                <a:avLst/>
                <a:gdLst/>
                <a:ahLst/>
                <a:cxnLst/>
                <a:rect l="l" t="t" r="r" b="b"/>
                <a:pathLst>
                  <a:path w="7943" h="7760" extrusionOk="0">
                    <a:moveTo>
                      <a:pt x="1367" y="0"/>
                    </a:moveTo>
                    <a:cubicBezTo>
                      <a:pt x="959" y="0"/>
                      <a:pt x="504" y="95"/>
                      <a:pt x="1" y="281"/>
                    </a:cubicBezTo>
                    <a:lnTo>
                      <a:pt x="72" y="468"/>
                    </a:lnTo>
                    <a:cubicBezTo>
                      <a:pt x="551" y="289"/>
                      <a:pt x="983" y="198"/>
                      <a:pt x="1367" y="198"/>
                    </a:cubicBezTo>
                    <a:cubicBezTo>
                      <a:pt x="1771" y="198"/>
                      <a:pt x="2120" y="297"/>
                      <a:pt x="2409" y="499"/>
                    </a:cubicBezTo>
                    <a:cubicBezTo>
                      <a:pt x="3344" y="1137"/>
                      <a:pt x="3367" y="2618"/>
                      <a:pt x="3367" y="2626"/>
                    </a:cubicBezTo>
                    <a:cubicBezTo>
                      <a:pt x="3276" y="4417"/>
                      <a:pt x="3700" y="5771"/>
                      <a:pt x="4631" y="6654"/>
                    </a:cubicBezTo>
                    <a:cubicBezTo>
                      <a:pt x="5665" y="7641"/>
                      <a:pt x="7027" y="7759"/>
                      <a:pt x="7637" y="7759"/>
                    </a:cubicBezTo>
                    <a:lnTo>
                      <a:pt x="7772" y="7759"/>
                    </a:lnTo>
                    <a:cubicBezTo>
                      <a:pt x="7827" y="7724"/>
                      <a:pt x="7887" y="7688"/>
                      <a:pt x="7942" y="7653"/>
                    </a:cubicBezTo>
                    <a:lnTo>
                      <a:pt x="7930" y="7550"/>
                    </a:lnTo>
                    <a:cubicBezTo>
                      <a:pt x="7926" y="7554"/>
                      <a:pt x="7831" y="7561"/>
                      <a:pt x="7665" y="7561"/>
                    </a:cubicBezTo>
                    <a:cubicBezTo>
                      <a:pt x="7103" y="7561"/>
                      <a:pt x="5756" y="7454"/>
                      <a:pt x="4766" y="6512"/>
                    </a:cubicBezTo>
                    <a:cubicBezTo>
                      <a:pt x="3942" y="5724"/>
                      <a:pt x="3534" y="4539"/>
                      <a:pt x="3554" y="2983"/>
                    </a:cubicBezTo>
                    <a:lnTo>
                      <a:pt x="3554" y="2983"/>
                    </a:lnTo>
                    <a:cubicBezTo>
                      <a:pt x="3550" y="2987"/>
                      <a:pt x="3546" y="2995"/>
                      <a:pt x="3542" y="3002"/>
                    </a:cubicBezTo>
                    <a:lnTo>
                      <a:pt x="3371" y="2903"/>
                    </a:lnTo>
                    <a:cubicBezTo>
                      <a:pt x="3427" y="2804"/>
                      <a:pt x="3494" y="2717"/>
                      <a:pt x="3565" y="2642"/>
                    </a:cubicBezTo>
                    <a:cubicBezTo>
                      <a:pt x="3565" y="2638"/>
                      <a:pt x="3565" y="2634"/>
                      <a:pt x="3565" y="2630"/>
                    </a:cubicBezTo>
                    <a:cubicBezTo>
                      <a:pt x="3565" y="2563"/>
                      <a:pt x="3542" y="1034"/>
                      <a:pt x="2524" y="333"/>
                    </a:cubicBezTo>
                    <a:cubicBezTo>
                      <a:pt x="2199" y="111"/>
                      <a:pt x="1811" y="0"/>
                      <a:pt x="1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9"/>
              <p:cNvSpPr/>
              <p:nvPr/>
            </p:nvSpPr>
            <p:spPr>
              <a:xfrm>
                <a:off x="4761050" y="3501025"/>
                <a:ext cx="76850" cy="215875"/>
              </a:xfrm>
              <a:custGeom>
                <a:avLst/>
                <a:gdLst/>
                <a:ahLst/>
                <a:cxnLst/>
                <a:rect l="l" t="t" r="r" b="b"/>
                <a:pathLst>
                  <a:path w="3074" h="8635" extrusionOk="0">
                    <a:moveTo>
                      <a:pt x="76" y="0"/>
                    </a:moveTo>
                    <a:lnTo>
                      <a:pt x="0" y="182"/>
                    </a:lnTo>
                    <a:cubicBezTo>
                      <a:pt x="1577" y="840"/>
                      <a:pt x="2484" y="1644"/>
                      <a:pt x="2698" y="2575"/>
                    </a:cubicBezTo>
                    <a:cubicBezTo>
                      <a:pt x="2836" y="3189"/>
                      <a:pt x="2662" y="3739"/>
                      <a:pt x="2456" y="4369"/>
                    </a:cubicBezTo>
                    <a:cubicBezTo>
                      <a:pt x="2226" y="5086"/>
                      <a:pt x="1965" y="5898"/>
                      <a:pt x="2175" y="6943"/>
                    </a:cubicBezTo>
                    <a:cubicBezTo>
                      <a:pt x="2274" y="7439"/>
                      <a:pt x="2464" y="7918"/>
                      <a:pt x="2741" y="8369"/>
                    </a:cubicBezTo>
                    <a:cubicBezTo>
                      <a:pt x="2793" y="8460"/>
                      <a:pt x="2852" y="8548"/>
                      <a:pt x="2912" y="8635"/>
                    </a:cubicBezTo>
                    <a:lnTo>
                      <a:pt x="3074" y="8520"/>
                    </a:lnTo>
                    <a:cubicBezTo>
                      <a:pt x="3070" y="8508"/>
                      <a:pt x="3062" y="8500"/>
                      <a:pt x="3054" y="8492"/>
                    </a:cubicBezTo>
                    <a:cubicBezTo>
                      <a:pt x="2710" y="7993"/>
                      <a:pt x="2480" y="7458"/>
                      <a:pt x="2369" y="6904"/>
                    </a:cubicBezTo>
                    <a:cubicBezTo>
                      <a:pt x="2167" y="5910"/>
                      <a:pt x="2412" y="5157"/>
                      <a:pt x="2646" y="4432"/>
                    </a:cubicBezTo>
                    <a:cubicBezTo>
                      <a:pt x="2848" y="3799"/>
                      <a:pt x="3042" y="3200"/>
                      <a:pt x="2888" y="2531"/>
                    </a:cubicBezTo>
                    <a:cubicBezTo>
                      <a:pt x="2662" y="1533"/>
                      <a:pt x="1715" y="681"/>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9"/>
              <p:cNvSpPr/>
              <p:nvPr/>
            </p:nvSpPr>
            <p:spPr>
              <a:xfrm>
                <a:off x="4526650" y="3901150"/>
                <a:ext cx="2900" cy="1425"/>
              </a:xfrm>
              <a:custGeom>
                <a:avLst/>
                <a:gdLst/>
                <a:ahLst/>
                <a:cxnLst/>
                <a:rect l="l" t="t" r="r" b="b"/>
                <a:pathLst>
                  <a:path w="116" h="57" extrusionOk="0">
                    <a:moveTo>
                      <a:pt x="116" y="1"/>
                    </a:moveTo>
                    <a:lnTo>
                      <a:pt x="116" y="1"/>
                    </a:lnTo>
                    <a:cubicBezTo>
                      <a:pt x="76" y="5"/>
                      <a:pt x="37" y="5"/>
                      <a:pt x="1" y="5"/>
                    </a:cubicBezTo>
                    <a:cubicBezTo>
                      <a:pt x="17" y="37"/>
                      <a:pt x="29" y="52"/>
                      <a:pt x="29" y="56"/>
                    </a:cubicBezTo>
                    <a:lnTo>
                      <a:pt x="116"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9"/>
              <p:cNvSpPr/>
              <p:nvPr/>
            </p:nvSpPr>
            <p:spPr>
              <a:xfrm>
                <a:off x="4492600" y="3795700"/>
                <a:ext cx="39025" cy="105575"/>
              </a:xfrm>
              <a:custGeom>
                <a:avLst/>
                <a:gdLst/>
                <a:ahLst/>
                <a:cxnLst/>
                <a:rect l="l" t="t" r="r" b="b"/>
                <a:pathLst>
                  <a:path w="1561" h="4223" extrusionOk="0">
                    <a:moveTo>
                      <a:pt x="1212" y="1"/>
                    </a:moveTo>
                    <a:lnTo>
                      <a:pt x="1212" y="1"/>
                    </a:lnTo>
                    <a:cubicBezTo>
                      <a:pt x="0" y="1664"/>
                      <a:pt x="1161" y="3866"/>
                      <a:pt x="1363" y="4223"/>
                    </a:cubicBezTo>
                    <a:cubicBezTo>
                      <a:pt x="1399" y="4223"/>
                      <a:pt x="1438" y="4223"/>
                      <a:pt x="1478" y="4219"/>
                    </a:cubicBezTo>
                    <a:lnTo>
                      <a:pt x="1561" y="4167"/>
                    </a:lnTo>
                    <a:cubicBezTo>
                      <a:pt x="1545" y="4144"/>
                      <a:pt x="135" y="1815"/>
                      <a:pt x="1371" y="115"/>
                    </a:cubicBezTo>
                    <a:lnTo>
                      <a:pt x="1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9"/>
              <p:cNvSpPr/>
              <p:nvPr/>
            </p:nvSpPr>
            <p:spPr>
              <a:xfrm>
                <a:off x="4690650" y="3920975"/>
                <a:ext cx="6250" cy="2500"/>
              </a:xfrm>
              <a:custGeom>
                <a:avLst/>
                <a:gdLst/>
                <a:ahLst/>
                <a:cxnLst/>
                <a:rect l="l" t="t" r="r" b="b"/>
                <a:pathLst>
                  <a:path w="250" h="100" extrusionOk="0">
                    <a:moveTo>
                      <a:pt x="0" y="0"/>
                    </a:moveTo>
                    <a:lnTo>
                      <a:pt x="4" y="99"/>
                    </a:lnTo>
                    <a:cubicBezTo>
                      <a:pt x="8" y="99"/>
                      <a:pt x="99" y="95"/>
                      <a:pt x="250" y="71"/>
                    </a:cubicBezTo>
                    <a:cubicBezTo>
                      <a:pt x="166" y="48"/>
                      <a:pt x="83" y="24"/>
                      <a:pt x="0"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9"/>
              <p:cNvSpPr/>
              <p:nvPr/>
            </p:nvSpPr>
            <p:spPr>
              <a:xfrm>
                <a:off x="4690650" y="3870275"/>
                <a:ext cx="75875" cy="52500"/>
              </a:xfrm>
              <a:custGeom>
                <a:avLst/>
                <a:gdLst/>
                <a:ahLst/>
                <a:cxnLst/>
                <a:rect l="l" t="t" r="r" b="b"/>
                <a:pathLst>
                  <a:path w="3035" h="2100" extrusionOk="0">
                    <a:moveTo>
                      <a:pt x="2860" y="0"/>
                    </a:moveTo>
                    <a:cubicBezTo>
                      <a:pt x="1810" y="1870"/>
                      <a:pt x="16" y="1929"/>
                      <a:pt x="0" y="1929"/>
                    </a:cubicBezTo>
                    <a:lnTo>
                      <a:pt x="0" y="2028"/>
                    </a:lnTo>
                    <a:cubicBezTo>
                      <a:pt x="83" y="2052"/>
                      <a:pt x="166" y="2076"/>
                      <a:pt x="250" y="2099"/>
                    </a:cubicBezTo>
                    <a:cubicBezTo>
                      <a:pt x="800" y="2012"/>
                      <a:pt x="2163" y="1644"/>
                      <a:pt x="3034" y="95"/>
                    </a:cubicBezTo>
                    <a:lnTo>
                      <a:pt x="28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9"/>
              <p:cNvSpPr/>
              <p:nvPr/>
            </p:nvSpPr>
            <p:spPr>
              <a:xfrm>
                <a:off x="5084950" y="3476750"/>
                <a:ext cx="3200" cy="3200"/>
              </a:xfrm>
              <a:custGeom>
                <a:avLst/>
                <a:gdLst/>
                <a:ahLst/>
                <a:cxnLst/>
                <a:rect l="l" t="t" r="r" b="b"/>
                <a:pathLst>
                  <a:path w="128" h="128" extrusionOk="0">
                    <a:moveTo>
                      <a:pt x="91" y="1"/>
                    </a:moveTo>
                    <a:lnTo>
                      <a:pt x="0" y="32"/>
                    </a:lnTo>
                    <a:cubicBezTo>
                      <a:pt x="44" y="64"/>
                      <a:pt x="87" y="96"/>
                      <a:pt x="127" y="127"/>
                    </a:cubicBezTo>
                    <a:cubicBezTo>
                      <a:pt x="107" y="48"/>
                      <a:pt x="95" y="5"/>
                      <a:pt x="91"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9"/>
              <p:cNvSpPr/>
              <p:nvPr/>
            </p:nvSpPr>
            <p:spPr>
              <a:xfrm>
                <a:off x="5061475" y="3477550"/>
                <a:ext cx="37950" cy="87150"/>
              </a:xfrm>
              <a:custGeom>
                <a:avLst/>
                <a:gdLst/>
                <a:ahLst/>
                <a:cxnLst/>
                <a:rect l="l" t="t" r="r" b="b"/>
                <a:pathLst>
                  <a:path w="1518" h="3486" extrusionOk="0">
                    <a:moveTo>
                      <a:pt x="939" y="0"/>
                    </a:moveTo>
                    <a:lnTo>
                      <a:pt x="844" y="32"/>
                    </a:lnTo>
                    <a:cubicBezTo>
                      <a:pt x="852" y="52"/>
                      <a:pt x="1514" y="2112"/>
                      <a:pt x="1" y="3331"/>
                    </a:cubicBezTo>
                    <a:lnTo>
                      <a:pt x="123" y="3486"/>
                    </a:lnTo>
                    <a:cubicBezTo>
                      <a:pt x="1518" y="2361"/>
                      <a:pt x="1193" y="583"/>
                      <a:pt x="1066" y="95"/>
                    </a:cubicBezTo>
                    <a:cubicBezTo>
                      <a:pt x="1026" y="64"/>
                      <a:pt x="983" y="32"/>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9"/>
              <p:cNvSpPr/>
              <p:nvPr/>
            </p:nvSpPr>
            <p:spPr>
              <a:xfrm>
                <a:off x="4851650" y="3440900"/>
                <a:ext cx="120925" cy="61225"/>
              </a:xfrm>
              <a:custGeom>
                <a:avLst/>
                <a:gdLst/>
                <a:ahLst/>
                <a:cxnLst/>
                <a:rect l="l" t="t" r="r" b="b"/>
                <a:pathLst>
                  <a:path w="4837" h="2449" extrusionOk="0">
                    <a:moveTo>
                      <a:pt x="535" y="1"/>
                    </a:moveTo>
                    <a:cubicBezTo>
                      <a:pt x="361" y="1"/>
                      <a:pt x="183" y="5"/>
                      <a:pt x="1" y="13"/>
                    </a:cubicBezTo>
                    <a:cubicBezTo>
                      <a:pt x="4" y="76"/>
                      <a:pt x="8" y="143"/>
                      <a:pt x="8" y="211"/>
                    </a:cubicBezTo>
                    <a:cubicBezTo>
                      <a:pt x="187" y="203"/>
                      <a:pt x="357" y="199"/>
                      <a:pt x="519" y="199"/>
                    </a:cubicBezTo>
                    <a:cubicBezTo>
                      <a:pt x="2500" y="199"/>
                      <a:pt x="3506" y="757"/>
                      <a:pt x="4009" y="1249"/>
                    </a:cubicBezTo>
                    <a:cubicBezTo>
                      <a:pt x="4599" y="1827"/>
                      <a:pt x="4639" y="2441"/>
                      <a:pt x="4639" y="2449"/>
                    </a:cubicBezTo>
                    <a:lnTo>
                      <a:pt x="4714" y="2445"/>
                    </a:lnTo>
                    <a:lnTo>
                      <a:pt x="4837" y="2437"/>
                    </a:lnTo>
                    <a:cubicBezTo>
                      <a:pt x="4837" y="2409"/>
                      <a:pt x="4793" y="1688"/>
                      <a:pt x="4068" y="1031"/>
                    </a:cubicBezTo>
                    <a:cubicBezTo>
                      <a:pt x="3312" y="345"/>
                      <a:pt x="2124" y="1"/>
                      <a:pt x="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9"/>
              <p:cNvSpPr/>
              <p:nvPr/>
            </p:nvSpPr>
            <p:spPr>
              <a:xfrm>
                <a:off x="4838175" y="3381400"/>
                <a:ext cx="5475" cy="2700"/>
              </a:xfrm>
              <a:custGeom>
                <a:avLst/>
                <a:gdLst/>
                <a:ahLst/>
                <a:cxnLst/>
                <a:rect l="l" t="t" r="r" b="b"/>
                <a:pathLst>
                  <a:path w="219" h="108" extrusionOk="0">
                    <a:moveTo>
                      <a:pt x="191" y="0"/>
                    </a:moveTo>
                    <a:lnTo>
                      <a:pt x="1" y="56"/>
                    </a:lnTo>
                    <a:cubicBezTo>
                      <a:pt x="1" y="56"/>
                      <a:pt x="1" y="64"/>
                      <a:pt x="5" y="80"/>
                    </a:cubicBezTo>
                    <a:cubicBezTo>
                      <a:pt x="76" y="88"/>
                      <a:pt x="147" y="95"/>
                      <a:pt x="219" y="107"/>
                    </a:cubicBezTo>
                    <a:cubicBezTo>
                      <a:pt x="203" y="40"/>
                      <a:pt x="191" y="0"/>
                      <a:pt x="191"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9"/>
              <p:cNvSpPr/>
              <p:nvPr/>
            </p:nvSpPr>
            <p:spPr>
              <a:xfrm>
                <a:off x="4838275" y="3383375"/>
                <a:ext cx="13800" cy="94600"/>
              </a:xfrm>
              <a:custGeom>
                <a:avLst/>
                <a:gdLst/>
                <a:ahLst/>
                <a:cxnLst/>
                <a:rect l="l" t="t" r="r" b="b"/>
                <a:pathLst>
                  <a:path w="552" h="3784" extrusionOk="0">
                    <a:moveTo>
                      <a:pt x="1" y="1"/>
                    </a:moveTo>
                    <a:cubicBezTo>
                      <a:pt x="60" y="214"/>
                      <a:pt x="496" y="1866"/>
                      <a:pt x="294" y="3763"/>
                    </a:cubicBezTo>
                    <a:lnTo>
                      <a:pt x="492" y="3783"/>
                    </a:lnTo>
                    <a:cubicBezTo>
                      <a:pt x="539" y="3340"/>
                      <a:pt x="551" y="2912"/>
                      <a:pt x="543" y="2512"/>
                    </a:cubicBezTo>
                    <a:cubicBezTo>
                      <a:pt x="543" y="2444"/>
                      <a:pt x="539" y="2377"/>
                      <a:pt x="536" y="2314"/>
                    </a:cubicBezTo>
                    <a:cubicBezTo>
                      <a:pt x="492" y="1197"/>
                      <a:pt x="290" y="321"/>
                      <a:pt x="215" y="28"/>
                    </a:cubicBezTo>
                    <a:cubicBezTo>
                      <a:pt x="143" y="16"/>
                      <a:pt x="72" y="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9"/>
              <p:cNvSpPr/>
              <p:nvPr/>
            </p:nvSpPr>
            <p:spPr>
              <a:xfrm>
                <a:off x="5125250" y="3814225"/>
                <a:ext cx="3775" cy="2500"/>
              </a:xfrm>
              <a:custGeom>
                <a:avLst/>
                <a:gdLst/>
                <a:ahLst/>
                <a:cxnLst/>
                <a:rect l="l" t="t" r="r" b="b"/>
                <a:pathLst>
                  <a:path w="151" h="100" extrusionOk="0">
                    <a:moveTo>
                      <a:pt x="151" y="0"/>
                    </a:moveTo>
                    <a:lnTo>
                      <a:pt x="151" y="0"/>
                    </a:lnTo>
                    <a:cubicBezTo>
                      <a:pt x="99" y="32"/>
                      <a:pt x="52" y="60"/>
                      <a:pt x="0" y="91"/>
                    </a:cubicBezTo>
                    <a:cubicBezTo>
                      <a:pt x="92" y="95"/>
                      <a:pt x="147" y="99"/>
                      <a:pt x="147" y="99"/>
                    </a:cubicBezTo>
                    <a:lnTo>
                      <a:pt x="151" y="0"/>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9"/>
              <p:cNvSpPr/>
              <p:nvPr/>
            </p:nvSpPr>
            <p:spPr>
              <a:xfrm>
                <a:off x="5050200" y="3764125"/>
                <a:ext cx="78825" cy="52400"/>
              </a:xfrm>
              <a:custGeom>
                <a:avLst/>
                <a:gdLst/>
                <a:ahLst/>
                <a:cxnLst/>
                <a:rect l="l" t="t" r="r" b="b"/>
                <a:pathLst>
                  <a:path w="3153" h="2096" extrusionOk="0">
                    <a:moveTo>
                      <a:pt x="194" y="0"/>
                    </a:moveTo>
                    <a:lnTo>
                      <a:pt x="0" y="52"/>
                    </a:lnTo>
                    <a:cubicBezTo>
                      <a:pt x="475" y="1786"/>
                      <a:pt x="2444" y="2052"/>
                      <a:pt x="3002" y="2095"/>
                    </a:cubicBezTo>
                    <a:cubicBezTo>
                      <a:pt x="3054" y="2064"/>
                      <a:pt x="3101" y="2036"/>
                      <a:pt x="3153" y="2004"/>
                    </a:cubicBezTo>
                    <a:lnTo>
                      <a:pt x="3153" y="1905"/>
                    </a:lnTo>
                    <a:cubicBezTo>
                      <a:pt x="3129" y="1905"/>
                      <a:pt x="705" y="1874"/>
                      <a:pt x="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9"/>
              <p:cNvSpPr/>
              <p:nvPr/>
            </p:nvSpPr>
            <p:spPr>
              <a:xfrm>
                <a:off x="4693800" y="3582400"/>
                <a:ext cx="17275" cy="58650"/>
              </a:xfrm>
              <a:custGeom>
                <a:avLst/>
                <a:gdLst/>
                <a:ahLst/>
                <a:cxnLst/>
                <a:rect l="l" t="t" r="r" b="b"/>
                <a:pathLst>
                  <a:path w="691" h="2346" extrusionOk="0">
                    <a:moveTo>
                      <a:pt x="163" y="1"/>
                    </a:moveTo>
                    <a:lnTo>
                      <a:pt x="1" y="116"/>
                    </a:lnTo>
                    <a:cubicBezTo>
                      <a:pt x="488" y="793"/>
                      <a:pt x="401" y="1914"/>
                      <a:pt x="365" y="2231"/>
                    </a:cubicBezTo>
                    <a:cubicBezTo>
                      <a:pt x="357" y="2282"/>
                      <a:pt x="353" y="2314"/>
                      <a:pt x="353" y="2314"/>
                    </a:cubicBezTo>
                    <a:lnTo>
                      <a:pt x="551" y="2346"/>
                    </a:lnTo>
                    <a:cubicBezTo>
                      <a:pt x="551" y="2338"/>
                      <a:pt x="555" y="2298"/>
                      <a:pt x="563" y="2239"/>
                    </a:cubicBezTo>
                    <a:cubicBezTo>
                      <a:pt x="603" y="1886"/>
                      <a:pt x="690" y="734"/>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9"/>
              <p:cNvSpPr/>
              <p:nvPr/>
            </p:nvSpPr>
            <p:spPr>
              <a:xfrm>
                <a:off x="4677875" y="3387050"/>
                <a:ext cx="2700" cy="1400"/>
              </a:xfrm>
              <a:custGeom>
                <a:avLst/>
                <a:gdLst/>
                <a:ahLst/>
                <a:cxnLst/>
                <a:rect l="l" t="t" r="r" b="b"/>
                <a:pathLst>
                  <a:path w="108" h="56" extrusionOk="0">
                    <a:moveTo>
                      <a:pt x="79" y="0"/>
                    </a:moveTo>
                    <a:lnTo>
                      <a:pt x="0" y="56"/>
                    </a:lnTo>
                    <a:cubicBezTo>
                      <a:pt x="36" y="48"/>
                      <a:pt x="71" y="44"/>
                      <a:pt x="107" y="36"/>
                    </a:cubicBezTo>
                    <a:cubicBezTo>
                      <a:pt x="91" y="12"/>
                      <a:pt x="83" y="0"/>
                      <a:pt x="79"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9"/>
              <p:cNvSpPr/>
              <p:nvPr/>
            </p:nvSpPr>
            <p:spPr>
              <a:xfrm>
                <a:off x="4675875" y="3387925"/>
                <a:ext cx="75400" cy="74500"/>
              </a:xfrm>
              <a:custGeom>
                <a:avLst/>
                <a:gdLst/>
                <a:ahLst/>
                <a:cxnLst/>
                <a:rect l="l" t="t" r="r" b="b"/>
                <a:pathLst>
                  <a:path w="3016" h="2980" extrusionOk="0">
                    <a:moveTo>
                      <a:pt x="187" y="1"/>
                    </a:moveTo>
                    <a:cubicBezTo>
                      <a:pt x="151" y="9"/>
                      <a:pt x="116" y="13"/>
                      <a:pt x="80" y="21"/>
                    </a:cubicBezTo>
                    <a:lnTo>
                      <a:pt x="1" y="80"/>
                    </a:lnTo>
                    <a:cubicBezTo>
                      <a:pt x="13" y="100"/>
                      <a:pt x="1352" y="1930"/>
                      <a:pt x="2904" y="2979"/>
                    </a:cubicBezTo>
                    <a:lnTo>
                      <a:pt x="3015" y="2813"/>
                    </a:lnTo>
                    <a:cubicBezTo>
                      <a:pt x="1613" y="1866"/>
                      <a:pt x="385" y="262"/>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9"/>
              <p:cNvSpPr/>
              <p:nvPr/>
            </p:nvSpPr>
            <p:spPr>
              <a:xfrm>
                <a:off x="4641225" y="3677775"/>
                <a:ext cx="151625" cy="129450"/>
              </a:xfrm>
              <a:custGeom>
                <a:avLst/>
                <a:gdLst/>
                <a:ahLst/>
                <a:cxnLst/>
                <a:rect l="l" t="t" r="r" b="b"/>
                <a:pathLst>
                  <a:path w="6065" h="5178" extrusionOk="0">
                    <a:moveTo>
                      <a:pt x="3102" y="0"/>
                    </a:moveTo>
                    <a:cubicBezTo>
                      <a:pt x="2999" y="0"/>
                      <a:pt x="2892" y="4"/>
                      <a:pt x="2789" y="16"/>
                    </a:cubicBezTo>
                    <a:cubicBezTo>
                      <a:pt x="1189" y="167"/>
                      <a:pt x="1" y="1442"/>
                      <a:pt x="135" y="2864"/>
                    </a:cubicBezTo>
                    <a:cubicBezTo>
                      <a:pt x="262" y="4195"/>
                      <a:pt x="1498" y="5177"/>
                      <a:pt x="2963" y="5177"/>
                    </a:cubicBezTo>
                    <a:cubicBezTo>
                      <a:pt x="3066" y="5177"/>
                      <a:pt x="3173" y="5173"/>
                      <a:pt x="3276" y="5165"/>
                    </a:cubicBezTo>
                    <a:cubicBezTo>
                      <a:pt x="4876" y="5011"/>
                      <a:pt x="6065" y="3735"/>
                      <a:pt x="5930" y="2313"/>
                    </a:cubicBezTo>
                    <a:cubicBezTo>
                      <a:pt x="5803" y="986"/>
                      <a:pt x="4568" y="0"/>
                      <a:pt x="3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9"/>
              <p:cNvSpPr/>
              <p:nvPr/>
            </p:nvSpPr>
            <p:spPr>
              <a:xfrm>
                <a:off x="4969200" y="3624100"/>
                <a:ext cx="147450" cy="129450"/>
              </a:xfrm>
              <a:custGeom>
                <a:avLst/>
                <a:gdLst/>
                <a:ahLst/>
                <a:cxnLst/>
                <a:rect l="l" t="t" r="r" b="b"/>
                <a:pathLst>
                  <a:path w="5898" h="5178" extrusionOk="0">
                    <a:moveTo>
                      <a:pt x="3022" y="0"/>
                    </a:moveTo>
                    <a:cubicBezTo>
                      <a:pt x="2919" y="0"/>
                      <a:pt x="2816" y="4"/>
                      <a:pt x="2713" y="16"/>
                    </a:cubicBezTo>
                    <a:cubicBezTo>
                      <a:pt x="1905" y="92"/>
                      <a:pt x="1204" y="452"/>
                      <a:pt x="725" y="975"/>
                    </a:cubicBezTo>
                    <a:cubicBezTo>
                      <a:pt x="1133" y="1121"/>
                      <a:pt x="1414" y="1181"/>
                      <a:pt x="1422" y="1181"/>
                    </a:cubicBezTo>
                    <a:lnTo>
                      <a:pt x="1458" y="1189"/>
                    </a:lnTo>
                    <a:lnTo>
                      <a:pt x="1481" y="1216"/>
                    </a:lnTo>
                    <a:cubicBezTo>
                      <a:pt x="2690" y="2848"/>
                      <a:pt x="3949" y="3672"/>
                      <a:pt x="5224" y="3672"/>
                    </a:cubicBezTo>
                    <a:cubicBezTo>
                      <a:pt x="5276" y="3672"/>
                      <a:pt x="5327" y="3668"/>
                      <a:pt x="5379" y="3668"/>
                    </a:cubicBezTo>
                    <a:cubicBezTo>
                      <a:pt x="5446" y="3664"/>
                      <a:pt x="5514" y="3656"/>
                      <a:pt x="5581" y="3648"/>
                    </a:cubicBezTo>
                    <a:cubicBezTo>
                      <a:pt x="5795" y="3244"/>
                      <a:pt x="5898" y="2789"/>
                      <a:pt x="5850" y="2314"/>
                    </a:cubicBezTo>
                    <a:cubicBezTo>
                      <a:pt x="5724" y="987"/>
                      <a:pt x="4492" y="0"/>
                      <a:pt x="3022" y="0"/>
                    </a:cubicBezTo>
                    <a:close/>
                    <a:moveTo>
                      <a:pt x="586" y="1137"/>
                    </a:moveTo>
                    <a:cubicBezTo>
                      <a:pt x="202" y="1628"/>
                      <a:pt x="0" y="2230"/>
                      <a:pt x="60" y="2864"/>
                    </a:cubicBezTo>
                    <a:cubicBezTo>
                      <a:pt x="186" y="4191"/>
                      <a:pt x="1422" y="5177"/>
                      <a:pt x="2888" y="5177"/>
                    </a:cubicBezTo>
                    <a:cubicBezTo>
                      <a:pt x="2991" y="5177"/>
                      <a:pt x="3094" y="5173"/>
                      <a:pt x="3200" y="5161"/>
                    </a:cubicBezTo>
                    <a:cubicBezTo>
                      <a:pt x="4171" y="5070"/>
                      <a:pt x="4991" y="4563"/>
                      <a:pt x="5454" y="3862"/>
                    </a:cubicBezTo>
                    <a:cubicBezTo>
                      <a:pt x="5434" y="3862"/>
                      <a:pt x="5411" y="3862"/>
                      <a:pt x="5387" y="3866"/>
                    </a:cubicBezTo>
                    <a:cubicBezTo>
                      <a:pt x="5331" y="3866"/>
                      <a:pt x="5276" y="3870"/>
                      <a:pt x="5221" y="3870"/>
                    </a:cubicBezTo>
                    <a:cubicBezTo>
                      <a:pt x="3890" y="3870"/>
                      <a:pt x="2583" y="3027"/>
                      <a:pt x="1343" y="1367"/>
                    </a:cubicBezTo>
                    <a:cubicBezTo>
                      <a:pt x="1244" y="1343"/>
                      <a:pt x="959" y="1276"/>
                      <a:pt x="586" y="1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9"/>
              <p:cNvSpPr/>
              <p:nvPr/>
            </p:nvSpPr>
            <p:spPr>
              <a:xfrm>
                <a:off x="4983850" y="3648450"/>
                <a:ext cx="124875" cy="72425"/>
              </a:xfrm>
              <a:custGeom>
                <a:avLst/>
                <a:gdLst/>
                <a:ahLst/>
                <a:cxnLst/>
                <a:rect l="l" t="t" r="r" b="b"/>
                <a:pathLst>
                  <a:path w="4995" h="2897" extrusionOk="0">
                    <a:moveTo>
                      <a:pt x="139" y="1"/>
                    </a:moveTo>
                    <a:cubicBezTo>
                      <a:pt x="91" y="56"/>
                      <a:pt x="44" y="108"/>
                      <a:pt x="0" y="163"/>
                    </a:cubicBezTo>
                    <a:cubicBezTo>
                      <a:pt x="373" y="302"/>
                      <a:pt x="658" y="369"/>
                      <a:pt x="757" y="393"/>
                    </a:cubicBezTo>
                    <a:cubicBezTo>
                      <a:pt x="1997" y="2053"/>
                      <a:pt x="3304" y="2896"/>
                      <a:pt x="4635" y="2896"/>
                    </a:cubicBezTo>
                    <a:cubicBezTo>
                      <a:pt x="4690" y="2896"/>
                      <a:pt x="4745" y="2892"/>
                      <a:pt x="4801" y="2892"/>
                    </a:cubicBezTo>
                    <a:cubicBezTo>
                      <a:pt x="4825" y="2888"/>
                      <a:pt x="4848" y="2888"/>
                      <a:pt x="4868" y="2888"/>
                    </a:cubicBezTo>
                    <a:cubicBezTo>
                      <a:pt x="4916" y="2817"/>
                      <a:pt x="4955" y="2746"/>
                      <a:pt x="4995" y="2674"/>
                    </a:cubicBezTo>
                    <a:lnTo>
                      <a:pt x="4995" y="2674"/>
                    </a:lnTo>
                    <a:cubicBezTo>
                      <a:pt x="4928" y="2682"/>
                      <a:pt x="4860" y="2690"/>
                      <a:pt x="4793" y="2694"/>
                    </a:cubicBezTo>
                    <a:cubicBezTo>
                      <a:pt x="4741" y="2694"/>
                      <a:pt x="4690" y="2698"/>
                      <a:pt x="4638" y="2698"/>
                    </a:cubicBezTo>
                    <a:cubicBezTo>
                      <a:pt x="3363" y="2698"/>
                      <a:pt x="2104" y="1874"/>
                      <a:pt x="895" y="242"/>
                    </a:cubicBezTo>
                    <a:lnTo>
                      <a:pt x="872" y="215"/>
                    </a:lnTo>
                    <a:lnTo>
                      <a:pt x="836" y="207"/>
                    </a:lnTo>
                    <a:cubicBezTo>
                      <a:pt x="828" y="207"/>
                      <a:pt x="547" y="147"/>
                      <a:pt x="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9"/>
              <p:cNvSpPr/>
              <p:nvPr/>
            </p:nvSpPr>
            <p:spPr>
              <a:xfrm>
                <a:off x="4705600" y="3629600"/>
                <a:ext cx="65075" cy="62200"/>
              </a:xfrm>
              <a:custGeom>
                <a:avLst/>
                <a:gdLst/>
                <a:ahLst/>
                <a:cxnLst/>
                <a:rect l="l" t="t" r="r" b="b"/>
                <a:pathLst>
                  <a:path w="2603" h="2488" extrusionOk="0">
                    <a:moveTo>
                      <a:pt x="1301" y="1"/>
                    </a:moveTo>
                    <a:cubicBezTo>
                      <a:pt x="1263" y="1"/>
                      <a:pt x="1224" y="3"/>
                      <a:pt x="1185" y="6"/>
                    </a:cubicBezTo>
                    <a:cubicBezTo>
                      <a:pt x="499" y="74"/>
                      <a:pt x="0" y="680"/>
                      <a:pt x="64" y="1361"/>
                    </a:cubicBezTo>
                    <a:cubicBezTo>
                      <a:pt x="127" y="2007"/>
                      <a:pt x="669" y="2487"/>
                      <a:pt x="1302" y="2487"/>
                    </a:cubicBezTo>
                    <a:cubicBezTo>
                      <a:pt x="1340" y="2487"/>
                      <a:pt x="1379" y="2485"/>
                      <a:pt x="1418" y="2482"/>
                    </a:cubicBezTo>
                    <a:cubicBezTo>
                      <a:pt x="2103" y="2414"/>
                      <a:pt x="2603" y="1808"/>
                      <a:pt x="2539" y="1127"/>
                    </a:cubicBezTo>
                    <a:cubicBezTo>
                      <a:pt x="2476" y="481"/>
                      <a:pt x="1934" y="1"/>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9"/>
              <p:cNvSpPr/>
              <p:nvPr/>
            </p:nvSpPr>
            <p:spPr>
              <a:xfrm>
                <a:off x="4961675" y="3591000"/>
                <a:ext cx="65075" cy="62100"/>
              </a:xfrm>
              <a:custGeom>
                <a:avLst/>
                <a:gdLst/>
                <a:ahLst/>
                <a:cxnLst/>
                <a:rect l="l" t="t" r="r" b="b"/>
                <a:pathLst>
                  <a:path w="2603" h="2484" extrusionOk="0">
                    <a:moveTo>
                      <a:pt x="1301" y="0"/>
                    </a:moveTo>
                    <a:cubicBezTo>
                      <a:pt x="1262" y="0"/>
                      <a:pt x="1223" y="2"/>
                      <a:pt x="1184" y="5"/>
                    </a:cubicBezTo>
                    <a:cubicBezTo>
                      <a:pt x="499" y="69"/>
                      <a:pt x="0" y="675"/>
                      <a:pt x="63" y="1360"/>
                    </a:cubicBezTo>
                    <a:cubicBezTo>
                      <a:pt x="123" y="2000"/>
                      <a:pt x="665" y="2483"/>
                      <a:pt x="1296" y="2483"/>
                    </a:cubicBezTo>
                    <a:cubicBezTo>
                      <a:pt x="1336" y="2483"/>
                      <a:pt x="1377" y="2481"/>
                      <a:pt x="1418" y="2477"/>
                    </a:cubicBezTo>
                    <a:cubicBezTo>
                      <a:pt x="2099" y="2414"/>
                      <a:pt x="2602" y="1808"/>
                      <a:pt x="2539" y="1126"/>
                    </a:cubicBezTo>
                    <a:cubicBezTo>
                      <a:pt x="2476" y="481"/>
                      <a:pt x="1933"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9"/>
              <p:cNvSpPr/>
              <p:nvPr/>
            </p:nvSpPr>
            <p:spPr>
              <a:xfrm>
                <a:off x="4945125" y="3681825"/>
                <a:ext cx="41425" cy="78550"/>
              </a:xfrm>
              <a:custGeom>
                <a:avLst/>
                <a:gdLst/>
                <a:ahLst/>
                <a:cxnLst/>
                <a:rect l="l" t="t" r="r" b="b"/>
                <a:pathLst>
                  <a:path w="1657" h="3142" extrusionOk="0">
                    <a:moveTo>
                      <a:pt x="155" y="1"/>
                    </a:moveTo>
                    <a:cubicBezTo>
                      <a:pt x="104" y="32"/>
                      <a:pt x="52" y="56"/>
                      <a:pt x="1" y="88"/>
                    </a:cubicBezTo>
                    <a:lnTo>
                      <a:pt x="1518" y="3142"/>
                    </a:lnTo>
                    <a:cubicBezTo>
                      <a:pt x="1565" y="3106"/>
                      <a:pt x="1613" y="3070"/>
                      <a:pt x="1656" y="3027"/>
                    </a:cubicBez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9"/>
              <p:cNvSpPr/>
              <p:nvPr/>
            </p:nvSpPr>
            <p:spPr>
              <a:xfrm>
                <a:off x="5093750" y="3403325"/>
                <a:ext cx="339675" cy="271900"/>
              </a:xfrm>
              <a:custGeom>
                <a:avLst/>
                <a:gdLst/>
                <a:ahLst/>
                <a:cxnLst/>
                <a:rect l="l" t="t" r="r" b="b"/>
                <a:pathLst>
                  <a:path w="13587" h="10876" extrusionOk="0">
                    <a:moveTo>
                      <a:pt x="8026" y="0"/>
                    </a:moveTo>
                    <a:cubicBezTo>
                      <a:pt x="7283" y="0"/>
                      <a:pt x="6343" y="1045"/>
                      <a:pt x="6572" y="2660"/>
                    </a:cubicBezTo>
                    <a:cubicBezTo>
                      <a:pt x="6084" y="858"/>
                      <a:pt x="5201" y="168"/>
                      <a:pt x="4531" y="168"/>
                    </a:cubicBezTo>
                    <a:cubicBezTo>
                      <a:pt x="3547" y="168"/>
                      <a:pt x="3025" y="1659"/>
                      <a:pt x="4898" y="3307"/>
                    </a:cubicBezTo>
                    <a:lnTo>
                      <a:pt x="4898" y="3307"/>
                    </a:lnTo>
                    <a:cubicBezTo>
                      <a:pt x="4364" y="2879"/>
                      <a:pt x="3133" y="1986"/>
                      <a:pt x="2122" y="1986"/>
                    </a:cubicBezTo>
                    <a:cubicBezTo>
                      <a:pt x="1894" y="1986"/>
                      <a:pt x="1677" y="2031"/>
                      <a:pt x="1482" y="2138"/>
                    </a:cubicBezTo>
                    <a:cubicBezTo>
                      <a:pt x="163" y="3001"/>
                      <a:pt x="2615" y="3936"/>
                      <a:pt x="4096" y="4574"/>
                    </a:cubicBezTo>
                    <a:cubicBezTo>
                      <a:pt x="3794" y="4530"/>
                      <a:pt x="3511" y="4510"/>
                      <a:pt x="3249" y="4510"/>
                    </a:cubicBezTo>
                    <a:cubicBezTo>
                      <a:pt x="366" y="4510"/>
                      <a:pt x="0" y="6921"/>
                      <a:pt x="2856" y="6921"/>
                    </a:cubicBezTo>
                    <a:cubicBezTo>
                      <a:pt x="3295" y="6921"/>
                      <a:pt x="3811" y="6864"/>
                      <a:pt x="4405" y="6732"/>
                    </a:cubicBezTo>
                    <a:lnTo>
                      <a:pt x="4405" y="6732"/>
                    </a:lnTo>
                    <a:cubicBezTo>
                      <a:pt x="1515" y="7835"/>
                      <a:pt x="2104" y="10342"/>
                      <a:pt x="3556" y="10342"/>
                    </a:cubicBezTo>
                    <a:cubicBezTo>
                      <a:pt x="4185" y="10342"/>
                      <a:pt x="4976" y="9871"/>
                      <a:pt x="5716" y="8610"/>
                    </a:cubicBezTo>
                    <a:lnTo>
                      <a:pt x="5716" y="8610"/>
                    </a:lnTo>
                    <a:cubicBezTo>
                      <a:pt x="5247" y="10176"/>
                      <a:pt x="5528" y="10814"/>
                      <a:pt x="5982" y="10814"/>
                    </a:cubicBezTo>
                    <a:cubicBezTo>
                      <a:pt x="6466" y="10814"/>
                      <a:pt x="7147" y="10087"/>
                      <a:pt x="7321" y="8985"/>
                    </a:cubicBezTo>
                    <a:lnTo>
                      <a:pt x="7321" y="8985"/>
                    </a:lnTo>
                    <a:cubicBezTo>
                      <a:pt x="7445" y="10184"/>
                      <a:pt x="8205" y="10875"/>
                      <a:pt x="8836" y="10875"/>
                    </a:cubicBezTo>
                    <a:cubicBezTo>
                      <a:pt x="9512" y="10875"/>
                      <a:pt x="10040" y="10084"/>
                      <a:pt x="9483" y="8277"/>
                    </a:cubicBezTo>
                    <a:lnTo>
                      <a:pt x="9483" y="8277"/>
                    </a:lnTo>
                    <a:cubicBezTo>
                      <a:pt x="9685" y="8578"/>
                      <a:pt x="10224" y="9287"/>
                      <a:pt x="11147" y="9505"/>
                    </a:cubicBezTo>
                    <a:cubicBezTo>
                      <a:pt x="11348" y="9568"/>
                      <a:pt x="11546" y="9600"/>
                      <a:pt x="11730" y="9600"/>
                    </a:cubicBezTo>
                    <a:cubicBezTo>
                      <a:pt x="12445" y="9600"/>
                      <a:pt x="12956" y="9122"/>
                      <a:pt x="12628" y="8146"/>
                    </a:cubicBezTo>
                    <a:cubicBezTo>
                      <a:pt x="12149" y="6720"/>
                      <a:pt x="9673" y="6411"/>
                      <a:pt x="9709" y="6293"/>
                    </a:cubicBezTo>
                    <a:cubicBezTo>
                      <a:pt x="9712" y="6282"/>
                      <a:pt x="9736" y="6277"/>
                      <a:pt x="9778" y="6277"/>
                    </a:cubicBezTo>
                    <a:cubicBezTo>
                      <a:pt x="9949" y="6277"/>
                      <a:pt x="10415" y="6359"/>
                      <a:pt x="10937" y="6455"/>
                    </a:cubicBezTo>
                    <a:cubicBezTo>
                      <a:pt x="11486" y="6553"/>
                      <a:pt x="11770" y="6615"/>
                      <a:pt x="12024" y="6615"/>
                    </a:cubicBezTo>
                    <a:cubicBezTo>
                      <a:pt x="12128" y="6615"/>
                      <a:pt x="12228" y="6605"/>
                      <a:pt x="12339" y="6582"/>
                    </a:cubicBezTo>
                    <a:cubicBezTo>
                      <a:pt x="12529" y="6542"/>
                      <a:pt x="12842" y="6475"/>
                      <a:pt x="13123" y="6213"/>
                    </a:cubicBezTo>
                    <a:cubicBezTo>
                      <a:pt x="13139" y="6197"/>
                      <a:pt x="13155" y="6182"/>
                      <a:pt x="13171" y="6166"/>
                    </a:cubicBezTo>
                    <a:cubicBezTo>
                      <a:pt x="13587" y="5734"/>
                      <a:pt x="13587" y="5049"/>
                      <a:pt x="13195" y="4593"/>
                    </a:cubicBezTo>
                    <a:cubicBezTo>
                      <a:pt x="12961" y="4320"/>
                      <a:pt x="12731" y="4181"/>
                      <a:pt x="12589" y="4114"/>
                    </a:cubicBezTo>
                    <a:cubicBezTo>
                      <a:pt x="12573" y="4106"/>
                      <a:pt x="12557" y="4098"/>
                      <a:pt x="12537" y="4090"/>
                    </a:cubicBezTo>
                    <a:cubicBezTo>
                      <a:pt x="12394" y="4030"/>
                      <a:pt x="12008" y="3905"/>
                      <a:pt x="11500" y="3905"/>
                    </a:cubicBezTo>
                    <a:cubicBezTo>
                      <a:pt x="11279" y="3905"/>
                      <a:pt x="11035" y="3929"/>
                      <a:pt x="10778" y="3991"/>
                    </a:cubicBezTo>
                    <a:cubicBezTo>
                      <a:pt x="10485" y="4061"/>
                      <a:pt x="10231" y="4168"/>
                      <a:pt x="10019" y="4283"/>
                    </a:cubicBezTo>
                    <a:lnTo>
                      <a:pt x="10019" y="4283"/>
                    </a:lnTo>
                    <a:cubicBezTo>
                      <a:pt x="11322" y="3306"/>
                      <a:pt x="11988" y="2379"/>
                      <a:pt x="11757" y="1825"/>
                    </a:cubicBezTo>
                    <a:cubicBezTo>
                      <a:pt x="11583" y="1405"/>
                      <a:pt x="10937" y="1318"/>
                      <a:pt x="10866" y="1306"/>
                    </a:cubicBezTo>
                    <a:cubicBezTo>
                      <a:pt x="10803" y="1298"/>
                      <a:pt x="10740" y="1294"/>
                      <a:pt x="10677" y="1294"/>
                    </a:cubicBezTo>
                    <a:cubicBezTo>
                      <a:pt x="9817" y="1294"/>
                      <a:pt x="8894" y="2038"/>
                      <a:pt x="8422" y="3278"/>
                    </a:cubicBezTo>
                    <a:cubicBezTo>
                      <a:pt x="9266" y="955"/>
                      <a:pt x="8736" y="0"/>
                      <a:pt x="8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9"/>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9"/>
              <p:cNvSpPr/>
              <p:nvPr/>
            </p:nvSpPr>
            <p:spPr>
              <a:xfrm>
                <a:off x="4195200" y="3765375"/>
                <a:ext cx="339700" cy="271975"/>
              </a:xfrm>
              <a:custGeom>
                <a:avLst/>
                <a:gdLst/>
                <a:ahLst/>
                <a:cxnLst/>
                <a:rect l="l" t="t" r="r" b="b"/>
                <a:pathLst>
                  <a:path w="13588" h="10879" extrusionOk="0">
                    <a:moveTo>
                      <a:pt x="8028" y="1"/>
                    </a:moveTo>
                    <a:cubicBezTo>
                      <a:pt x="7285" y="1"/>
                      <a:pt x="6344" y="1047"/>
                      <a:pt x="6573" y="2663"/>
                    </a:cubicBezTo>
                    <a:cubicBezTo>
                      <a:pt x="6085" y="859"/>
                      <a:pt x="5201" y="168"/>
                      <a:pt x="4532" y="168"/>
                    </a:cubicBezTo>
                    <a:cubicBezTo>
                      <a:pt x="3551" y="168"/>
                      <a:pt x="3030" y="1649"/>
                      <a:pt x="4880" y="3293"/>
                    </a:cubicBezTo>
                    <a:lnTo>
                      <a:pt x="4880" y="3293"/>
                    </a:lnTo>
                    <a:cubicBezTo>
                      <a:pt x="4337" y="2857"/>
                      <a:pt x="3122" y="1985"/>
                      <a:pt x="2123" y="1985"/>
                    </a:cubicBezTo>
                    <a:cubicBezTo>
                      <a:pt x="1895" y="1985"/>
                      <a:pt x="1678" y="2030"/>
                      <a:pt x="1483" y="2136"/>
                    </a:cubicBezTo>
                    <a:cubicBezTo>
                      <a:pt x="164" y="3000"/>
                      <a:pt x="2616" y="3935"/>
                      <a:pt x="4097" y="4576"/>
                    </a:cubicBezTo>
                    <a:cubicBezTo>
                      <a:pt x="3793" y="4533"/>
                      <a:pt x="3509" y="4512"/>
                      <a:pt x="3246" y="4512"/>
                    </a:cubicBezTo>
                    <a:cubicBezTo>
                      <a:pt x="367" y="4512"/>
                      <a:pt x="0" y="6921"/>
                      <a:pt x="2852" y="6921"/>
                    </a:cubicBezTo>
                    <a:cubicBezTo>
                      <a:pt x="3293" y="6921"/>
                      <a:pt x="3810" y="6864"/>
                      <a:pt x="4406" y="6731"/>
                    </a:cubicBezTo>
                    <a:lnTo>
                      <a:pt x="4406" y="6731"/>
                    </a:lnTo>
                    <a:cubicBezTo>
                      <a:pt x="1516" y="7834"/>
                      <a:pt x="2105" y="10341"/>
                      <a:pt x="3557" y="10341"/>
                    </a:cubicBezTo>
                    <a:cubicBezTo>
                      <a:pt x="4186" y="10341"/>
                      <a:pt x="4977" y="9870"/>
                      <a:pt x="5717" y="8609"/>
                    </a:cubicBezTo>
                    <a:lnTo>
                      <a:pt x="5717" y="8609"/>
                    </a:lnTo>
                    <a:cubicBezTo>
                      <a:pt x="5248" y="10175"/>
                      <a:pt x="5529" y="10813"/>
                      <a:pt x="5983" y="10813"/>
                    </a:cubicBezTo>
                    <a:cubicBezTo>
                      <a:pt x="6467" y="10813"/>
                      <a:pt x="7147" y="10087"/>
                      <a:pt x="7322" y="8987"/>
                    </a:cubicBezTo>
                    <a:lnTo>
                      <a:pt x="7322" y="8987"/>
                    </a:lnTo>
                    <a:cubicBezTo>
                      <a:pt x="7446" y="10187"/>
                      <a:pt x="8206" y="10878"/>
                      <a:pt x="8837" y="10878"/>
                    </a:cubicBezTo>
                    <a:cubicBezTo>
                      <a:pt x="9513" y="10878"/>
                      <a:pt x="10041" y="10087"/>
                      <a:pt x="9484" y="8280"/>
                    </a:cubicBezTo>
                    <a:lnTo>
                      <a:pt x="9484" y="8280"/>
                    </a:lnTo>
                    <a:cubicBezTo>
                      <a:pt x="9686" y="8581"/>
                      <a:pt x="10225" y="9286"/>
                      <a:pt x="11148" y="9504"/>
                    </a:cubicBezTo>
                    <a:cubicBezTo>
                      <a:pt x="11350" y="9568"/>
                      <a:pt x="11550" y="9601"/>
                      <a:pt x="11735" y="9601"/>
                    </a:cubicBezTo>
                    <a:cubicBezTo>
                      <a:pt x="12448" y="9601"/>
                      <a:pt x="12956" y="9122"/>
                      <a:pt x="12629" y="8145"/>
                    </a:cubicBezTo>
                    <a:cubicBezTo>
                      <a:pt x="12150" y="6723"/>
                      <a:pt x="9674" y="6410"/>
                      <a:pt x="9710" y="6295"/>
                    </a:cubicBezTo>
                    <a:cubicBezTo>
                      <a:pt x="9713" y="6284"/>
                      <a:pt x="9737" y="6280"/>
                      <a:pt x="9779" y="6280"/>
                    </a:cubicBezTo>
                    <a:cubicBezTo>
                      <a:pt x="9951" y="6280"/>
                      <a:pt x="10416" y="6362"/>
                      <a:pt x="10938" y="6454"/>
                    </a:cubicBezTo>
                    <a:cubicBezTo>
                      <a:pt x="11488" y="6555"/>
                      <a:pt x="11772" y="6618"/>
                      <a:pt x="12026" y="6618"/>
                    </a:cubicBezTo>
                    <a:cubicBezTo>
                      <a:pt x="12130" y="6618"/>
                      <a:pt x="12229" y="6608"/>
                      <a:pt x="12340" y="6585"/>
                    </a:cubicBezTo>
                    <a:cubicBezTo>
                      <a:pt x="12530" y="6545"/>
                      <a:pt x="12843" y="6474"/>
                      <a:pt x="13124" y="6212"/>
                    </a:cubicBezTo>
                    <a:cubicBezTo>
                      <a:pt x="13140" y="6196"/>
                      <a:pt x="13156" y="6180"/>
                      <a:pt x="13172" y="6165"/>
                    </a:cubicBezTo>
                    <a:cubicBezTo>
                      <a:pt x="13588" y="5733"/>
                      <a:pt x="13588" y="5052"/>
                      <a:pt x="13196" y="4596"/>
                    </a:cubicBezTo>
                    <a:cubicBezTo>
                      <a:pt x="12962" y="4319"/>
                      <a:pt x="12732" y="4184"/>
                      <a:pt x="12590" y="4113"/>
                    </a:cubicBezTo>
                    <a:cubicBezTo>
                      <a:pt x="12574" y="4105"/>
                      <a:pt x="12558" y="4097"/>
                      <a:pt x="12538" y="4089"/>
                    </a:cubicBezTo>
                    <a:cubicBezTo>
                      <a:pt x="12394" y="4031"/>
                      <a:pt x="12005" y="3907"/>
                      <a:pt x="11494" y="3907"/>
                    </a:cubicBezTo>
                    <a:cubicBezTo>
                      <a:pt x="11275" y="3907"/>
                      <a:pt x="11034" y="3930"/>
                      <a:pt x="10779" y="3990"/>
                    </a:cubicBezTo>
                    <a:cubicBezTo>
                      <a:pt x="10491" y="4059"/>
                      <a:pt x="10242" y="4163"/>
                      <a:pt x="10031" y="4276"/>
                    </a:cubicBezTo>
                    <a:lnTo>
                      <a:pt x="10031" y="4276"/>
                    </a:lnTo>
                    <a:cubicBezTo>
                      <a:pt x="11327" y="3300"/>
                      <a:pt x="11988" y="2381"/>
                      <a:pt x="11758" y="1828"/>
                    </a:cubicBezTo>
                    <a:cubicBezTo>
                      <a:pt x="11583" y="1404"/>
                      <a:pt x="10938" y="1317"/>
                      <a:pt x="10863" y="1309"/>
                    </a:cubicBezTo>
                    <a:cubicBezTo>
                      <a:pt x="10799" y="1300"/>
                      <a:pt x="10734" y="1296"/>
                      <a:pt x="10669" y="1296"/>
                    </a:cubicBezTo>
                    <a:cubicBezTo>
                      <a:pt x="9814" y="1296"/>
                      <a:pt x="8894" y="2040"/>
                      <a:pt x="8423" y="3277"/>
                    </a:cubicBezTo>
                    <a:cubicBezTo>
                      <a:pt x="9266" y="955"/>
                      <a:pt x="8737" y="1"/>
                      <a:pt x="8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58" name="Google Shape;1758;p49"/>
          <p:cNvSpPr txBox="1"/>
          <p:nvPr/>
        </p:nvSpPr>
        <p:spPr>
          <a:xfrm>
            <a:off x="5073738" y="2441800"/>
            <a:ext cx="15600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solidFill>
                  <a:schemeClr val="dk1"/>
                </a:solidFill>
                <a:latin typeface="Poppins"/>
                <a:ea typeface="Poppins"/>
                <a:cs typeface="Poppins"/>
                <a:sym typeface="Poppins"/>
              </a:rPr>
              <a:t>Accuracy score</a:t>
            </a:r>
            <a:endParaRPr sz="1300"/>
          </a:p>
        </p:txBody>
      </p:sp>
      <p:sp>
        <p:nvSpPr>
          <p:cNvPr id="1759" name="Google Shape;1759;p49"/>
          <p:cNvSpPr txBox="1"/>
          <p:nvPr/>
        </p:nvSpPr>
        <p:spPr>
          <a:xfrm>
            <a:off x="6244838" y="2441800"/>
            <a:ext cx="15600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solidFill>
                  <a:schemeClr val="dk1"/>
                </a:solidFill>
                <a:latin typeface="Poppins"/>
                <a:ea typeface="Poppins"/>
                <a:cs typeface="Poppins"/>
                <a:sym typeface="Poppins"/>
              </a:rPr>
              <a:t>F1 score</a:t>
            </a:r>
            <a:endParaRPr sz="1300"/>
          </a:p>
        </p:txBody>
      </p:sp>
      <p:sp>
        <p:nvSpPr>
          <p:cNvPr id="1760" name="Google Shape;1760;p49"/>
          <p:cNvSpPr/>
          <p:nvPr/>
        </p:nvSpPr>
        <p:spPr>
          <a:xfrm>
            <a:off x="6711638" y="3432950"/>
            <a:ext cx="938700" cy="881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9"/>
          <p:cNvSpPr/>
          <p:nvPr/>
        </p:nvSpPr>
        <p:spPr>
          <a:xfrm flipH="1">
            <a:off x="6773138" y="3496857"/>
            <a:ext cx="808800" cy="784800"/>
          </a:xfrm>
          <a:prstGeom prst="blockArc">
            <a:avLst>
              <a:gd name="adj1" fmla="val 19450713"/>
              <a:gd name="adj2" fmla="val 16256715"/>
              <a:gd name="adj3" fmla="val 1271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9"/>
          <p:cNvSpPr txBox="1">
            <a:spLocks noGrp="1"/>
          </p:cNvSpPr>
          <p:nvPr>
            <p:ph type="title" idx="6"/>
          </p:nvPr>
        </p:nvSpPr>
        <p:spPr>
          <a:xfrm>
            <a:off x="6773147" y="3766190"/>
            <a:ext cx="808800" cy="22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0.81</a:t>
            </a:r>
            <a:endParaRPr sz="1900"/>
          </a:p>
        </p:txBody>
      </p:sp>
      <p:sp>
        <p:nvSpPr>
          <p:cNvPr id="1763" name="Google Shape;1763;p49"/>
          <p:cNvSpPr txBox="1"/>
          <p:nvPr/>
        </p:nvSpPr>
        <p:spPr>
          <a:xfrm>
            <a:off x="5226363" y="4314650"/>
            <a:ext cx="15600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solidFill>
                  <a:schemeClr val="dk1"/>
                </a:solidFill>
                <a:latin typeface="Poppins"/>
                <a:ea typeface="Poppins"/>
                <a:cs typeface="Poppins"/>
                <a:sym typeface="Poppins"/>
              </a:rPr>
              <a:t>Accuracy score</a:t>
            </a:r>
            <a:endParaRPr sz="1300"/>
          </a:p>
        </p:txBody>
      </p:sp>
      <p:sp>
        <p:nvSpPr>
          <p:cNvPr id="1764" name="Google Shape;1764;p49"/>
          <p:cNvSpPr txBox="1"/>
          <p:nvPr/>
        </p:nvSpPr>
        <p:spPr>
          <a:xfrm>
            <a:off x="6400988" y="4314650"/>
            <a:ext cx="15600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solidFill>
                  <a:schemeClr val="dk1"/>
                </a:solidFill>
                <a:latin typeface="Poppins"/>
                <a:ea typeface="Poppins"/>
                <a:cs typeface="Poppins"/>
                <a:sym typeface="Poppins"/>
              </a:rPr>
              <a:t>F1 score</a:t>
            </a:r>
            <a:endParaRPr sz="1300"/>
          </a:p>
        </p:txBody>
      </p:sp>
      <p:sp>
        <p:nvSpPr>
          <p:cNvPr id="1765" name="Google Shape;1765;p49"/>
          <p:cNvSpPr txBox="1">
            <a:spLocks noGrp="1"/>
          </p:cNvSpPr>
          <p:nvPr>
            <p:ph type="subTitle" idx="4"/>
          </p:nvPr>
        </p:nvSpPr>
        <p:spPr>
          <a:xfrm>
            <a:off x="1029313" y="3817850"/>
            <a:ext cx="3360600" cy="8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Next, we tuned the base models to optimize their performance, yielding the following results: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1766" name="Google Shape;1766;p49"/>
          <p:cNvSpPr txBox="1">
            <a:spLocks noGrp="1"/>
          </p:cNvSpPr>
          <p:nvPr>
            <p:ph type="subTitle" idx="5"/>
          </p:nvPr>
        </p:nvSpPr>
        <p:spPr>
          <a:xfrm>
            <a:off x="862813" y="3505200"/>
            <a:ext cx="35550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Base Model (after tuning)</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0"/>
        <p:cNvGrpSpPr/>
        <p:nvPr/>
      </p:nvGrpSpPr>
      <p:grpSpPr>
        <a:xfrm>
          <a:off x="0" y="0"/>
          <a:ext cx="0" cy="0"/>
          <a:chOff x="0" y="0"/>
          <a:chExt cx="0" cy="0"/>
        </a:xfrm>
      </p:grpSpPr>
      <p:sp>
        <p:nvSpPr>
          <p:cNvPr id="1771" name="Google Shape;1771;p50"/>
          <p:cNvSpPr/>
          <p:nvPr/>
        </p:nvSpPr>
        <p:spPr>
          <a:xfrm>
            <a:off x="5459700" y="3515450"/>
            <a:ext cx="938700" cy="943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0"/>
          <p:cNvSpPr/>
          <p:nvPr/>
        </p:nvSpPr>
        <p:spPr>
          <a:xfrm flipH="1">
            <a:off x="5524705" y="3583815"/>
            <a:ext cx="808800" cy="812700"/>
          </a:xfrm>
          <a:prstGeom prst="blockArc">
            <a:avLst>
              <a:gd name="adj1" fmla="val 18001178"/>
              <a:gd name="adj2" fmla="val 16256715"/>
              <a:gd name="adj3" fmla="val 127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0"/>
          <p:cNvSpPr txBox="1">
            <a:spLocks noGrp="1"/>
          </p:cNvSpPr>
          <p:nvPr>
            <p:ph type="title" idx="9"/>
          </p:nvPr>
        </p:nvSpPr>
        <p:spPr>
          <a:xfrm>
            <a:off x="720000" y="52120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Model’s Performance Metrics</a:t>
            </a:r>
            <a:endParaRPr/>
          </a:p>
        </p:txBody>
      </p:sp>
      <p:sp>
        <p:nvSpPr>
          <p:cNvPr id="1774" name="Google Shape;1774;p50"/>
          <p:cNvSpPr txBox="1">
            <a:spLocks noGrp="1"/>
          </p:cNvSpPr>
          <p:nvPr>
            <p:ph type="title" idx="3"/>
          </p:nvPr>
        </p:nvSpPr>
        <p:spPr>
          <a:xfrm>
            <a:off x="5524681" y="3871934"/>
            <a:ext cx="808800" cy="2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94%</a:t>
            </a:r>
            <a:endParaRPr sz="1900"/>
          </a:p>
        </p:txBody>
      </p:sp>
      <p:grpSp>
        <p:nvGrpSpPr>
          <p:cNvPr id="1775" name="Google Shape;1775;p50"/>
          <p:cNvGrpSpPr/>
          <p:nvPr/>
        </p:nvGrpSpPr>
        <p:grpSpPr>
          <a:xfrm>
            <a:off x="222112" y="411031"/>
            <a:ext cx="1187458" cy="682739"/>
            <a:chOff x="4195200" y="1957875"/>
            <a:chExt cx="1238225" cy="753825"/>
          </a:xfrm>
        </p:grpSpPr>
        <p:sp>
          <p:nvSpPr>
            <p:cNvPr id="1776" name="Google Shape;1776;p50"/>
            <p:cNvSpPr/>
            <p:nvPr/>
          </p:nvSpPr>
          <p:spPr>
            <a:xfrm>
              <a:off x="4195200" y="1957925"/>
              <a:ext cx="1238225" cy="753725"/>
            </a:xfrm>
            <a:custGeom>
              <a:avLst/>
              <a:gdLst/>
              <a:ahLst/>
              <a:cxnLst/>
              <a:rect l="l" t="t" r="r" b="b"/>
              <a:pathLst>
                <a:path w="49529" h="30149" extrusionOk="0">
                  <a:moveTo>
                    <a:pt x="38244" y="5654"/>
                  </a:moveTo>
                  <a:cubicBezTo>
                    <a:pt x="38818" y="5951"/>
                    <a:pt x="39492" y="6229"/>
                    <a:pt x="40038" y="6462"/>
                  </a:cubicBezTo>
                  <a:cubicBezTo>
                    <a:pt x="39741" y="6420"/>
                    <a:pt x="39463" y="6401"/>
                    <a:pt x="39202" y="6401"/>
                  </a:cubicBezTo>
                  <a:cubicBezTo>
                    <a:pt x="39119" y="6401"/>
                    <a:pt x="39037" y="6403"/>
                    <a:pt x="38957" y="6407"/>
                  </a:cubicBezTo>
                  <a:cubicBezTo>
                    <a:pt x="38735" y="6149"/>
                    <a:pt x="38494" y="5900"/>
                    <a:pt x="38244" y="5654"/>
                  </a:cubicBezTo>
                  <a:close/>
                  <a:moveTo>
                    <a:pt x="23087" y="1"/>
                  </a:moveTo>
                  <a:cubicBezTo>
                    <a:pt x="20570" y="1"/>
                    <a:pt x="18062" y="426"/>
                    <a:pt x="15758" y="1373"/>
                  </a:cubicBezTo>
                  <a:cubicBezTo>
                    <a:pt x="13817" y="2169"/>
                    <a:pt x="8272" y="4878"/>
                    <a:pt x="5935" y="10851"/>
                  </a:cubicBezTo>
                  <a:cubicBezTo>
                    <a:pt x="5147" y="12871"/>
                    <a:pt x="4949" y="14693"/>
                    <a:pt x="4905" y="15925"/>
                  </a:cubicBezTo>
                  <a:cubicBezTo>
                    <a:pt x="4838" y="16135"/>
                    <a:pt x="4783" y="16349"/>
                    <a:pt x="4739" y="16558"/>
                  </a:cubicBezTo>
                  <a:cubicBezTo>
                    <a:pt x="4669" y="16544"/>
                    <a:pt x="4600" y="16538"/>
                    <a:pt x="4534" y="16538"/>
                  </a:cubicBezTo>
                  <a:cubicBezTo>
                    <a:pt x="3552" y="16538"/>
                    <a:pt x="3027" y="18025"/>
                    <a:pt x="4890" y="19672"/>
                  </a:cubicBezTo>
                  <a:cubicBezTo>
                    <a:pt x="4354" y="19239"/>
                    <a:pt x="3132" y="18354"/>
                    <a:pt x="2125" y="18354"/>
                  </a:cubicBezTo>
                  <a:cubicBezTo>
                    <a:pt x="1897" y="18354"/>
                    <a:pt x="1679" y="18400"/>
                    <a:pt x="1483" y="18507"/>
                  </a:cubicBezTo>
                  <a:cubicBezTo>
                    <a:pt x="164" y="19371"/>
                    <a:pt x="2616" y="20305"/>
                    <a:pt x="4097" y="20947"/>
                  </a:cubicBezTo>
                  <a:cubicBezTo>
                    <a:pt x="3793" y="20903"/>
                    <a:pt x="3509" y="20883"/>
                    <a:pt x="3246" y="20883"/>
                  </a:cubicBezTo>
                  <a:cubicBezTo>
                    <a:pt x="367" y="20883"/>
                    <a:pt x="0" y="23292"/>
                    <a:pt x="2852" y="23292"/>
                  </a:cubicBezTo>
                  <a:cubicBezTo>
                    <a:pt x="3293" y="23292"/>
                    <a:pt x="3810" y="23234"/>
                    <a:pt x="4406" y="23102"/>
                  </a:cubicBezTo>
                  <a:lnTo>
                    <a:pt x="4406" y="23102"/>
                  </a:lnTo>
                  <a:cubicBezTo>
                    <a:pt x="1516" y="24204"/>
                    <a:pt x="2105" y="26712"/>
                    <a:pt x="3557" y="26712"/>
                  </a:cubicBezTo>
                  <a:cubicBezTo>
                    <a:pt x="4186" y="26712"/>
                    <a:pt x="4977" y="26241"/>
                    <a:pt x="5717" y="24979"/>
                  </a:cubicBezTo>
                  <a:lnTo>
                    <a:pt x="5717" y="24979"/>
                  </a:lnTo>
                  <a:cubicBezTo>
                    <a:pt x="5248" y="26546"/>
                    <a:pt x="5530" y="27185"/>
                    <a:pt x="5984" y="27185"/>
                  </a:cubicBezTo>
                  <a:cubicBezTo>
                    <a:pt x="6469" y="27185"/>
                    <a:pt x="7150" y="26456"/>
                    <a:pt x="7322" y="25352"/>
                  </a:cubicBezTo>
                  <a:cubicBezTo>
                    <a:pt x="7446" y="26554"/>
                    <a:pt x="8207" y="27246"/>
                    <a:pt x="8838" y="27246"/>
                  </a:cubicBezTo>
                  <a:cubicBezTo>
                    <a:pt x="9513" y="27246"/>
                    <a:pt x="10041" y="26454"/>
                    <a:pt x="9484" y="24647"/>
                  </a:cubicBezTo>
                  <a:lnTo>
                    <a:pt x="9484" y="24647"/>
                  </a:lnTo>
                  <a:cubicBezTo>
                    <a:pt x="9619" y="24849"/>
                    <a:pt x="9904" y="25229"/>
                    <a:pt x="10352" y="25526"/>
                  </a:cubicBezTo>
                  <a:cubicBezTo>
                    <a:pt x="12094" y="27178"/>
                    <a:pt x="15049" y="27502"/>
                    <a:pt x="15734" y="27554"/>
                  </a:cubicBezTo>
                  <a:lnTo>
                    <a:pt x="15453" y="27997"/>
                  </a:lnTo>
                  <a:lnTo>
                    <a:pt x="15580" y="28037"/>
                  </a:lnTo>
                  <a:lnTo>
                    <a:pt x="14843" y="29213"/>
                  </a:lnTo>
                  <a:lnTo>
                    <a:pt x="17905" y="30148"/>
                  </a:lnTo>
                  <a:lnTo>
                    <a:pt x="21359" y="26785"/>
                  </a:lnTo>
                  <a:cubicBezTo>
                    <a:pt x="23260" y="26714"/>
                    <a:pt x="24714" y="25538"/>
                    <a:pt x="24714" y="25538"/>
                  </a:cubicBezTo>
                  <a:cubicBezTo>
                    <a:pt x="25877" y="25953"/>
                    <a:pt x="27026" y="26148"/>
                    <a:pt x="28099" y="26148"/>
                  </a:cubicBezTo>
                  <a:cubicBezTo>
                    <a:pt x="31898" y="26148"/>
                    <a:pt x="34754" y="23711"/>
                    <a:pt x="33966" y="20008"/>
                  </a:cubicBezTo>
                  <a:lnTo>
                    <a:pt x="33966" y="20008"/>
                  </a:lnTo>
                  <a:cubicBezTo>
                    <a:pt x="33966" y="20008"/>
                    <a:pt x="33995" y="20009"/>
                    <a:pt x="34048" y="20009"/>
                  </a:cubicBezTo>
                  <a:cubicBezTo>
                    <a:pt x="34617" y="20009"/>
                    <a:pt x="38020" y="19903"/>
                    <a:pt x="39979" y="17430"/>
                  </a:cubicBezTo>
                  <a:cubicBezTo>
                    <a:pt x="41690" y="15271"/>
                    <a:pt x="41548" y="12558"/>
                    <a:pt x="41286" y="11061"/>
                  </a:cubicBezTo>
                  <a:cubicBezTo>
                    <a:pt x="41413" y="10894"/>
                    <a:pt x="41536" y="10708"/>
                    <a:pt x="41658" y="10498"/>
                  </a:cubicBezTo>
                  <a:lnTo>
                    <a:pt x="41658" y="10498"/>
                  </a:lnTo>
                  <a:cubicBezTo>
                    <a:pt x="41189" y="12064"/>
                    <a:pt x="41471" y="12702"/>
                    <a:pt x="41924" y="12702"/>
                  </a:cubicBezTo>
                  <a:cubicBezTo>
                    <a:pt x="42409" y="12702"/>
                    <a:pt x="43091" y="11974"/>
                    <a:pt x="43263" y="10871"/>
                  </a:cubicBezTo>
                  <a:cubicBezTo>
                    <a:pt x="43387" y="12073"/>
                    <a:pt x="44148" y="12765"/>
                    <a:pt x="44779" y="12765"/>
                  </a:cubicBezTo>
                  <a:cubicBezTo>
                    <a:pt x="45454" y="12765"/>
                    <a:pt x="45982" y="11973"/>
                    <a:pt x="45425" y="10166"/>
                  </a:cubicBezTo>
                  <a:lnTo>
                    <a:pt x="45425" y="10166"/>
                  </a:lnTo>
                  <a:cubicBezTo>
                    <a:pt x="45627" y="10467"/>
                    <a:pt x="46166" y="11176"/>
                    <a:pt x="47089" y="11390"/>
                  </a:cubicBezTo>
                  <a:cubicBezTo>
                    <a:pt x="47291" y="11454"/>
                    <a:pt x="47491" y="11487"/>
                    <a:pt x="47677" y="11487"/>
                  </a:cubicBezTo>
                  <a:cubicBezTo>
                    <a:pt x="48389" y="11487"/>
                    <a:pt x="48897" y="11009"/>
                    <a:pt x="48570" y="10035"/>
                  </a:cubicBezTo>
                  <a:cubicBezTo>
                    <a:pt x="48091" y="8609"/>
                    <a:pt x="45615" y="8300"/>
                    <a:pt x="45651" y="8181"/>
                  </a:cubicBezTo>
                  <a:cubicBezTo>
                    <a:pt x="45654" y="8170"/>
                    <a:pt x="45678" y="8165"/>
                    <a:pt x="45720" y="8165"/>
                  </a:cubicBezTo>
                  <a:cubicBezTo>
                    <a:pt x="45891" y="8165"/>
                    <a:pt x="46357" y="8248"/>
                    <a:pt x="46879" y="8344"/>
                  </a:cubicBezTo>
                  <a:cubicBezTo>
                    <a:pt x="47428" y="8442"/>
                    <a:pt x="47712" y="8504"/>
                    <a:pt x="47966" y="8504"/>
                  </a:cubicBezTo>
                  <a:cubicBezTo>
                    <a:pt x="48070" y="8504"/>
                    <a:pt x="48170" y="8494"/>
                    <a:pt x="48281" y="8470"/>
                  </a:cubicBezTo>
                  <a:cubicBezTo>
                    <a:pt x="48471" y="8431"/>
                    <a:pt x="48784" y="8363"/>
                    <a:pt x="49065" y="8098"/>
                  </a:cubicBezTo>
                  <a:cubicBezTo>
                    <a:pt x="49081" y="8082"/>
                    <a:pt x="49097" y="8066"/>
                    <a:pt x="49113" y="8051"/>
                  </a:cubicBezTo>
                  <a:cubicBezTo>
                    <a:pt x="49529" y="7619"/>
                    <a:pt x="49529" y="6938"/>
                    <a:pt x="49137" y="6482"/>
                  </a:cubicBezTo>
                  <a:cubicBezTo>
                    <a:pt x="48903" y="6205"/>
                    <a:pt x="48673" y="6070"/>
                    <a:pt x="48531" y="6003"/>
                  </a:cubicBezTo>
                  <a:cubicBezTo>
                    <a:pt x="48515" y="5995"/>
                    <a:pt x="48499" y="5987"/>
                    <a:pt x="48479" y="5979"/>
                  </a:cubicBezTo>
                  <a:cubicBezTo>
                    <a:pt x="48335" y="5918"/>
                    <a:pt x="47945" y="5793"/>
                    <a:pt x="47434" y="5793"/>
                  </a:cubicBezTo>
                  <a:cubicBezTo>
                    <a:pt x="47215" y="5793"/>
                    <a:pt x="46974" y="5816"/>
                    <a:pt x="46720" y="5876"/>
                  </a:cubicBezTo>
                  <a:cubicBezTo>
                    <a:pt x="46431" y="5947"/>
                    <a:pt x="46182" y="6050"/>
                    <a:pt x="45972" y="6165"/>
                  </a:cubicBezTo>
                  <a:cubicBezTo>
                    <a:pt x="47267" y="5191"/>
                    <a:pt x="47929" y="4268"/>
                    <a:pt x="47699" y="3713"/>
                  </a:cubicBezTo>
                  <a:cubicBezTo>
                    <a:pt x="47525" y="3290"/>
                    <a:pt x="46879" y="3206"/>
                    <a:pt x="46808" y="3195"/>
                  </a:cubicBezTo>
                  <a:cubicBezTo>
                    <a:pt x="46745" y="3186"/>
                    <a:pt x="46682" y="3182"/>
                    <a:pt x="46619" y="3182"/>
                  </a:cubicBezTo>
                  <a:cubicBezTo>
                    <a:pt x="45759" y="3182"/>
                    <a:pt x="44836" y="3927"/>
                    <a:pt x="44364" y="5167"/>
                  </a:cubicBezTo>
                  <a:cubicBezTo>
                    <a:pt x="45208" y="2844"/>
                    <a:pt x="44678" y="1889"/>
                    <a:pt x="43968" y="1889"/>
                  </a:cubicBezTo>
                  <a:cubicBezTo>
                    <a:pt x="43225" y="1889"/>
                    <a:pt x="42285" y="2933"/>
                    <a:pt x="42514" y="4549"/>
                  </a:cubicBezTo>
                  <a:cubicBezTo>
                    <a:pt x="42027" y="2746"/>
                    <a:pt x="41144" y="2054"/>
                    <a:pt x="40473" y="2054"/>
                  </a:cubicBezTo>
                  <a:cubicBezTo>
                    <a:pt x="39491" y="2054"/>
                    <a:pt x="38968" y="3541"/>
                    <a:pt x="40831" y="5187"/>
                  </a:cubicBezTo>
                  <a:cubicBezTo>
                    <a:pt x="40294" y="4754"/>
                    <a:pt x="39071" y="3871"/>
                    <a:pt x="38064" y="3871"/>
                  </a:cubicBezTo>
                  <a:cubicBezTo>
                    <a:pt x="37836" y="3871"/>
                    <a:pt x="37620" y="3916"/>
                    <a:pt x="37424" y="4022"/>
                  </a:cubicBezTo>
                  <a:cubicBezTo>
                    <a:pt x="37131" y="4216"/>
                    <a:pt x="37024" y="4415"/>
                    <a:pt x="37052" y="4609"/>
                  </a:cubicBezTo>
                  <a:cubicBezTo>
                    <a:pt x="33525" y="1819"/>
                    <a:pt x="28289" y="1"/>
                    <a:pt x="23087"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77" name="Google Shape;1777;p50"/>
            <p:cNvGrpSpPr/>
            <p:nvPr/>
          </p:nvGrpSpPr>
          <p:grpSpPr>
            <a:xfrm>
              <a:off x="4195200" y="1957875"/>
              <a:ext cx="1238225" cy="753825"/>
              <a:chOff x="4195200" y="3356100"/>
              <a:chExt cx="1238225" cy="753825"/>
            </a:xfrm>
          </p:grpSpPr>
          <p:sp>
            <p:nvSpPr>
              <p:cNvPr id="1778" name="Google Shape;1778;p50"/>
              <p:cNvSpPr/>
              <p:nvPr/>
            </p:nvSpPr>
            <p:spPr>
              <a:xfrm>
                <a:off x="4302375" y="3356100"/>
                <a:ext cx="950050" cy="753825"/>
              </a:xfrm>
              <a:custGeom>
                <a:avLst/>
                <a:gdLst/>
                <a:ahLst/>
                <a:cxnLst/>
                <a:rect l="l" t="t" r="r" b="b"/>
                <a:pathLst>
                  <a:path w="38002" h="30153" extrusionOk="0">
                    <a:moveTo>
                      <a:pt x="18798" y="1"/>
                    </a:moveTo>
                    <a:cubicBezTo>
                      <a:pt x="16282" y="1"/>
                      <a:pt x="13774" y="426"/>
                      <a:pt x="11471" y="1373"/>
                    </a:cubicBezTo>
                    <a:cubicBezTo>
                      <a:pt x="9530" y="2173"/>
                      <a:pt x="3985" y="4878"/>
                      <a:pt x="1648" y="10855"/>
                    </a:cubicBezTo>
                    <a:cubicBezTo>
                      <a:pt x="860" y="12871"/>
                      <a:pt x="662" y="14693"/>
                      <a:pt x="618" y="15925"/>
                    </a:cubicBezTo>
                    <a:cubicBezTo>
                      <a:pt x="0" y="17806"/>
                      <a:pt x="460" y="19850"/>
                      <a:pt x="1795" y="21225"/>
                    </a:cubicBezTo>
                    <a:cubicBezTo>
                      <a:pt x="2440" y="21890"/>
                      <a:pt x="3387" y="22405"/>
                      <a:pt x="4769" y="22603"/>
                    </a:cubicBezTo>
                    <a:lnTo>
                      <a:pt x="4765" y="22603"/>
                    </a:lnTo>
                    <a:cubicBezTo>
                      <a:pt x="4876" y="27257"/>
                      <a:pt x="11590" y="27566"/>
                      <a:pt x="11590" y="27566"/>
                    </a:cubicBezTo>
                    <a:lnTo>
                      <a:pt x="10556" y="29218"/>
                    </a:lnTo>
                    <a:lnTo>
                      <a:pt x="13618" y="30152"/>
                    </a:lnTo>
                    <a:lnTo>
                      <a:pt x="17072" y="26790"/>
                    </a:lnTo>
                    <a:cubicBezTo>
                      <a:pt x="18973" y="26714"/>
                      <a:pt x="20427" y="25538"/>
                      <a:pt x="20427" y="25538"/>
                    </a:cubicBezTo>
                    <a:cubicBezTo>
                      <a:pt x="21590" y="25953"/>
                      <a:pt x="22739" y="26148"/>
                      <a:pt x="23812" y="26148"/>
                    </a:cubicBezTo>
                    <a:cubicBezTo>
                      <a:pt x="27611" y="26148"/>
                      <a:pt x="30467" y="23712"/>
                      <a:pt x="29679" y="20013"/>
                    </a:cubicBezTo>
                    <a:lnTo>
                      <a:pt x="29679" y="20013"/>
                    </a:lnTo>
                    <a:cubicBezTo>
                      <a:pt x="29679" y="20013"/>
                      <a:pt x="29708" y="20014"/>
                      <a:pt x="29761" y="20014"/>
                    </a:cubicBezTo>
                    <a:cubicBezTo>
                      <a:pt x="30329" y="20014"/>
                      <a:pt x="33733" y="19908"/>
                      <a:pt x="35692" y="17430"/>
                    </a:cubicBezTo>
                    <a:cubicBezTo>
                      <a:pt x="38001" y="14515"/>
                      <a:pt x="36932" y="10590"/>
                      <a:pt x="36757" y="10015"/>
                    </a:cubicBezTo>
                    <a:cubicBezTo>
                      <a:pt x="35071" y="4404"/>
                      <a:pt x="26894" y="1"/>
                      <a:pt x="18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0"/>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0"/>
              <p:cNvSpPr/>
              <p:nvPr/>
            </p:nvSpPr>
            <p:spPr>
              <a:xfrm>
                <a:off x="4624900" y="3891350"/>
                <a:ext cx="107750" cy="110250"/>
              </a:xfrm>
              <a:custGeom>
                <a:avLst/>
                <a:gdLst/>
                <a:ahLst/>
                <a:cxnLst/>
                <a:rect l="l" t="t" r="r" b="b"/>
                <a:pathLst>
                  <a:path w="4310" h="4410" extrusionOk="0">
                    <a:moveTo>
                      <a:pt x="131" y="1"/>
                    </a:moveTo>
                    <a:lnTo>
                      <a:pt x="0" y="17"/>
                    </a:lnTo>
                    <a:cubicBezTo>
                      <a:pt x="293" y="2421"/>
                      <a:pt x="1446" y="3486"/>
                      <a:pt x="2365" y="3958"/>
                    </a:cubicBezTo>
                    <a:cubicBezTo>
                      <a:pt x="3157" y="4366"/>
                      <a:pt x="3898" y="4409"/>
                      <a:pt x="4183" y="4409"/>
                    </a:cubicBezTo>
                    <a:cubicBezTo>
                      <a:pt x="4258" y="4409"/>
                      <a:pt x="4302" y="4405"/>
                      <a:pt x="4310" y="4405"/>
                    </a:cubicBezTo>
                    <a:lnTo>
                      <a:pt x="4298" y="4275"/>
                    </a:lnTo>
                    <a:cubicBezTo>
                      <a:pt x="4296" y="4275"/>
                      <a:pt x="4261" y="4277"/>
                      <a:pt x="4199" y="4277"/>
                    </a:cubicBezTo>
                    <a:cubicBezTo>
                      <a:pt x="3937" y="4277"/>
                      <a:pt x="3194" y="4238"/>
                      <a:pt x="2416" y="3835"/>
                    </a:cubicBezTo>
                    <a:cubicBezTo>
                      <a:pt x="1145" y="3181"/>
                      <a:pt x="357" y="1854"/>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0"/>
              <p:cNvSpPr/>
              <p:nvPr/>
            </p:nvSpPr>
            <p:spPr>
              <a:xfrm>
                <a:off x="4336925" y="3379225"/>
                <a:ext cx="880450" cy="605775"/>
              </a:xfrm>
              <a:custGeom>
                <a:avLst/>
                <a:gdLst/>
                <a:ahLst/>
                <a:cxnLst/>
                <a:rect l="l" t="t" r="r" b="b"/>
                <a:pathLst>
                  <a:path w="35218" h="24231" extrusionOk="0">
                    <a:moveTo>
                      <a:pt x="17421" y="1"/>
                    </a:moveTo>
                    <a:cubicBezTo>
                      <a:pt x="15090" y="1"/>
                      <a:pt x="12766" y="395"/>
                      <a:pt x="10632" y="1272"/>
                    </a:cubicBezTo>
                    <a:cubicBezTo>
                      <a:pt x="8834" y="2012"/>
                      <a:pt x="3696" y="4524"/>
                      <a:pt x="1530" y="10057"/>
                    </a:cubicBezTo>
                    <a:cubicBezTo>
                      <a:pt x="801" y="11926"/>
                      <a:pt x="615" y="13618"/>
                      <a:pt x="575" y="14758"/>
                    </a:cubicBezTo>
                    <a:cubicBezTo>
                      <a:pt x="1" y="16501"/>
                      <a:pt x="429" y="18394"/>
                      <a:pt x="1664" y="19666"/>
                    </a:cubicBezTo>
                    <a:cubicBezTo>
                      <a:pt x="2432" y="20456"/>
                      <a:pt x="3658" y="21025"/>
                      <a:pt x="5597" y="21025"/>
                    </a:cubicBezTo>
                    <a:cubicBezTo>
                      <a:pt x="5630" y="21025"/>
                      <a:pt x="5663" y="21025"/>
                      <a:pt x="5697" y="21024"/>
                    </a:cubicBezTo>
                    <a:cubicBezTo>
                      <a:pt x="5697" y="21024"/>
                      <a:pt x="6686" y="20875"/>
                      <a:pt x="8216" y="20875"/>
                    </a:cubicBezTo>
                    <a:cubicBezTo>
                      <a:pt x="10553" y="20875"/>
                      <a:pt x="14151" y="21224"/>
                      <a:pt x="17413" y="22985"/>
                    </a:cubicBezTo>
                    <a:cubicBezTo>
                      <a:pt x="18996" y="23842"/>
                      <a:pt x="20608" y="24231"/>
                      <a:pt x="22069" y="24231"/>
                    </a:cubicBezTo>
                    <a:cubicBezTo>
                      <a:pt x="25589" y="24231"/>
                      <a:pt x="28237" y="21973"/>
                      <a:pt x="27509" y="18545"/>
                    </a:cubicBezTo>
                    <a:lnTo>
                      <a:pt x="27509" y="18545"/>
                    </a:lnTo>
                    <a:cubicBezTo>
                      <a:pt x="27509" y="18545"/>
                      <a:pt x="27534" y="18546"/>
                      <a:pt x="27582" y="18546"/>
                    </a:cubicBezTo>
                    <a:cubicBezTo>
                      <a:pt x="28099" y="18546"/>
                      <a:pt x="31257" y="18449"/>
                      <a:pt x="33078" y="16153"/>
                    </a:cubicBezTo>
                    <a:cubicBezTo>
                      <a:pt x="35217" y="13451"/>
                      <a:pt x="34227" y="9811"/>
                      <a:pt x="34064" y="9281"/>
                    </a:cubicBezTo>
                    <a:cubicBezTo>
                      <a:pt x="32502" y="4083"/>
                      <a:pt x="24924" y="1"/>
                      <a:pt x="174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0"/>
              <p:cNvSpPr/>
              <p:nvPr/>
            </p:nvSpPr>
            <p:spPr>
              <a:xfrm>
                <a:off x="5024650" y="3842825"/>
                <a:ext cx="2500" cy="425"/>
              </a:xfrm>
              <a:custGeom>
                <a:avLst/>
                <a:gdLst/>
                <a:ahLst/>
                <a:cxnLst/>
                <a:rect l="l" t="t" r="r" b="b"/>
                <a:pathLst>
                  <a:path w="100" h="17" extrusionOk="0">
                    <a:moveTo>
                      <a:pt x="0" y="1"/>
                    </a:moveTo>
                    <a:lnTo>
                      <a:pt x="95" y="17"/>
                    </a:lnTo>
                    <a:cubicBezTo>
                      <a:pt x="95" y="17"/>
                      <a:pt x="99" y="9"/>
                      <a:pt x="99"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0"/>
              <p:cNvSpPr/>
              <p:nvPr/>
            </p:nvSpPr>
            <p:spPr>
              <a:xfrm>
                <a:off x="4640050" y="3638150"/>
                <a:ext cx="392625" cy="204700"/>
              </a:xfrm>
              <a:custGeom>
                <a:avLst/>
                <a:gdLst/>
                <a:ahLst/>
                <a:cxnLst/>
                <a:rect l="l" t="t" r="r" b="b"/>
                <a:pathLst>
                  <a:path w="15705" h="8188" extrusionOk="0">
                    <a:moveTo>
                      <a:pt x="2420" y="1"/>
                    </a:moveTo>
                    <a:cubicBezTo>
                      <a:pt x="2087" y="1"/>
                      <a:pt x="1775" y="44"/>
                      <a:pt x="1505" y="116"/>
                    </a:cubicBezTo>
                    <a:cubicBezTo>
                      <a:pt x="713" y="326"/>
                      <a:pt x="151" y="781"/>
                      <a:pt x="0" y="1340"/>
                    </a:cubicBezTo>
                    <a:lnTo>
                      <a:pt x="190" y="1391"/>
                    </a:lnTo>
                    <a:cubicBezTo>
                      <a:pt x="325" y="904"/>
                      <a:pt x="836" y="500"/>
                      <a:pt x="1557" y="306"/>
                    </a:cubicBezTo>
                    <a:cubicBezTo>
                      <a:pt x="1810" y="239"/>
                      <a:pt x="2107" y="195"/>
                      <a:pt x="2420" y="195"/>
                    </a:cubicBezTo>
                    <a:cubicBezTo>
                      <a:pt x="3157" y="195"/>
                      <a:pt x="3993" y="421"/>
                      <a:pt x="4638" y="1066"/>
                    </a:cubicBezTo>
                    <a:cubicBezTo>
                      <a:pt x="6104" y="2528"/>
                      <a:pt x="7316" y="3459"/>
                      <a:pt x="11748" y="4049"/>
                    </a:cubicBezTo>
                    <a:cubicBezTo>
                      <a:pt x="13095" y="4231"/>
                      <a:pt x="14081" y="4738"/>
                      <a:pt x="14679" y="5558"/>
                    </a:cubicBezTo>
                    <a:cubicBezTo>
                      <a:pt x="15535" y="6726"/>
                      <a:pt x="15289" y="8156"/>
                      <a:pt x="15285" y="8168"/>
                    </a:cubicBezTo>
                    <a:lnTo>
                      <a:pt x="15384" y="8188"/>
                    </a:lnTo>
                    <a:lnTo>
                      <a:pt x="15483" y="8188"/>
                    </a:lnTo>
                    <a:cubicBezTo>
                      <a:pt x="15511" y="8010"/>
                      <a:pt x="15705" y="6627"/>
                      <a:pt x="14842" y="5443"/>
                    </a:cubicBezTo>
                    <a:cubicBezTo>
                      <a:pt x="14212" y="4576"/>
                      <a:pt x="13178" y="4041"/>
                      <a:pt x="11772" y="3855"/>
                    </a:cubicBezTo>
                    <a:cubicBezTo>
                      <a:pt x="10061" y="3625"/>
                      <a:pt x="8837" y="3348"/>
                      <a:pt x="7894" y="3007"/>
                    </a:cubicBezTo>
                    <a:lnTo>
                      <a:pt x="7894" y="3007"/>
                    </a:lnTo>
                    <a:cubicBezTo>
                      <a:pt x="7902" y="3015"/>
                      <a:pt x="7910" y="3023"/>
                      <a:pt x="7914" y="3035"/>
                    </a:cubicBezTo>
                    <a:lnTo>
                      <a:pt x="7752" y="3150"/>
                    </a:lnTo>
                    <a:cubicBezTo>
                      <a:pt x="7692" y="3063"/>
                      <a:pt x="7633" y="2975"/>
                      <a:pt x="7581" y="2884"/>
                    </a:cubicBezTo>
                    <a:cubicBezTo>
                      <a:pt x="6318" y="2373"/>
                      <a:pt x="5589" y="1732"/>
                      <a:pt x="4781" y="928"/>
                    </a:cubicBezTo>
                    <a:cubicBezTo>
                      <a:pt x="4175" y="326"/>
                      <a:pt x="3418" y="64"/>
                      <a:pt x="2713" y="9"/>
                    </a:cubicBezTo>
                    <a:cubicBezTo>
                      <a:pt x="2705" y="68"/>
                      <a:pt x="2701" y="108"/>
                      <a:pt x="2701" y="116"/>
                    </a:cubicBezTo>
                    <a:lnTo>
                      <a:pt x="2503" y="84"/>
                    </a:lnTo>
                    <a:cubicBezTo>
                      <a:pt x="2503" y="84"/>
                      <a:pt x="2507" y="52"/>
                      <a:pt x="25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0"/>
              <p:cNvSpPr/>
              <p:nvPr/>
            </p:nvSpPr>
            <p:spPr>
              <a:xfrm>
                <a:off x="5196250" y="3648550"/>
                <a:ext cx="5375" cy="9525"/>
              </a:xfrm>
              <a:custGeom>
                <a:avLst/>
                <a:gdLst/>
                <a:ahLst/>
                <a:cxnLst/>
                <a:rect l="l" t="t" r="r" b="b"/>
                <a:pathLst>
                  <a:path w="215" h="381" extrusionOk="0">
                    <a:moveTo>
                      <a:pt x="44" y="1"/>
                    </a:moveTo>
                    <a:cubicBezTo>
                      <a:pt x="44" y="1"/>
                      <a:pt x="28" y="25"/>
                      <a:pt x="0" y="68"/>
                    </a:cubicBezTo>
                    <a:cubicBezTo>
                      <a:pt x="12" y="171"/>
                      <a:pt x="20" y="274"/>
                      <a:pt x="32" y="381"/>
                    </a:cubicBezTo>
                    <a:cubicBezTo>
                      <a:pt x="139" y="223"/>
                      <a:pt x="202" y="120"/>
                      <a:pt x="214" y="100"/>
                    </a:cubicBezTo>
                    <a:lnTo>
                      <a:pt x="44"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0"/>
              <p:cNvSpPr/>
              <p:nvPr/>
            </p:nvSpPr>
            <p:spPr>
              <a:xfrm>
                <a:off x="4899775" y="3546475"/>
                <a:ext cx="297300" cy="174200"/>
              </a:xfrm>
              <a:custGeom>
                <a:avLst/>
                <a:gdLst/>
                <a:ahLst/>
                <a:cxnLst/>
                <a:rect l="l" t="t" r="r" b="b"/>
                <a:pathLst>
                  <a:path w="11892" h="6968" extrusionOk="0">
                    <a:moveTo>
                      <a:pt x="143" y="0"/>
                    </a:moveTo>
                    <a:lnTo>
                      <a:pt x="143" y="0"/>
                    </a:lnTo>
                    <a:cubicBezTo>
                      <a:pt x="1" y="1470"/>
                      <a:pt x="654" y="2713"/>
                      <a:pt x="2028" y="3593"/>
                    </a:cubicBezTo>
                    <a:cubicBezTo>
                      <a:pt x="2500" y="3894"/>
                      <a:pt x="2979" y="4104"/>
                      <a:pt x="3363" y="4242"/>
                    </a:cubicBezTo>
                    <a:cubicBezTo>
                      <a:pt x="3407" y="4187"/>
                      <a:pt x="3454" y="4135"/>
                      <a:pt x="3502" y="4080"/>
                    </a:cubicBezTo>
                    <a:cubicBezTo>
                      <a:pt x="3114" y="3945"/>
                      <a:pt x="2615" y="3731"/>
                      <a:pt x="2131" y="3422"/>
                    </a:cubicBezTo>
                    <a:cubicBezTo>
                      <a:pt x="805" y="2575"/>
                      <a:pt x="203" y="1430"/>
                      <a:pt x="341" y="16"/>
                    </a:cubicBezTo>
                    <a:lnTo>
                      <a:pt x="143" y="0"/>
                    </a:lnTo>
                    <a:close/>
                    <a:moveTo>
                      <a:pt x="11859" y="4151"/>
                    </a:moveTo>
                    <a:cubicBezTo>
                      <a:pt x="11606" y="4547"/>
                      <a:pt x="10247" y="6528"/>
                      <a:pt x="8358" y="6753"/>
                    </a:cubicBezTo>
                    <a:cubicBezTo>
                      <a:pt x="8318" y="6825"/>
                      <a:pt x="8279" y="6896"/>
                      <a:pt x="8231" y="6967"/>
                    </a:cubicBezTo>
                    <a:cubicBezTo>
                      <a:pt x="10077" y="6833"/>
                      <a:pt x="11420" y="5149"/>
                      <a:pt x="11891" y="4464"/>
                    </a:cubicBezTo>
                    <a:cubicBezTo>
                      <a:pt x="11879" y="4357"/>
                      <a:pt x="11871" y="4254"/>
                      <a:pt x="11859" y="41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0"/>
              <p:cNvSpPr/>
              <p:nvPr/>
            </p:nvSpPr>
            <p:spPr>
              <a:xfrm>
                <a:off x="4441200" y="3518150"/>
                <a:ext cx="5375" cy="4675"/>
              </a:xfrm>
              <a:custGeom>
                <a:avLst/>
                <a:gdLst/>
                <a:ahLst/>
                <a:cxnLst/>
                <a:rect l="l" t="t" r="r" b="b"/>
                <a:pathLst>
                  <a:path w="215" h="187" extrusionOk="0">
                    <a:moveTo>
                      <a:pt x="215" y="0"/>
                    </a:moveTo>
                    <a:lnTo>
                      <a:pt x="215" y="0"/>
                    </a:lnTo>
                    <a:cubicBezTo>
                      <a:pt x="92" y="52"/>
                      <a:pt x="13" y="91"/>
                      <a:pt x="1" y="99"/>
                    </a:cubicBezTo>
                    <a:lnTo>
                      <a:pt x="44" y="186"/>
                    </a:lnTo>
                    <a:cubicBezTo>
                      <a:pt x="100" y="123"/>
                      <a:pt x="159" y="60"/>
                      <a:pt x="215"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0"/>
              <p:cNvSpPr/>
              <p:nvPr/>
            </p:nvSpPr>
            <p:spPr>
              <a:xfrm>
                <a:off x="4442300" y="3506750"/>
                <a:ext cx="169050" cy="224225"/>
              </a:xfrm>
              <a:custGeom>
                <a:avLst/>
                <a:gdLst/>
                <a:ahLst/>
                <a:cxnLst/>
                <a:rect l="l" t="t" r="r" b="b"/>
                <a:pathLst>
                  <a:path w="6762" h="8969" extrusionOk="0">
                    <a:moveTo>
                      <a:pt x="2123" y="1"/>
                    </a:moveTo>
                    <a:cubicBezTo>
                      <a:pt x="1335" y="1"/>
                      <a:pt x="543" y="294"/>
                      <a:pt x="171" y="456"/>
                    </a:cubicBezTo>
                    <a:cubicBezTo>
                      <a:pt x="115" y="516"/>
                      <a:pt x="56" y="579"/>
                      <a:pt x="0" y="642"/>
                    </a:cubicBezTo>
                    <a:lnTo>
                      <a:pt x="44" y="734"/>
                    </a:lnTo>
                    <a:cubicBezTo>
                      <a:pt x="60" y="726"/>
                      <a:pt x="1117" y="199"/>
                      <a:pt x="2131" y="199"/>
                    </a:cubicBezTo>
                    <a:cubicBezTo>
                      <a:pt x="2432" y="199"/>
                      <a:pt x="2725" y="246"/>
                      <a:pt x="2991" y="365"/>
                    </a:cubicBezTo>
                    <a:cubicBezTo>
                      <a:pt x="3434" y="563"/>
                      <a:pt x="3735" y="951"/>
                      <a:pt x="3886" y="1514"/>
                    </a:cubicBezTo>
                    <a:cubicBezTo>
                      <a:pt x="4092" y="2278"/>
                      <a:pt x="3981" y="3090"/>
                      <a:pt x="3874" y="3878"/>
                    </a:cubicBezTo>
                    <a:cubicBezTo>
                      <a:pt x="3632" y="5677"/>
                      <a:pt x="3379" y="7534"/>
                      <a:pt x="6686" y="8968"/>
                    </a:cubicBezTo>
                    <a:lnTo>
                      <a:pt x="6761" y="8786"/>
                    </a:lnTo>
                    <a:cubicBezTo>
                      <a:pt x="3597" y="7412"/>
                      <a:pt x="3826" y="5708"/>
                      <a:pt x="4072" y="3906"/>
                    </a:cubicBezTo>
                    <a:cubicBezTo>
                      <a:pt x="4179" y="3098"/>
                      <a:pt x="4294" y="2262"/>
                      <a:pt x="4080" y="1462"/>
                    </a:cubicBezTo>
                    <a:cubicBezTo>
                      <a:pt x="3914" y="841"/>
                      <a:pt x="3573" y="409"/>
                      <a:pt x="3070" y="183"/>
                    </a:cubicBezTo>
                    <a:cubicBezTo>
                      <a:pt x="2777" y="52"/>
                      <a:pt x="2448" y="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0"/>
              <p:cNvSpPr/>
              <p:nvPr/>
            </p:nvSpPr>
            <p:spPr>
              <a:xfrm>
                <a:off x="4349400" y="3744025"/>
                <a:ext cx="2125" cy="4175"/>
              </a:xfrm>
              <a:custGeom>
                <a:avLst/>
                <a:gdLst/>
                <a:ahLst/>
                <a:cxnLst/>
                <a:rect l="l" t="t" r="r" b="b"/>
                <a:pathLst>
                  <a:path w="85" h="167" extrusionOk="0">
                    <a:moveTo>
                      <a:pt x="84" y="0"/>
                    </a:moveTo>
                    <a:lnTo>
                      <a:pt x="84" y="0"/>
                    </a:lnTo>
                    <a:cubicBezTo>
                      <a:pt x="56" y="36"/>
                      <a:pt x="29" y="71"/>
                      <a:pt x="1" y="107"/>
                    </a:cubicBezTo>
                    <a:lnTo>
                      <a:pt x="76" y="166"/>
                    </a:lnTo>
                    <a:cubicBezTo>
                      <a:pt x="80" y="115"/>
                      <a:pt x="80" y="59"/>
                      <a:pt x="84"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0"/>
              <p:cNvSpPr/>
              <p:nvPr/>
            </p:nvSpPr>
            <p:spPr>
              <a:xfrm>
                <a:off x="4351300" y="3710950"/>
                <a:ext cx="130325" cy="38825"/>
              </a:xfrm>
              <a:custGeom>
                <a:avLst/>
                <a:gdLst/>
                <a:ahLst/>
                <a:cxnLst/>
                <a:rect l="l" t="t" r="r" b="b"/>
                <a:pathLst>
                  <a:path w="5213" h="1553" extrusionOk="0">
                    <a:moveTo>
                      <a:pt x="3125" y="0"/>
                    </a:moveTo>
                    <a:cubicBezTo>
                      <a:pt x="2705" y="0"/>
                      <a:pt x="2309" y="48"/>
                      <a:pt x="1941" y="139"/>
                    </a:cubicBezTo>
                    <a:cubicBezTo>
                      <a:pt x="1937" y="182"/>
                      <a:pt x="1933" y="230"/>
                      <a:pt x="1929" y="277"/>
                    </a:cubicBezTo>
                    <a:lnTo>
                      <a:pt x="1731" y="262"/>
                    </a:lnTo>
                    <a:lnTo>
                      <a:pt x="1735" y="194"/>
                    </a:lnTo>
                    <a:lnTo>
                      <a:pt x="1735" y="194"/>
                    </a:lnTo>
                    <a:cubicBezTo>
                      <a:pt x="1046" y="404"/>
                      <a:pt x="460" y="784"/>
                      <a:pt x="8" y="1323"/>
                    </a:cubicBezTo>
                    <a:cubicBezTo>
                      <a:pt x="4" y="1382"/>
                      <a:pt x="4" y="1438"/>
                      <a:pt x="0" y="1489"/>
                    </a:cubicBezTo>
                    <a:lnTo>
                      <a:pt x="79" y="1553"/>
                    </a:lnTo>
                    <a:cubicBezTo>
                      <a:pt x="915" y="483"/>
                      <a:pt x="2107" y="202"/>
                      <a:pt x="3129" y="202"/>
                    </a:cubicBezTo>
                    <a:cubicBezTo>
                      <a:pt x="4230" y="202"/>
                      <a:pt x="5126" y="527"/>
                      <a:pt x="5141" y="535"/>
                    </a:cubicBezTo>
                    <a:lnTo>
                      <a:pt x="5213" y="349"/>
                    </a:lnTo>
                    <a:cubicBezTo>
                      <a:pt x="5177" y="337"/>
                      <a:pt x="4341" y="28"/>
                      <a:pt x="3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0"/>
              <p:cNvSpPr/>
              <p:nvPr/>
            </p:nvSpPr>
            <p:spPr>
              <a:xfrm>
                <a:off x="4394575" y="3659050"/>
                <a:ext cx="40900" cy="58850"/>
              </a:xfrm>
              <a:custGeom>
                <a:avLst/>
                <a:gdLst/>
                <a:ahLst/>
                <a:cxnLst/>
                <a:rect l="l" t="t" r="r" b="b"/>
                <a:pathLst>
                  <a:path w="1636" h="2354" extrusionOk="0">
                    <a:moveTo>
                      <a:pt x="1561" y="1"/>
                    </a:moveTo>
                    <a:cubicBezTo>
                      <a:pt x="1426" y="1"/>
                      <a:pt x="1133" y="32"/>
                      <a:pt x="828" y="274"/>
                    </a:cubicBezTo>
                    <a:cubicBezTo>
                      <a:pt x="372" y="638"/>
                      <a:pt x="99" y="1308"/>
                      <a:pt x="4" y="2270"/>
                    </a:cubicBezTo>
                    <a:lnTo>
                      <a:pt x="0" y="2338"/>
                    </a:lnTo>
                    <a:lnTo>
                      <a:pt x="198" y="2353"/>
                    </a:lnTo>
                    <a:cubicBezTo>
                      <a:pt x="202" y="2306"/>
                      <a:pt x="206" y="2258"/>
                      <a:pt x="210" y="2215"/>
                    </a:cubicBezTo>
                    <a:cubicBezTo>
                      <a:pt x="301" y="1363"/>
                      <a:pt x="559" y="749"/>
                      <a:pt x="947" y="432"/>
                    </a:cubicBezTo>
                    <a:cubicBezTo>
                      <a:pt x="1208" y="222"/>
                      <a:pt x="1454" y="199"/>
                      <a:pt x="1557" y="199"/>
                    </a:cubicBezTo>
                    <a:lnTo>
                      <a:pt x="1608" y="199"/>
                    </a:lnTo>
                    <a:lnTo>
                      <a:pt x="1636" y="5"/>
                    </a:lnTo>
                    <a:cubicBezTo>
                      <a:pt x="1632" y="5"/>
                      <a:pt x="1604"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0"/>
              <p:cNvSpPr/>
              <p:nvPr/>
            </p:nvSpPr>
            <p:spPr>
              <a:xfrm>
                <a:off x="4974625" y="3960275"/>
                <a:ext cx="4500" cy="2700"/>
              </a:xfrm>
              <a:custGeom>
                <a:avLst/>
                <a:gdLst/>
                <a:ahLst/>
                <a:cxnLst/>
                <a:rect l="l" t="t" r="r" b="b"/>
                <a:pathLst>
                  <a:path w="180" h="108" extrusionOk="0">
                    <a:moveTo>
                      <a:pt x="171" y="1"/>
                    </a:moveTo>
                    <a:cubicBezTo>
                      <a:pt x="116" y="36"/>
                      <a:pt x="56" y="72"/>
                      <a:pt x="1" y="107"/>
                    </a:cubicBezTo>
                    <a:cubicBezTo>
                      <a:pt x="104" y="104"/>
                      <a:pt x="167" y="100"/>
                      <a:pt x="179" y="96"/>
                    </a:cubicBezTo>
                    <a:lnTo>
                      <a:pt x="171"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0"/>
              <p:cNvSpPr/>
              <p:nvPr/>
            </p:nvSpPr>
            <p:spPr>
              <a:xfrm>
                <a:off x="4780350" y="3768975"/>
                <a:ext cx="198575" cy="194000"/>
              </a:xfrm>
              <a:custGeom>
                <a:avLst/>
                <a:gdLst/>
                <a:ahLst/>
                <a:cxnLst/>
                <a:rect l="l" t="t" r="r" b="b"/>
                <a:pathLst>
                  <a:path w="7943" h="7760" extrusionOk="0">
                    <a:moveTo>
                      <a:pt x="1367" y="0"/>
                    </a:moveTo>
                    <a:cubicBezTo>
                      <a:pt x="959" y="0"/>
                      <a:pt x="504" y="95"/>
                      <a:pt x="1" y="281"/>
                    </a:cubicBezTo>
                    <a:lnTo>
                      <a:pt x="72" y="468"/>
                    </a:lnTo>
                    <a:cubicBezTo>
                      <a:pt x="551" y="289"/>
                      <a:pt x="983" y="198"/>
                      <a:pt x="1367" y="198"/>
                    </a:cubicBezTo>
                    <a:cubicBezTo>
                      <a:pt x="1771" y="198"/>
                      <a:pt x="2120" y="297"/>
                      <a:pt x="2409" y="499"/>
                    </a:cubicBezTo>
                    <a:cubicBezTo>
                      <a:pt x="3344" y="1137"/>
                      <a:pt x="3367" y="2618"/>
                      <a:pt x="3367" y="2626"/>
                    </a:cubicBezTo>
                    <a:cubicBezTo>
                      <a:pt x="3276" y="4417"/>
                      <a:pt x="3700" y="5771"/>
                      <a:pt x="4631" y="6654"/>
                    </a:cubicBezTo>
                    <a:cubicBezTo>
                      <a:pt x="5665" y="7641"/>
                      <a:pt x="7027" y="7759"/>
                      <a:pt x="7637" y="7759"/>
                    </a:cubicBezTo>
                    <a:lnTo>
                      <a:pt x="7772" y="7759"/>
                    </a:lnTo>
                    <a:cubicBezTo>
                      <a:pt x="7827" y="7724"/>
                      <a:pt x="7887" y="7688"/>
                      <a:pt x="7942" y="7653"/>
                    </a:cubicBezTo>
                    <a:lnTo>
                      <a:pt x="7930" y="7550"/>
                    </a:lnTo>
                    <a:cubicBezTo>
                      <a:pt x="7926" y="7554"/>
                      <a:pt x="7831" y="7561"/>
                      <a:pt x="7665" y="7561"/>
                    </a:cubicBezTo>
                    <a:cubicBezTo>
                      <a:pt x="7103" y="7561"/>
                      <a:pt x="5756" y="7454"/>
                      <a:pt x="4766" y="6512"/>
                    </a:cubicBezTo>
                    <a:cubicBezTo>
                      <a:pt x="3942" y="5724"/>
                      <a:pt x="3534" y="4539"/>
                      <a:pt x="3554" y="2983"/>
                    </a:cubicBezTo>
                    <a:lnTo>
                      <a:pt x="3554" y="2983"/>
                    </a:lnTo>
                    <a:cubicBezTo>
                      <a:pt x="3550" y="2987"/>
                      <a:pt x="3546" y="2995"/>
                      <a:pt x="3542" y="3002"/>
                    </a:cubicBezTo>
                    <a:lnTo>
                      <a:pt x="3371" y="2903"/>
                    </a:lnTo>
                    <a:cubicBezTo>
                      <a:pt x="3427" y="2804"/>
                      <a:pt x="3494" y="2717"/>
                      <a:pt x="3565" y="2642"/>
                    </a:cubicBezTo>
                    <a:cubicBezTo>
                      <a:pt x="3565" y="2638"/>
                      <a:pt x="3565" y="2634"/>
                      <a:pt x="3565" y="2630"/>
                    </a:cubicBezTo>
                    <a:cubicBezTo>
                      <a:pt x="3565" y="2563"/>
                      <a:pt x="3542" y="1034"/>
                      <a:pt x="2524" y="333"/>
                    </a:cubicBezTo>
                    <a:cubicBezTo>
                      <a:pt x="2199" y="111"/>
                      <a:pt x="1811" y="0"/>
                      <a:pt x="1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0"/>
              <p:cNvSpPr/>
              <p:nvPr/>
            </p:nvSpPr>
            <p:spPr>
              <a:xfrm>
                <a:off x="4761050" y="3501025"/>
                <a:ext cx="76850" cy="215875"/>
              </a:xfrm>
              <a:custGeom>
                <a:avLst/>
                <a:gdLst/>
                <a:ahLst/>
                <a:cxnLst/>
                <a:rect l="l" t="t" r="r" b="b"/>
                <a:pathLst>
                  <a:path w="3074" h="8635" extrusionOk="0">
                    <a:moveTo>
                      <a:pt x="76" y="0"/>
                    </a:moveTo>
                    <a:lnTo>
                      <a:pt x="0" y="182"/>
                    </a:lnTo>
                    <a:cubicBezTo>
                      <a:pt x="1577" y="840"/>
                      <a:pt x="2484" y="1644"/>
                      <a:pt x="2698" y="2575"/>
                    </a:cubicBezTo>
                    <a:cubicBezTo>
                      <a:pt x="2836" y="3189"/>
                      <a:pt x="2662" y="3739"/>
                      <a:pt x="2456" y="4369"/>
                    </a:cubicBezTo>
                    <a:cubicBezTo>
                      <a:pt x="2226" y="5086"/>
                      <a:pt x="1965" y="5898"/>
                      <a:pt x="2175" y="6943"/>
                    </a:cubicBezTo>
                    <a:cubicBezTo>
                      <a:pt x="2274" y="7439"/>
                      <a:pt x="2464" y="7918"/>
                      <a:pt x="2741" y="8369"/>
                    </a:cubicBezTo>
                    <a:cubicBezTo>
                      <a:pt x="2793" y="8460"/>
                      <a:pt x="2852" y="8548"/>
                      <a:pt x="2912" y="8635"/>
                    </a:cubicBezTo>
                    <a:lnTo>
                      <a:pt x="3074" y="8520"/>
                    </a:lnTo>
                    <a:cubicBezTo>
                      <a:pt x="3070" y="8508"/>
                      <a:pt x="3062" y="8500"/>
                      <a:pt x="3054" y="8492"/>
                    </a:cubicBezTo>
                    <a:cubicBezTo>
                      <a:pt x="2710" y="7993"/>
                      <a:pt x="2480" y="7458"/>
                      <a:pt x="2369" y="6904"/>
                    </a:cubicBezTo>
                    <a:cubicBezTo>
                      <a:pt x="2167" y="5910"/>
                      <a:pt x="2412" y="5157"/>
                      <a:pt x="2646" y="4432"/>
                    </a:cubicBezTo>
                    <a:cubicBezTo>
                      <a:pt x="2848" y="3799"/>
                      <a:pt x="3042" y="3200"/>
                      <a:pt x="2888" y="2531"/>
                    </a:cubicBezTo>
                    <a:cubicBezTo>
                      <a:pt x="2662" y="1533"/>
                      <a:pt x="1715" y="681"/>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0"/>
              <p:cNvSpPr/>
              <p:nvPr/>
            </p:nvSpPr>
            <p:spPr>
              <a:xfrm>
                <a:off x="4526650" y="3901150"/>
                <a:ext cx="2900" cy="1425"/>
              </a:xfrm>
              <a:custGeom>
                <a:avLst/>
                <a:gdLst/>
                <a:ahLst/>
                <a:cxnLst/>
                <a:rect l="l" t="t" r="r" b="b"/>
                <a:pathLst>
                  <a:path w="116" h="57" extrusionOk="0">
                    <a:moveTo>
                      <a:pt x="116" y="1"/>
                    </a:moveTo>
                    <a:lnTo>
                      <a:pt x="116" y="1"/>
                    </a:lnTo>
                    <a:cubicBezTo>
                      <a:pt x="76" y="5"/>
                      <a:pt x="37" y="5"/>
                      <a:pt x="1" y="5"/>
                    </a:cubicBezTo>
                    <a:cubicBezTo>
                      <a:pt x="17" y="37"/>
                      <a:pt x="29" y="52"/>
                      <a:pt x="29" y="56"/>
                    </a:cubicBezTo>
                    <a:lnTo>
                      <a:pt x="116"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0"/>
              <p:cNvSpPr/>
              <p:nvPr/>
            </p:nvSpPr>
            <p:spPr>
              <a:xfrm>
                <a:off x="4492600" y="3795700"/>
                <a:ext cx="39025" cy="105575"/>
              </a:xfrm>
              <a:custGeom>
                <a:avLst/>
                <a:gdLst/>
                <a:ahLst/>
                <a:cxnLst/>
                <a:rect l="l" t="t" r="r" b="b"/>
                <a:pathLst>
                  <a:path w="1561" h="4223" extrusionOk="0">
                    <a:moveTo>
                      <a:pt x="1212" y="1"/>
                    </a:moveTo>
                    <a:lnTo>
                      <a:pt x="1212" y="1"/>
                    </a:lnTo>
                    <a:cubicBezTo>
                      <a:pt x="0" y="1664"/>
                      <a:pt x="1161" y="3866"/>
                      <a:pt x="1363" y="4223"/>
                    </a:cubicBezTo>
                    <a:cubicBezTo>
                      <a:pt x="1399" y="4223"/>
                      <a:pt x="1438" y="4223"/>
                      <a:pt x="1478" y="4219"/>
                    </a:cubicBezTo>
                    <a:lnTo>
                      <a:pt x="1561" y="4167"/>
                    </a:lnTo>
                    <a:cubicBezTo>
                      <a:pt x="1545" y="4144"/>
                      <a:pt x="135" y="1815"/>
                      <a:pt x="1371" y="115"/>
                    </a:cubicBezTo>
                    <a:lnTo>
                      <a:pt x="1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0"/>
              <p:cNvSpPr/>
              <p:nvPr/>
            </p:nvSpPr>
            <p:spPr>
              <a:xfrm>
                <a:off x="4690650" y="3920975"/>
                <a:ext cx="6250" cy="2500"/>
              </a:xfrm>
              <a:custGeom>
                <a:avLst/>
                <a:gdLst/>
                <a:ahLst/>
                <a:cxnLst/>
                <a:rect l="l" t="t" r="r" b="b"/>
                <a:pathLst>
                  <a:path w="250" h="100" extrusionOk="0">
                    <a:moveTo>
                      <a:pt x="0" y="0"/>
                    </a:moveTo>
                    <a:lnTo>
                      <a:pt x="4" y="99"/>
                    </a:lnTo>
                    <a:cubicBezTo>
                      <a:pt x="8" y="99"/>
                      <a:pt x="99" y="95"/>
                      <a:pt x="250" y="71"/>
                    </a:cubicBezTo>
                    <a:cubicBezTo>
                      <a:pt x="166" y="48"/>
                      <a:pt x="83" y="24"/>
                      <a:pt x="0"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0"/>
              <p:cNvSpPr/>
              <p:nvPr/>
            </p:nvSpPr>
            <p:spPr>
              <a:xfrm>
                <a:off x="4690650" y="3870275"/>
                <a:ext cx="75875" cy="52500"/>
              </a:xfrm>
              <a:custGeom>
                <a:avLst/>
                <a:gdLst/>
                <a:ahLst/>
                <a:cxnLst/>
                <a:rect l="l" t="t" r="r" b="b"/>
                <a:pathLst>
                  <a:path w="3035" h="2100" extrusionOk="0">
                    <a:moveTo>
                      <a:pt x="2860" y="0"/>
                    </a:moveTo>
                    <a:cubicBezTo>
                      <a:pt x="1810" y="1870"/>
                      <a:pt x="16" y="1929"/>
                      <a:pt x="0" y="1929"/>
                    </a:cubicBezTo>
                    <a:lnTo>
                      <a:pt x="0" y="2028"/>
                    </a:lnTo>
                    <a:cubicBezTo>
                      <a:pt x="83" y="2052"/>
                      <a:pt x="166" y="2076"/>
                      <a:pt x="250" y="2099"/>
                    </a:cubicBezTo>
                    <a:cubicBezTo>
                      <a:pt x="800" y="2012"/>
                      <a:pt x="2163" y="1644"/>
                      <a:pt x="3034" y="95"/>
                    </a:cubicBezTo>
                    <a:lnTo>
                      <a:pt x="28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0"/>
              <p:cNvSpPr/>
              <p:nvPr/>
            </p:nvSpPr>
            <p:spPr>
              <a:xfrm>
                <a:off x="5084950" y="3476750"/>
                <a:ext cx="3200" cy="3200"/>
              </a:xfrm>
              <a:custGeom>
                <a:avLst/>
                <a:gdLst/>
                <a:ahLst/>
                <a:cxnLst/>
                <a:rect l="l" t="t" r="r" b="b"/>
                <a:pathLst>
                  <a:path w="128" h="128" extrusionOk="0">
                    <a:moveTo>
                      <a:pt x="91" y="1"/>
                    </a:moveTo>
                    <a:lnTo>
                      <a:pt x="0" y="32"/>
                    </a:lnTo>
                    <a:cubicBezTo>
                      <a:pt x="44" y="64"/>
                      <a:pt x="87" y="96"/>
                      <a:pt x="127" y="127"/>
                    </a:cubicBezTo>
                    <a:cubicBezTo>
                      <a:pt x="107" y="48"/>
                      <a:pt x="95" y="5"/>
                      <a:pt x="91"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0"/>
              <p:cNvSpPr/>
              <p:nvPr/>
            </p:nvSpPr>
            <p:spPr>
              <a:xfrm>
                <a:off x="5061475" y="3477550"/>
                <a:ext cx="37950" cy="87150"/>
              </a:xfrm>
              <a:custGeom>
                <a:avLst/>
                <a:gdLst/>
                <a:ahLst/>
                <a:cxnLst/>
                <a:rect l="l" t="t" r="r" b="b"/>
                <a:pathLst>
                  <a:path w="1518" h="3486" extrusionOk="0">
                    <a:moveTo>
                      <a:pt x="939" y="0"/>
                    </a:moveTo>
                    <a:lnTo>
                      <a:pt x="844" y="32"/>
                    </a:lnTo>
                    <a:cubicBezTo>
                      <a:pt x="852" y="52"/>
                      <a:pt x="1514" y="2112"/>
                      <a:pt x="1" y="3331"/>
                    </a:cubicBezTo>
                    <a:lnTo>
                      <a:pt x="123" y="3486"/>
                    </a:lnTo>
                    <a:cubicBezTo>
                      <a:pt x="1518" y="2361"/>
                      <a:pt x="1193" y="583"/>
                      <a:pt x="1066" y="95"/>
                    </a:cubicBezTo>
                    <a:cubicBezTo>
                      <a:pt x="1026" y="64"/>
                      <a:pt x="983" y="32"/>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0"/>
              <p:cNvSpPr/>
              <p:nvPr/>
            </p:nvSpPr>
            <p:spPr>
              <a:xfrm>
                <a:off x="4851650" y="3440900"/>
                <a:ext cx="120925" cy="61225"/>
              </a:xfrm>
              <a:custGeom>
                <a:avLst/>
                <a:gdLst/>
                <a:ahLst/>
                <a:cxnLst/>
                <a:rect l="l" t="t" r="r" b="b"/>
                <a:pathLst>
                  <a:path w="4837" h="2449" extrusionOk="0">
                    <a:moveTo>
                      <a:pt x="535" y="1"/>
                    </a:moveTo>
                    <a:cubicBezTo>
                      <a:pt x="361" y="1"/>
                      <a:pt x="183" y="5"/>
                      <a:pt x="1" y="13"/>
                    </a:cubicBezTo>
                    <a:cubicBezTo>
                      <a:pt x="4" y="76"/>
                      <a:pt x="8" y="143"/>
                      <a:pt x="8" y="211"/>
                    </a:cubicBezTo>
                    <a:cubicBezTo>
                      <a:pt x="187" y="203"/>
                      <a:pt x="357" y="199"/>
                      <a:pt x="519" y="199"/>
                    </a:cubicBezTo>
                    <a:cubicBezTo>
                      <a:pt x="2500" y="199"/>
                      <a:pt x="3506" y="757"/>
                      <a:pt x="4009" y="1249"/>
                    </a:cubicBezTo>
                    <a:cubicBezTo>
                      <a:pt x="4599" y="1827"/>
                      <a:pt x="4639" y="2441"/>
                      <a:pt x="4639" y="2449"/>
                    </a:cubicBezTo>
                    <a:lnTo>
                      <a:pt x="4714" y="2445"/>
                    </a:lnTo>
                    <a:lnTo>
                      <a:pt x="4837" y="2437"/>
                    </a:lnTo>
                    <a:cubicBezTo>
                      <a:pt x="4837" y="2409"/>
                      <a:pt x="4793" y="1688"/>
                      <a:pt x="4068" y="1031"/>
                    </a:cubicBezTo>
                    <a:cubicBezTo>
                      <a:pt x="3312" y="345"/>
                      <a:pt x="2124" y="1"/>
                      <a:pt x="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0"/>
              <p:cNvSpPr/>
              <p:nvPr/>
            </p:nvSpPr>
            <p:spPr>
              <a:xfrm>
                <a:off x="4838175" y="3381400"/>
                <a:ext cx="5475" cy="2700"/>
              </a:xfrm>
              <a:custGeom>
                <a:avLst/>
                <a:gdLst/>
                <a:ahLst/>
                <a:cxnLst/>
                <a:rect l="l" t="t" r="r" b="b"/>
                <a:pathLst>
                  <a:path w="219" h="108" extrusionOk="0">
                    <a:moveTo>
                      <a:pt x="191" y="0"/>
                    </a:moveTo>
                    <a:lnTo>
                      <a:pt x="1" y="56"/>
                    </a:lnTo>
                    <a:cubicBezTo>
                      <a:pt x="1" y="56"/>
                      <a:pt x="1" y="64"/>
                      <a:pt x="5" y="80"/>
                    </a:cubicBezTo>
                    <a:cubicBezTo>
                      <a:pt x="76" y="88"/>
                      <a:pt x="147" y="95"/>
                      <a:pt x="219" y="107"/>
                    </a:cubicBezTo>
                    <a:cubicBezTo>
                      <a:pt x="203" y="40"/>
                      <a:pt x="191" y="0"/>
                      <a:pt x="191"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0"/>
              <p:cNvSpPr/>
              <p:nvPr/>
            </p:nvSpPr>
            <p:spPr>
              <a:xfrm>
                <a:off x="4838275" y="3383375"/>
                <a:ext cx="13800" cy="94600"/>
              </a:xfrm>
              <a:custGeom>
                <a:avLst/>
                <a:gdLst/>
                <a:ahLst/>
                <a:cxnLst/>
                <a:rect l="l" t="t" r="r" b="b"/>
                <a:pathLst>
                  <a:path w="552" h="3784" extrusionOk="0">
                    <a:moveTo>
                      <a:pt x="1" y="1"/>
                    </a:moveTo>
                    <a:cubicBezTo>
                      <a:pt x="60" y="214"/>
                      <a:pt x="496" y="1866"/>
                      <a:pt x="294" y="3763"/>
                    </a:cubicBezTo>
                    <a:lnTo>
                      <a:pt x="492" y="3783"/>
                    </a:lnTo>
                    <a:cubicBezTo>
                      <a:pt x="539" y="3340"/>
                      <a:pt x="551" y="2912"/>
                      <a:pt x="543" y="2512"/>
                    </a:cubicBezTo>
                    <a:cubicBezTo>
                      <a:pt x="543" y="2444"/>
                      <a:pt x="539" y="2377"/>
                      <a:pt x="536" y="2314"/>
                    </a:cubicBezTo>
                    <a:cubicBezTo>
                      <a:pt x="492" y="1197"/>
                      <a:pt x="290" y="321"/>
                      <a:pt x="215" y="28"/>
                    </a:cubicBezTo>
                    <a:cubicBezTo>
                      <a:pt x="143" y="16"/>
                      <a:pt x="72" y="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0"/>
              <p:cNvSpPr/>
              <p:nvPr/>
            </p:nvSpPr>
            <p:spPr>
              <a:xfrm>
                <a:off x="5125250" y="3814225"/>
                <a:ext cx="3775" cy="2500"/>
              </a:xfrm>
              <a:custGeom>
                <a:avLst/>
                <a:gdLst/>
                <a:ahLst/>
                <a:cxnLst/>
                <a:rect l="l" t="t" r="r" b="b"/>
                <a:pathLst>
                  <a:path w="151" h="100" extrusionOk="0">
                    <a:moveTo>
                      <a:pt x="151" y="0"/>
                    </a:moveTo>
                    <a:lnTo>
                      <a:pt x="151" y="0"/>
                    </a:lnTo>
                    <a:cubicBezTo>
                      <a:pt x="99" y="32"/>
                      <a:pt x="52" y="60"/>
                      <a:pt x="0" y="91"/>
                    </a:cubicBezTo>
                    <a:cubicBezTo>
                      <a:pt x="92" y="95"/>
                      <a:pt x="147" y="99"/>
                      <a:pt x="147" y="99"/>
                    </a:cubicBezTo>
                    <a:lnTo>
                      <a:pt x="151" y="0"/>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0"/>
              <p:cNvSpPr/>
              <p:nvPr/>
            </p:nvSpPr>
            <p:spPr>
              <a:xfrm>
                <a:off x="5050200" y="3764125"/>
                <a:ext cx="78825" cy="52400"/>
              </a:xfrm>
              <a:custGeom>
                <a:avLst/>
                <a:gdLst/>
                <a:ahLst/>
                <a:cxnLst/>
                <a:rect l="l" t="t" r="r" b="b"/>
                <a:pathLst>
                  <a:path w="3153" h="2096" extrusionOk="0">
                    <a:moveTo>
                      <a:pt x="194" y="0"/>
                    </a:moveTo>
                    <a:lnTo>
                      <a:pt x="0" y="52"/>
                    </a:lnTo>
                    <a:cubicBezTo>
                      <a:pt x="475" y="1786"/>
                      <a:pt x="2444" y="2052"/>
                      <a:pt x="3002" y="2095"/>
                    </a:cubicBezTo>
                    <a:cubicBezTo>
                      <a:pt x="3054" y="2064"/>
                      <a:pt x="3101" y="2036"/>
                      <a:pt x="3153" y="2004"/>
                    </a:cubicBezTo>
                    <a:lnTo>
                      <a:pt x="3153" y="1905"/>
                    </a:lnTo>
                    <a:cubicBezTo>
                      <a:pt x="3129" y="1905"/>
                      <a:pt x="705" y="1874"/>
                      <a:pt x="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0"/>
              <p:cNvSpPr/>
              <p:nvPr/>
            </p:nvSpPr>
            <p:spPr>
              <a:xfrm>
                <a:off x="4693800" y="3582400"/>
                <a:ext cx="17275" cy="58650"/>
              </a:xfrm>
              <a:custGeom>
                <a:avLst/>
                <a:gdLst/>
                <a:ahLst/>
                <a:cxnLst/>
                <a:rect l="l" t="t" r="r" b="b"/>
                <a:pathLst>
                  <a:path w="691" h="2346" extrusionOk="0">
                    <a:moveTo>
                      <a:pt x="163" y="1"/>
                    </a:moveTo>
                    <a:lnTo>
                      <a:pt x="1" y="116"/>
                    </a:lnTo>
                    <a:cubicBezTo>
                      <a:pt x="488" y="793"/>
                      <a:pt x="401" y="1914"/>
                      <a:pt x="365" y="2231"/>
                    </a:cubicBezTo>
                    <a:cubicBezTo>
                      <a:pt x="357" y="2282"/>
                      <a:pt x="353" y="2314"/>
                      <a:pt x="353" y="2314"/>
                    </a:cubicBezTo>
                    <a:lnTo>
                      <a:pt x="551" y="2346"/>
                    </a:lnTo>
                    <a:cubicBezTo>
                      <a:pt x="551" y="2338"/>
                      <a:pt x="555" y="2298"/>
                      <a:pt x="563" y="2239"/>
                    </a:cubicBezTo>
                    <a:cubicBezTo>
                      <a:pt x="603" y="1886"/>
                      <a:pt x="690" y="734"/>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0"/>
              <p:cNvSpPr/>
              <p:nvPr/>
            </p:nvSpPr>
            <p:spPr>
              <a:xfrm>
                <a:off x="4677875" y="3387050"/>
                <a:ext cx="2700" cy="1400"/>
              </a:xfrm>
              <a:custGeom>
                <a:avLst/>
                <a:gdLst/>
                <a:ahLst/>
                <a:cxnLst/>
                <a:rect l="l" t="t" r="r" b="b"/>
                <a:pathLst>
                  <a:path w="108" h="56" extrusionOk="0">
                    <a:moveTo>
                      <a:pt x="79" y="0"/>
                    </a:moveTo>
                    <a:lnTo>
                      <a:pt x="0" y="56"/>
                    </a:lnTo>
                    <a:cubicBezTo>
                      <a:pt x="36" y="48"/>
                      <a:pt x="71" y="44"/>
                      <a:pt x="107" y="36"/>
                    </a:cubicBezTo>
                    <a:cubicBezTo>
                      <a:pt x="91" y="12"/>
                      <a:pt x="83" y="0"/>
                      <a:pt x="79"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0"/>
              <p:cNvSpPr/>
              <p:nvPr/>
            </p:nvSpPr>
            <p:spPr>
              <a:xfrm>
                <a:off x="4675875" y="3387925"/>
                <a:ext cx="75400" cy="74500"/>
              </a:xfrm>
              <a:custGeom>
                <a:avLst/>
                <a:gdLst/>
                <a:ahLst/>
                <a:cxnLst/>
                <a:rect l="l" t="t" r="r" b="b"/>
                <a:pathLst>
                  <a:path w="3016" h="2980" extrusionOk="0">
                    <a:moveTo>
                      <a:pt x="187" y="1"/>
                    </a:moveTo>
                    <a:cubicBezTo>
                      <a:pt x="151" y="9"/>
                      <a:pt x="116" y="13"/>
                      <a:pt x="80" y="21"/>
                    </a:cubicBezTo>
                    <a:lnTo>
                      <a:pt x="1" y="80"/>
                    </a:lnTo>
                    <a:cubicBezTo>
                      <a:pt x="13" y="100"/>
                      <a:pt x="1352" y="1930"/>
                      <a:pt x="2904" y="2979"/>
                    </a:cubicBezTo>
                    <a:lnTo>
                      <a:pt x="3015" y="2813"/>
                    </a:lnTo>
                    <a:cubicBezTo>
                      <a:pt x="1613" y="1866"/>
                      <a:pt x="385" y="262"/>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0"/>
              <p:cNvSpPr/>
              <p:nvPr/>
            </p:nvSpPr>
            <p:spPr>
              <a:xfrm>
                <a:off x="4641225" y="3677775"/>
                <a:ext cx="151625" cy="129450"/>
              </a:xfrm>
              <a:custGeom>
                <a:avLst/>
                <a:gdLst/>
                <a:ahLst/>
                <a:cxnLst/>
                <a:rect l="l" t="t" r="r" b="b"/>
                <a:pathLst>
                  <a:path w="6065" h="5178" extrusionOk="0">
                    <a:moveTo>
                      <a:pt x="3102" y="0"/>
                    </a:moveTo>
                    <a:cubicBezTo>
                      <a:pt x="2999" y="0"/>
                      <a:pt x="2892" y="4"/>
                      <a:pt x="2789" y="16"/>
                    </a:cubicBezTo>
                    <a:cubicBezTo>
                      <a:pt x="1189" y="167"/>
                      <a:pt x="1" y="1442"/>
                      <a:pt x="135" y="2864"/>
                    </a:cubicBezTo>
                    <a:cubicBezTo>
                      <a:pt x="262" y="4195"/>
                      <a:pt x="1498" y="5177"/>
                      <a:pt x="2963" y="5177"/>
                    </a:cubicBezTo>
                    <a:cubicBezTo>
                      <a:pt x="3066" y="5177"/>
                      <a:pt x="3173" y="5173"/>
                      <a:pt x="3276" y="5165"/>
                    </a:cubicBezTo>
                    <a:cubicBezTo>
                      <a:pt x="4876" y="5011"/>
                      <a:pt x="6065" y="3735"/>
                      <a:pt x="5930" y="2313"/>
                    </a:cubicBezTo>
                    <a:cubicBezTo>
                      <a:pt x="5803" y="986"/>
                      <a:pt x="4568" y="0"/>
                      <a:pt x="3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0"/>
              <p:cNvSpPr/>
              <p:nvPr/>
            </p:nvSpPr>
            <p:spPr>
              <a:xfrm>
                <a:off x="4969200" y="3624100"/>
                <a:ext cx="147450" cy="129450"/>
              </a:xfrm>
              <a:custGeom>
                <a:avLst/>
                <a:gdLst/>
                <a:ahLst/>
                <a:cxnLst/>
                <a:rect l="l" t="t" r="r" b="b"/>
                <a:pathLst>
                  <a:path w="5898" h="5178" extrusionOk="0">
                    <a:moveTo>
                      <a:pt x="3022" y="0"/>
                    </a:moveTo>
                    <a:cubicBezTo>
                      <a:pt x="2919" y="0"/>
                      <a:pt x="2816" y="4"/>
                      <a:pt x="2713" y="16"/>
                    </a:cubicBezTo>
                    <a:cubicBezTo>
                      <a:pt x="1905" y="92"/>
                      <a:pt x="1204" y="452"/>
                      <a:pt x="725" y="975"/>
                    </a:cubicBezTo>
                    <a:cubicBezTo>
                      <a:pt x="1133" y="1121"/>
                      <a:pt x="1414" y="1181"/>
                      <a:pt x="1422" y="1181"/>
                    </a:cubicBezTo>
                    <a:lnTo>
                      <a:pt x="1458" y="1189"/>
                    </a:lnTo>
                    <a:lnTo>
                      <a:pt x="1481" y="1216"/>
                    </a:lnTo>
                    <a:cubicBezTo>
                      <a:pt x="2690" y="2848"/>
                      <a:pt x="3949" y="3672"/>
                      <a:pt x="5224" y="3672"/>
                    </a:cubicBezTo>
                    <a:cubicBezTo>
                      <a:pt x="5276" y="3672"/>
                      <a:pt x="5327" y="3668"/>
                      <a:pt x="5379" y="3668"/>
                    </a:cubicBezTo>
                    <a:cubicBezTo>
                      <a:pt x="5446" y="3664"/>
                      <a:pt x="5514" y="3656"/>
                      <a:pt x="5581" y="3648"/>
                    </a:cubicBezTo>
                    <a:cubicBezTo>
                      <a:pt x="5795" y="3244"/>
                      <a:pt x="5898" y="2789"/>
                      <a:pt x="5850" y="2314"/>
                    </a:cubicBezTo>
                    <a:cubicBezTo>
                      <a:pt x="5724" y="987"/>
                      <a:pt x="4492" y="0"/>
                      <a:pt x="3022" y="0"/>
                    </a:cubicBezTo>
                    <a:close/>
                    <a:moveTo>
                      <a:pt x="586" y="1137"/>
                    </a:moveTo>
                    <a:cubicBezTo>
                      <a:pt x="202" y="1628"/>
                      <a:pt x="0" y="2230"/>
                      <a:pt x="60" y="2864"/>
                    </a:cubicBezTo>
                    <a:cubicBezTo>
                      <a:pt x="186" y="4191"/>
                      <a:pt x="1422" y="5177"/>
                      <a:pt x="2888" y="5177"/>
                    </a:cubicBezTo>
                    <a:cubicBezTo>
                      <a:pt x="2991" y="5177"/>
                      <a:pt x="3094" y="5173"/>
                      <a:pt x="3200" y="5161"/>
                    </a:cubicBezTo>
                    <a:cubicBezTo>
                      <a:pt x="4171" y="5070"/>
                      <a:pt x="4991" y="4563"/>
                      <a:pt x="5454" y="3862"/>
                    </a:cubicBezTo>
                    <a:cubicBezTo>
                      <a:pt x="5434" y="3862"/>
                      <a:pt x="5411" y="3862"/>
                      <a:pt x="5387" y="3866"/>
                    </a:cubicBezTo>
                    <a:cubicBezTo>
                      <a:pt x="5331" y="3866"/>
                      <a:pt x="5276" y="3870"/>
                      <a:pt x="5221" y="3870"/>
                    </a:cubicBezTo>
                    <a:cubicBezTo>
                      <a:pt x="3890" y="3870"/>
                      <a:pt x="2583" y="3027"/>
                      <a:pt x="1343" y="1367"/>
                    </a:cubicBezTo>
                    <a:cubicBezTo>
                      <a:pt x="1244" y="1343"/>
                      <a:pt x="959" y="1276"/>
                      <a:pt x="586" y="1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0"/>
              <p:cNvSpPr/>
              <p:nvPr/>
            </p:nvSpPr>
            <p:spPr>
              <a:xfrm>
                <a:off x="4983850" y="3648450"/>
                <a:ext cx="124875" cy="72425"/>
              </a:xfrm>
              <a:custGeom>
                <a:avLst/>
                <a:gdLst/>
                <a:ahLst/>
                <a:cxnLst/>
                <a:rect l="l" t="t" r="r" b="b"/>
                <a:pathLst>
                  <a:path w="4995" h="2897" extrusionOk="0">
                    <a:moveTo>
                      <a:pt x="139" y="1"/>
                    </a:moveTo>
                    <a:cubicBezTo>
                      <a:pt x="91" y="56"/>
                      <a:pt x="44" y="108"/>
                      <a:pt x="0" y="163"/>
                    </a:cubicBezTo>
                    <a:cubicBezTo>
                      <a:pt x="373" y="302"/>
                      <a:pt x="658" y="369"/>
                      <a:pt x="757" y="393"/>
                    </a:cubicBezTo>
                    <a:cubicBezTo>
                      <a:pt x="1997" y="2053"/>
                      <a:pt x="3304" y="2896"/>
                      <a:pt x="4635" y="2896"/>
                    </a:cubicBezTo>
                    <a:cubicBezTo>
                      <a:pt x="4690" y="2896"/>
                      <a:pt x="4745" y="2892"/>
                      <a:pt x="4801" y="2892"/>
                    </a:cubicBezTo>
                    <a:cubicBezTo>
                      <a:pt x="4825" y="2888"/>
                      <a:pt x="4848" y="2888"/>
                      <a:pt x="4868" y="2888"/>
                    </a:cubicBezTo>
                    <a:cubicBezTo>
                      <a:pt x="4916" y="2817"/>
                      <a:pt x="4955" y="2746"/>
                      <a:pt x="4995" y="2674"/>
                    </a:cubicBezTo>
                    <a:lnTo>
                      <a:pt x="4995" y="2674"/>
                    </a:lnTo>
                    <a:cubicBezTo>
                      <a:pt x="4928" y="2682"/>
                      <a:pt x="4860" y="2690"/>
                      <a:pt x="4793" y="2694"/>
                    </a:cubicBezTo>
                    <a:cubicBezTo>
                      <a:pt x="4741" y="2694"/>
                      <a:pt x="4690" y="2698"/>
                      <a:pt x="4638" y="2698"/>
                    </a:cubicBezTo>
                    <a:cubicBezTo>
                      <a:pt x="3363" y="2698"/>
                      <a:pt x="2104" y="1874"/>
                      <a:pt x="895" y="242"/>
                    </a:cubicBezTo>
                    <a:lnTo>
                      <a:pt x="872" y="215"/>
                    </a:lnTo>
                    <a:lnTo>
                      <a:pt x="836" y="207"/>
                    </a:lnTo>
                    <a:cubicBezTo>
                      <a:pt x="828" y="207"/>
                      <a:pt x="547" y="147"/>
                      <a:pt x="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0"/>
              <p:cNvSpPr/>
              <p:nvPr/>
            </p:nvSpPr>
            <p:spPr>
              <a:xfrm>
                <a:off x="4705600" y="3629600"/>
                <a:ext cx="65075" cy="62200"/>
              </a:xfrm>
              <a:custGeom>
                <a:avLst/>
                <a:gdLst/>
                <a:ahLst/>
                <a:cxnLst/>
                <a:rect l="l" t="t" r="r" b="b"/>
                <a:pathLst>
                  <a:path w="2603" h="2488" extrusionOk="0">
                    <a:moveTo>
                      <a:pt x="1301" y="1"/>
                    </a:moveTo>
                    <a:cubicBezTo>
                      <a:pt x="1263" y="1"/>
                      <a:pt x="1224" y="3"/>
                      <a:pt x="1185" y="6"/>
                    </a:cubicBezTo>
                    <a:cubicBezTo>
                      <a:pt x="499" y="74"/>
                      <a:pt x="0" y="680"/>
                      <a:pt x="64" y="1361"/>
                    </a:cubicBezTo>
                    <a:cubicBezTo>
                      <a:pt x="127" y="2007"/>
                      <a:pt x="669" y="2487"/>
                      <a:pt x="1302" y="2487"/>
                    </a:cubicBezTo>
                    <a:cubicBezTo>
                      <a:pt x="1340" y="2487"/>
                      <a:pt x="1379" y="2485"/>
                      <a:pt x="1418" y="2482"/>
                    </a:cubicBezTo>
                    <a:cubicBezTo>
                      <a:pt x="2103" y="2414"/>
                      <a:pt x="2603" y="1808"/>
                      <a:pt x="2539" y="1127"/>
                    </a:cubicBezTo>
                    <a:cubicBezTo>
                      <a:pt x="2476" y="481"/>
                      <a:pt x="1934" y="1"/>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0"/>
              <p:cNvSpPr/>
              <p:nvPr/>
            </p:nvSpPr>
            <p:spPr>
              <a:xfrm>
                <a:off x="4961675" y="3591000"/>
                <a:ext cx="65075" cy="62100"/>
              </a:xfrm>
              <a:custGeom>
                <a:avLst/>
                <a:gdLst/>
                <a:ahLst/>
                <a:cxnLst/>
                <a:rect l="l" t="t" r="r" b="b"/>
                <a:pathLst>
                  <a:path w="2603" h="2484" extrusionOk="0">
                    <a:moveTo>
                      <a:pt x="1301" y="0"/>
                    </a:moveTo>
                    <a:cubicBezTo>
                      <a:pt x="1262" y="0"/>
                      <a:pt x="1223" y="2"/>
                      <a:pt x="1184" y="5"/>
                    </a:cubicBezTo>
                    <a:cubicBezTo>
                      <a:pt x="499" y="69"/>
                      <a:pt x="0" y="675"/>
                      <a:pt x="63" y="1360"/>
                    </a:cubicBezTo>
                    <a:cubicBezTo>
                      <a:pt x="123" y="2000"/>
                      <a:pt x="665" y="2483"/>
                      <a:pt x="1296" y="2483"/>
                    </a:cubicBezTo>
                    <a:cubicBezTo>
                      <a:pt x="1336" y="2483"/>
                      <a:pt x="1377" y="2481"/>
                      <a:pt x="1418" y="2477"/>
                    </a:cubicBezTo>
                    <a:cubicBezTo>
                      <a:pt x="2099" y="2414"/>
                      <a:pt x="2602" y="1808"/>
                      <a:pt x="2539" y="1126"/>
                    </a:cubicBezTo>
                    <a:cubicBezTo>
                      <a:pt x="2476" y="481"/>
                      <a:pt x="1933"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0"/>
              <p:cNvSpPr/>
              <p:nvPr/>
            </p:nvSpPr>
            <p:spPr>
              <a:xfrm>
                <a:off x="4945125" y="3681825"/>
                <a:ext cx="41425" cy="78550"/>
              </a:xfrm>
              <a:custGeom>
                <a:avLst/>
                <a:gdLst/>
                <a:ahLst/>
                <a:cxnLst/>
                <a:rect l="l" t="t" r="r" b="b"/>
                <a:pathLst>
                  <a:path w="1657" h="3142" extrusionOk="0">
                    <a:moveTo>
                      <a:pt x="155" y="1"/>
                    </a:moveTo>
                    <a:cubicBezTo>
                      <a:pt x="104" y="32"/>
                      <a:pt x="52" y="56"/>
                      <a:pt x="1" y="88"/>
                    </a:cubicBezTo>
                    <a:lnTo>
                      <a:pt x="1518" y="3142"/>
                    </a:lnTo>
                    <a:cubicBezTo>
                      <a:pt x="1565" y="3106"/>
                      <a:pt x="1613" y="3070"/>
                      <a:pt x="1656" y="3027"/>
                    </a:cubicBez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0"/>
              <p:cNvSpPr/>
              <p:nvPr/>
            </p:nvSpPr>
            <p:spPr>
              <a:xfrm>
                <a:off x="5093750" y="3403325"/>
                <a:ext cx="339675" cy="271900"/>
              </a:xfrm>
              <a:custGeom>
                <a:avLst/>
                <a:gdLst/>
                <a:ahLst/>
                <a:cxnLst/>
                <a:rect l="l" t="t" r="r" b="b"/>
                <a:pathLst>
                  <a:path w="13587" h="10876" extrusionOk="0">
                    <a:moveTo>
                      <a:pt x="8026" y="0"/>
                    </a:moveTo>
                    <a:cubicBezTo>
                      <a:pt x="7283" y="0"/>
                      <a:pt x="6343" y="1045"/>
                      <a:pt x="6572" y="2660"/>
                    </a:cubicBezTo>
                    <a:cubicBezTo>
                      <a:pt x="6084" y="858"/>
                      <a:pt x="5201" y="168"/>
                      <a:pt x="4531" y="168"/>
                    </a:cubicBezTo>
                    <a:cubicBezTo>
                      <a:pt x="3547" y="168"/>
                      <a:pt x="3025" y="1659"/>
                      <a:pt x="4898" y="3307"/>
                    </a:cubicBezTo>
                    <a:lnTo>
                      <a:pt x="4898" y="3307"/>
                    </a:lnTo>
                    <a:cubicBezTo>
                      <a:pt x="4364" y="2879"/>
                      <a:pt x="3133" y="1986"/>
                      <a:pt x="2122" y="1986"/>
                    </a:cubicBezTo>
                    <a:cubicBezTo>
                      <a:pt x="1894" y="1986"/>
                      <a:pt x="1677" y="2031"/>
                      <a:pt x="1482" y="2138"/>
                    </a:cubicBezTo>
                    <a:cubicBezTo>
                      <a:pt x="163" y="3001"/>
                      <a:pt x="2615" y="3936"/>
                      <a:pt x="4096" y="4574"/>
                    </a:cubicBezTo>
                    <a:cubicBezTo>
                      <a:pt x="3794" y="4530"/>
                      <a:pt x="3511" y="4510"/>
                      <a:pt x="3249" y="4510"/>
                    </a:cubicBezTo>
                    <a:cubicBezTo>
                      <a:pt x="366" y="4510"/>
                      <a:pt x="0" y="6921"/>
                      <a:pt x="2856" y="6921"/>
                    </a:cubicBezTo>
                    <a:cubicBezTo>
                      <a:pt x="3295" y="6921"/>
                      <a:pt x="3811" y="6864"/>
                      <a:pt x="4405" y="6732"/>
                    </a:cubicBezTo>
                    <a:lnTo>
                      <a:pt x="4405" y="6732"/>
                    </a:lnTo>
                    <a:cubicBezTo>
                      <a:pt x="1515" y="7835"/>
                      <a:pt x="2104" y="10342"/>
                      <a:pt x="3556" y="10342"/>
                    </a:cubicBezTo>
                    <a:cubicBezTo>
                      <a:pt x="4185" y="10342"/>
                      <a:pt x="4976" y="9871"/>
                      <a:pt x="5716" y="8610"/>
                    </a:cubicBezTo>
                    <a:lnTo>
                      <a:pt x="5716" y="8610"/>
                    </a:lnTo>
                    <a:cubicBezTo>
                      <a:pt x="5247" y="10176"/>
                      <a:pt x="5528" y="10814"/>
                      <a:pt x="5982" y="10814"/>
                    </a:cubicBezTo>
                    <a:cubicBezTo>
                      <a:pt x="6466" y="10814"/>
                      <a:pt x="7147" y="10087"/>
                      <a:pt x="7321" y="8985"/>
                    </a:cubicBezTo>
                    <a:lnTo>
                      <a:pt x="7321" y="8985"/>
                    </a:lnTo>
                    <a:cubicBezTo>
                      <a:pt x="7445" y="10184"/>
                      <a:pt x="8205" y="10875"/>
                      <a:pt x="8836" y="10875"/>
                    </a:cubicBezTo>
                    <a:cubicBezTo>
                      <a:pt x="9512" y="10875"/>
                      <a:pt x="10040" y="10084"/>
                      <a:pt x="9483" y="8277"/>
                    </a:cubicBezTo>
                    <a:lnTo>
                      <a:pt x="9483" y="8277"/>
                    </a:lnTo>
                    <a:cubicBezTo>
                      <a:pt x="9685" y="8578"/>
                      <a:pt x="10224" y="9287"/>
                      <a:pt x="11147" y="9505"/>
                    </a:cubicBezTo>
                    <a:cubicBezTo>
                      <a:pt x="11348" y="9568"/>
                      <a:pt x="11546" y="9600"/>
                      <a:pt x="11730" y="9600"/>
                    </a:cubicBezTo>
                    <a:cubicBezTo>
                      <a:pt x="12445" y="9600"/>
                      <a:pt x="12956" y="9122"/>
                      <a:pt x="12628" y="8146"/>
                    </a:cubicBezTo>
                    <a:cubicBezTo>
                      <a:pt x="12149" y="6720"/>
                      <a:pt x="9673" y="6411"/>
                      <a:pt x="9709" y="6293"/>
                    </a:cubicBezTo>
                    <a:cubicBezTo>
                      <a:pt x="9712" y="6282"/>
                      <a:pt x="9736" y="6277"/>
                      <a:pt x="9778" y="6277"/>
                    </a:cubicBezTo>
                    <a:cubicBezTo>
                      <a:pt x="9949" y="6277"/>
                      <a:pt x="10415" y="6359"/>
                      <a:pt x="10937" y="6455"/>
                    </a:cubicBezTo>
                    <a:cubicBezTo>
                      <a:pt x="11486" y="6553"/>
                      <a:pt x="11770" y="6615"/>
                      <a:pt x="12024" y="6615"/>
                    </a:cubicBezTo>
                    <a:cubicBezTo>
                      <a:pt x="12128" y="6615"/>
                      <a:pt x="12228" y="6605"/>
                      <a:pt x="12339" y="6582"/>
                    </a:cubicBezTo>
                    <a:cubicBezTo>
                      <a:pt x="12529" y="6542"/>
                      <a:pt x="12842" y="6475"/>
                      <a:pt x="13123" y="6213"/>
                    </a:cubicBezTo>
                    <a:cubicBezTo>
                      <a:pt x="13139" y="6197"/>
                      <a:pt x="13155" y="6182"/>
                      <a:pt x="13171" y="6166"/>
                    </a:cubicBezTo>
                    <a:cubicBezTo>
                      <a:pt x="13587" y="5734"/>
                      <a:pt x="13587" y="5049"/>
                      <a:pt x="13195" y="4593"/>
                    </a:cubicBezTo>
                    <a:cubicBezTo>
                      <a:pt x="12961" y="4320"/>
                      <a:pt x="12731" y="4181"/>
                      <a:pt x="12589" y="4114"/>
                    </a:cubicBezTo>
                    <a:cubicBezTo>
                      <a:pt x="12573" y="4106"/>
                      <a:pt x="12557" y="4098"/>
                      <a:pt x="12537" y="4090"/>
                    </a:cubicBezTo>
                    <a:cubicBezTo>
                      <a:pt x="12394" y="4030"/>
                      <a:pt x="12008" y="3905"/>
                      <a:pt x="11500" y="3905"/>
                    </a:cubicBezTo>
                    <a:cubicBezTo>
                      <a:pt x="11279" y="3905"/>
                      <a:pt x="11035" y="3929"/>
                      <a:pt x="10778" y="3991"/>
                    </a:cubicBezTo>
                    <a:cubicBezTo>
                      <a:pt x="10485" y="4061"/>
                      <a:pt x="10231" y="4168"/>
                      <a:pt x="10019" y="4283"/>
                    </a:cubicBezTo>
                    <a:lnTo>
                      <a:pt x="10019" y="4283"/>
                    </a:lnTo>
                    <a:cubicBezTo>
                      <a:pt x="11322" y="3306"/>
                      <a:pt x="11988" y="2379"/>
                      <a:pt x="11757" y="1825"/>
                    </a:cubicBezTo>
                    <a:cubicBezTo>
                      <a:pt x="11583" y="1405"/>
                      <a:pt x="10937" y="1318"/>
                      <a:pt x="10866" y="1306"/>
                    </a:cubicBezTo>
                    <a:cubicBezTo>
                      <a:pt x="10803" y="1298"/>
                      <a:pt x="10740" y="1294"/>
                      <a:pt x="10677" y="1294"/>
                    </a:cubicBezTo>
                    <a:cubicBezTo>
                      <a:pt x="9817" y="1294"/>
                      <a:pt x="8894" y="2038"/>
                      <a:pt x="8422" y="3278"/>
                    </a:cubicBezTo>
                    <a:cubicBezTo>
                      <a:pt x="9266" y="955"/>
                      <a:pt x="8736" y="0"/>
                      <a:pt x="8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0"/>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0"/>
              <p:cNvSpPr/>
              <p:nvPr/>
            </p:nvSpPr>
            <p:spPr>
              <a:xfrm>
                <a:off x="4195200" y="3765375"/>
                <a:ext cx="339700" cy="271975"/>
              </a:xfrm>
              <a:custGeom>
                <a:avLst/>
                <a:gdLst/>
                <a:ahLst/>
                <a:cxnLst/>
                <a:rect l="l" t="t" r="r" b="b"/>
                <a:pathLst>
                  <a:path w="13588" h="10879" extrusionOk="0">
                    <a:moveTo>
                      <a:pt x="8028" y="1"/>
                    </a:moveTo>
                    <a:cubicBezTo>
                      <a:pt x="7285" y="1"/>
                      <a:pt x="6344" y="1047"/>
                      <a:pt x="6573" y="2663"/>
                    </a:cubicBezTo>
                    <a:cubicBezTo>
                      <a:pt x="6085" y="859"/>
                      <a:pt x="5201" y="168"/>
                      <a:pt x="4532" y="168"/>
                    </a:cubicBezTo>
                    <a:cubicBezTo>
                      <a:pt x="3551" y="168"/>
                      <a:pt x="3030" y="1649"/>
                      <a:pt x="4880" y="3293"/>
                    </a:cubicBezTo>
                    <a:lnTo>
                      <a:pt x="4880" y="3293"/>
                    </a:lnTo>
                    <a:cubicBezTo>
                      <a:pt x="4337" y="2857"/>
                      <a:pt x="3122" y="1985"/>
                      <a:pt x="2123" y="1985"/>
                    </a:cubicBezTo>
                    <a:cubicBezTo>
                      <a:pt x="1895" y="1985"/>
                      <a:pt x="1678" y="2030"/>
                      <a:pt x="1483" y="2136"/>
                    </a:cubicBezTo>
                    <a:cubicBezTo>
                      <a:pt x="164" y="3000"/>
                      <a:pt x="2616" y="3935"/>
                      <a:pt x="4097" y="4576"/>
                    </a:cubicBezTo>
                    <a:cubicBezTo>
                      <a:pt x="3793" y="4533"/>
                      <a:pt x="3509" y="4512"/>
                      <a:pt x="3246" y="4512"/>
                    </a:cubicBezTo>
                    <a:cubicBezTo>
                      <a:pt x="367" y="4512"/>
                      <a:pt x="0" y="6921"/>
                      <a:pt x="2852" y="6921"/>
                    </a:cubicBezTo>
                    <a:cubicBezTo>
                      <a:pt x="3293" y="6921"/>
                      <a:pt x="3810" y="6864"/>
                      <a:pt x="4406" y="6731"/>
                    </a:cubicBezTo>
                    <a:lnTo>
                      <a:pt x="4406" y="6731"/>
                    </a:lnTo>
                    <a:cubicBezTo>
                      <a:pt x="1516" y="7834"/>
                      <a:pt x="2105" y="10341"/>
                      <a:pt x="3557" y="10341"/>
                    </a:cubicBezTo>
                    <a:cubicBezTo>
                      <a:pt x="4186" y="10341"/>
                      <a:pt x="4977" y="9870"/>
                      <a:pt x="5717" y="8609"/>
                    </a:cubicBezTo>
                    <a:lnTo>
                      <a:pt x="5717" y="8609"/>
                    </a:lnTo>
                    <a:cubicBezTo>
                      <a:pt x="5248" y="10175"/>
                      <a:pt x="5529" y="10813"/>
                      <a:pt x="5983" y="10813"/>
                    </a:cubicBezTo>
                    <a:cubicBezTo>
                      <a:pt x="6467" y="10813"/>
                      <a:pt x="7147" y="10087"/>
                      <a:pt x="7322" y="8987"/>
                    </a:cubicBezTo>
                    <a:lnTo>
                      <a:pt x="7322" y="8987"/>
                    </a:lnTo>
                    <a:cubicBezTo>
                      <a:pt x="7446" y="10187"/>
                      <a:pt x="8206" y="10878"/>
                      <a:pt x="8837" y="10878"/>
                    </a:cubicBezTo>
                    <a:cubicBezTo>
                      <a:pt x="9513" y="10878"/>
                      <a:pt x="10041" y="10087"/>
                      <a:pt x="9484" y="8280"/>
                    </a:cubicBezTo>
                    <a:lnTo>
                      <a:pt x="9484" y="8280"/>
                    </a:lnTo>
                    <a:cubicBezTo>
                      <a:pt x="9686" y="8581"/>
                      <a:pt x="10225" y="9286"/>
                      <a:pt x="11148" y="9504"/>
                    </a:cubicBezTo>
                    <a:cubicBezTo>
                      <a:pt x="11350" y="9568"/>
                      <a:pt x="11550" y="9601"/>
                      <a:pt x="11735" y="9601"/>
                    </a:cubicBezTo>
                    <a:cubicBezTo>
                      <a:pt x="12448" y="9601"/>
                      <a:pt x="12956" y="9122"/>
                      <a:pt x="12629" y="8145"/>
                    </a:cubicBezTo>
                    <a:cubicBezTo>
                      <a:pt x="12150" y="6723"/>
                      <a:pt x="9674" y="6410"/>
                      <a:pt x="9710" y="6295"/>
                    </a:cubicBezTo>
                    <a:cubicBezTo>
                      <a:pt x="9713" y="6284"/>
                      <a:pt x="9737" y="6280"/>
                      <a:pt x="9779" y="6280"/>
                    </a:cubicBezTo>
                    <a:cubicBezTo>
                      <a:pt x="9951" y="6280"/>
                      <a:pt x="10416" y="6362"/>
                      <a:pt x="10938" y="6454"/>
                    </a:cubicBezTo>
                    <a:cubicBezTo>
                      <a:pt x="11488" y="6555"/>
                      <a:pt x="11772" y="6618"/>
                      <a:pt x="12026" y="6618"/>
                    </a:cubicBezTo>
                    <a:cubicBezTo>
                      <a:pt x="12130" y="6618"/>
                      <a:pt x="12229" y="6608"/>
                      <a:pt x="12340" y="6585"/>
                    </a:cubicBezTo>
                    <a:cubicBezTo>
                      <a:pt x="12530" y="6545"/>
                      <a:pt x="12843" y="6474"/>
                      <a:pt x="13124" y="6212"/>
                    </a:cubicBezTo>
                    <a:cubicBezTo>
                      <a:pt x="13140" y="6196"/>
                      <a:pt x="13156" y="6180"/>
                      <a:pt x="13172" y="6165"/>
                    </a:cubicBezTo>
                    <a:cubicBezTo>
                      <a:pt x="13588" y="5733"/>
                      <a:pt x="13588" y="5052"/>
                      <a:pt x="13196" y="4596"/>
                    </a:cubicBezTo>
                    <a:cubicBezTo>
                      <a:pt x="12962" y="4319"/>
                      <a:pt x="12732" y="4184"/>
                      <a:pt x="12590" y="4113"/>
                    </a:cubicBezTo>
                    <a:cubicBezTo>
                      <a:pt x="12574" y="4105"/>
                      <a:pt x="12558" y="4097"/>
                      <a:pt x="12538" y="4089"/>
                    </a:cubicBezTo>
                    <a:cubicBezTo>
                      <a:pt x="12394" y="4031"/>
                      <a:pt x="12005" y="3907"/>
                      <a:pt x="11494" y="3907"/>
                    </a:cubicBezTo>
                    <a:cubicBezTo>
                      <a:pt x="11275" y="3907"/>
                      <a:pt x="11034" y="3930"/>
                      <a:pt x="10779" y="3990"/>
                    </a:cubicBezTo>
                    <a:cubicBezTo>
                      <a:pt x="10491" y="4059"/>
                      <a:pt x="10242" y="4163"/>
                      <a:pt x="10031" y="4276"/>
                    </a:cubicBezTo>
                    <a:lnTo>
                      <a:pt x="10031" y="4276"/>
                    </a:lnTo>
                    <a:cubicBezTo>
                      <a:pt x="11327" y="3300"/>
                      <a:pt x="11988" y="2381"/>
                      <a:pt x="11758" y="1828"/>
                    </a:cubicBezTo>
                    <a:cubicBezTo>
                      <a:pt x="11583" y="1404"/>
                      <a:pt x="10938" y="1317"/>
                      <a:pt x="10863" y="1309"/>
                    </a:cubicBezTo>
                    <a:cubicBezTo>
                      <a:pt x="10799" y="1300"/>
                      <a:pt x="10734" y="1296"/>
                      <a:pt x="10669" y="1296"/>
                    </a:cubicBezTo>
                    <a:cubicBezTo>
                      <a:pt x="9814" y="1296"/>
                      <a:pt x="8894" y="2040"/>
                      <a:pt x="8423" y="3277"/>
                    </a:cubicBezTo>
                    <a:cubicBezTo>
                      <a:pt x="9266" y="955"/>
                      <a:pt x="8737" y="1"/>
                      <a:pt x="8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817" name="Google Shape;1817;p50"/>
          <p:cNvSpPr/>
          <p:nvPr/>
        </p:nvSpPr>
        <p:spPr>
          <a:xfrm>
            <a:off x="5539338" y="1678213"/>
            <a:ext cx="938700" cy="881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0"/>
          <p:cNvSpPr txBox="1">
            <a:spLocks noGrp="1"/>
          </p:cNvSpPr>
          <p:nvPr>
            <p:ph type="subTitle" idx="4"/>
          </p:nvPr>
        </p:nvSpPr>
        <p:spPr>
          <a:xfrm>
            <a:off x="607813" y="2088988"/>
            <a:ext cx="4315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We ran predictions with our main  models individually and then combined them in a voting classifier with soft voting, yielding the following result.:</a:t>
            </a:r>
            <a:endParaRPr dirty="0"/>
          </a:p>
        </p:txBody>
      </p:sp>
      <p:sp>
        <p:nvSpPr>
          <p:cNvPr id="1819" name="Google Shape;1819;p50"/>
          <p:cNvSpPr txBox="1">
            <a:spLocks noGrp="1"/>
          </p:cNvSpPr>
          <p:nvPr>
            <p:ph type="subTitle" idx="5"/>
          </p:nvPr>
        </p:nvSpPr>
        <p:spPr>
          <a:xfrm>
            <a:off x="817925" y="1717775"/>
            <a:ext cx="38418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Main ML Model (no tuning)</a:t>
            </a:r>
            <a:endParaRPr/>
          </a:p>
        </p:txBody>
      </p:sp>
      <p:sp>
        <p:nvSpPr>
          <p:cNvPr id="1820" name="Google Shape;1820;p50"/>
          <p:cNvSpPr/>
          <p:nvPr/>
        </p:nvSpPr>
        <p:spPr>
          <a:xfrm flipH="1">
            <a:off x="5600838" y="1742119"/>
            <a:ext cx="808800" cy="784800"/>
          </a:xfrm>
          <a:prstGeom prst="blockArc">
            <a:avLst>
              <a:gd name="adj1" fmla="val 18855526"/>
              <a:gd name="adj2" fmla="val 16256715"/>
              <a:gd name="adj3" fmla="val 1271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0"/>
          <p:cNvSpPr txBox="1">
            <a:spLocks noGrp="1"/>
          </p:cNvSpPr>
          <p:nvPr>
            <p:ph type="title" idx="6"/>
          </p:nvPr>
        </p:nvSpPr>
        <p:spPr>
          <a:xfrm>
            <a:off x="5600847" y="2011453"/>
            <a:ext cx="808800" cy="22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400"/>
              <a:t>93.83%</a:t>
            </a:r>
            <a:endParaRPr sz="1400"/>
          </a:p>
        </p:txBody>
      </p:sp>
      <p:sp>
        <p:nvSpPr>
          <p:cNvPr id="1822" name="Google Shape;1822;p50"/>
          <p:cNvSpPr txBox="1"/>
          <p:nvPr/>
        </p:nvSpPr>
        <p:spPr>
          <a:xfrm>
            <a:off x="5301663" y="2546238"/>
            <a:ext cx="15600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solidFill>
                  <a:schemeClr val="dk1"/>
                </a:solidFill>
                <a:latin typeface="Poppins"/>
                <a:ea typeface="Poppins"/>
                <a:cs typeface="Poppins"/>
                <a:sym typeface="Poppins"/>
              </a:rPr>
              <a:t>Accuracy score</a:t>
            </a:r>
            <a:endParaRPr sz="1300"/>
          </a:p>
        </p:txBody>
      </p:sp>
      <p:sp>
        <p:nvSpPr>
          <p:cNvPr id="1823" name="Google Shape;1823;p50"/>
          <p:cNvSpPr txBox="1"/>
          <p:nvPr/>
        </p:nvSpPr>
        <p:spPr>
          <a:xfrm>
            <a:off x="6472763" y="2546238"/>
            <a:ext cx="15600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solidFill>
                  <a:schemeClr val="dk1"/>
                </a:solidFill>
                <a:latin typeface="Poppins"/>
                <a:ea typeface="Poppins"/>
                <a:cs typeface="Poppins"/>
                <a:sym typeface="Poppins"/>
              </a:rPr>
              <a:t>F1 score</a:t>
            </a:r>
            <a:endParaRPr sz="1300"/>
          </a:p>
        </p:txBody>
      </p:sp>
      <p:sp>
        <p:nvSpPr>
          <p:cNvPr id="1824" name="Google Shape;1824;p50"/>
          <p:cNvSpPr/>
          <p:nvPr/>
        </p:nvSpPr>
        <p:spPr>
          <a:xfrm>
            <a:off x="6710438" y="1678213"/>
            <a:ext cx="938700" cy="8817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0"/>
          <p:cNvSpPr/>
          <p:nvPr/>
        </p:nvSpPr>
        <p:spPr>
          <a:xfrm flipH="1">
            <a:off x="6771938" y="1742119"/>
            <a:ext cx="808800" cy="784800"/>
          </a:xfrm>
          <a:prstGeom prst="blockArc">
            <a:avLst>
              <a:gd name="adj1" fmla="val 19112042"/>
              <a:gd name="adj2" fmla="val 16256715"/>
              <a:gd name="adj3" fmla="val 1271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0"/>
          <p:cNvSpPr txBox="1">
            <a:spLocks noGrp="1"/>
          </p:cNvSpPr>
          <p:nvPr>
            <p:ph type="title" idx="6"/>
          </p:nvPr>
        </p:nvSpPr>
        <p:spPr>
          <a:xfrm>
            <a:off x="6771947" y="2011453"/>
            <a:ext cx="808800" cy="22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0.83</a:t>
            </a:r>
            <a:endParaRPr sz="1900"/>
          </a:p>
        </p:txBody>
      </p:sp>
      <p:sp>
        <p:nvSpPr>
          <p:cNvPr id="1827" name="Google Shape;1827;p50"/>
          <p:cNvSpPr txBox="1"/>
          <p:nvPr/>
        </p:nvSpPr>
        <p:spPr>
          <a:xfrm>
            <a:off x="5301663" y="4458638"/>
            <a:ext cx="15600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solidFill>
                  <a:schemeClr val="dk1"/>
                </a:solidFill>
                <a:latin typeface="Poppins"/>
                <a:ea typeface="Poppins"/>
                <a:cs typeface="Poppins"/>
                <a:sym typeface="Poppins"/>
              </a:rPr>
              <a:t>Accuracy score</a:t>
            </a:r>
            <a:endParaRPr sz="1300"/>
          </a:p>
        </p:txBody>
      </p:sp>
      <p:sp>
        <p:nvSpPr>
          <p:cNvPr id="1828" name="Google Shape;1828;p50"/>
          <p:cNvSpPr txBox="1"/>
          <p:nvPr/>
        </p:nvSpPr>
        <p:spPr>
          <a:xfrm>
            <a:off x="6476288" y="4458638"/>
            <a:ext cx="1560000" cy="3849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solidFill>
                  <a:schemeClr val="dk1"/>
                </a:solidFill>
                <a:latin typeface="Poppins"/>
                <a:ea typeface="Poppins"/>
                <a:cs typeface="Poppins"/>
                <a:sym typeface="Poppins"/>
              </a:rPr>
              <a:t>F1 score</a:t>
            </a:r>
            <a:endParaRPr sz="1300"/>
          </a:p>
        </p:txBody>
      </p:sp>
      <p:sp>
        <p:nvSpPr>
          <p:cNvPr id="1829" name="Google Shape;1829;p50"/>
          <p:cNvSpPr txBox="1">
            <a:spLocks noGrp="1"/>
          </p:cNvSpPr>
          <p:nvPr>
            <p:ph type="subTitle" idx="4"/>
          </p:nvPr>
        </p:nvSpPr>
        <p:spPr>
          <a:xfrm>
            <a:off x="746525" y="3917678"/>
            <a:ext cx="3917317" cy="8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Next, we tuned the main ML models to optimize their performance, yielding the following results:</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830" name="Google Shape;1830;p50"/>
          <p:cNvSpPr txBox="1">
            <a:spLocks noGrp="1"/>
          </p:cNvSpPr>
          <p:nvPr>
            <p:ph type="subTitle" idx="5"/>
          </p:nvPr>
        </p:nvSpPr>
        <p:spPr>
          <a:xfrm>
            <a:off x="653095" y="3523040"/>
            <a:ext cx="40455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Main ML Model (after tuning)</a:t>
            </a:r>
            <a:endParaRPr dirty="0"/>
          </a:p>
        </p:txBody>
      </p:sp>
      <p:sp>
        <p:nvSpPr>
          <p:cNvPr id="1831" name="Google Shape;1831;p50"/>
          <p:cNvSpPr/>
          <p:nvPr/>
        </p:nvSpPr>
        <p:spPr>
          <a:xfrm>
            <a:off x="6630800" y="3515450"/>
            <a:ext cx="938700" cy="9432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0"/>
          <p:cNvSpPr/>
          <p:nvPr/>
        </p:nvSpPr>
        <p:spPr>
          <a:xfrm flipH="1">
            <a:off x="6695805" y="3583815"/>
            <a:ext cx="808800" cy="812700"/>
          </a:xfrm>
          <a:prstGeom prst="blockArc">
            <a:avLst>
              <a:gd name="adj1" fmla="val 18777267"/>
              <a:gd name="adj2" fmla="val 16256715"/>
              <a:gd name="adj3" fmla="val 1271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0"/>
          <p:cNvSpPr txBox="1">
            <a:spLocks noGrp="1"/>
          </p:cNvSpPr>
          <p:nvPr>
            <p:ph type="title" idx="3"/>
          </p:nvPr>
        </p:nvSpPr>
        <p:spPr>
          <a:xfrm>
            <a:off x="6695781" y="3871934"/>
            <a:ext cx="808800" cy="236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900"/>
              <a:t>0.83</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37"/>
        <p:cNvGrpSpPr/>
        <p:nvPr/>
      </p:nvGrpSpPr>
      <p:grpSpPr>
        <a:xfrm>
          <a:off x="0" y="0"/>
          <a:ext cx="0" cy="0"/>
          <a:chOff x="0" y="0"/>
          <a:chExt cx="0" cy="0"/>
        </a:xfrm>
      </p:grpSpPr>
      <p:sp>
        <p:nvSpPr>
          <p:cNvPr id="1838" name="Google Shape;1838;p51"/>
          <p:cNvSpPr txBox="1">
            <a:spLocks noGrp="1"/>
          </p:cNvSpPr>
          <p:nvPr>
            <p:ph type="title"/>
          </p:nvPr>
        </p:nvSpPr>
        <p:spPr>
          <a:xfrm>
            <a:off x="385525" y="619650"/>
            <a:ext cx="2973600" cy="125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Confusion Matrix</a:t>
            </a:r>
            <a:endParaRPr/>
          </a:p>
        </p:txBody>
      </p:sp>
      <p:sp>
        <p:nvSpPr>
          <p:cNvPr id="1839" name="Google Shape;1839;p51"/>
          <p:cNvSpPr txBox="1">
            <a:spLocks noGrp="1"/>
          </p:cNvSpPr>
          <p:nvPr>
            <p:ph type="subTitle" idx="1"/>
          </p:nvPr>
        </p:nvSpPr>
        <p:spPr>
          <a:xfrm>
            <a:off x="385525" y="1956875"/>
            <a:ext cx="4153200" cy="11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confusion matrix reveals the final model's strength in accurately predicting "Not Depressed" individuals, with high precision and recall indicating robust performance. However, the trade-off in recall for the "Depressed" class highlights an area for improvement. </a:t>
            </a:r>
            <a:endParaRPr/>
          </a:p>
        </p:txBody>
      </p:sp>
      <p:pic>
        <p:nvPicPr>
          <p:cNvPr id="1840" name="Google Shape;1840;p51"/>
          <p:cNvPicPr preferRelativeResize="0"/>
          <p:nvPr/>
        </p:nvPicPr>
        <p:blipFill>
          <a:blip r:embed="rId3">
            <a:alphaModFix/>
          </a:blip>
          <a:stretch>
            <a:fillRect/>
          </a:stretch>
        </p:blipFill>
        <p:spPr>
          <a:xfrm>
            <a:off x="4405800" y="753700"/>
            <a:ext cx="4286074" cy="35226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4"/>
        <p:cNvGrpSpPr/>
        <p:nvPr/>
      </p:nvGrpSpPr>
      <p:grpSpPr>
        <a:xfrm>
          <a:off x="0" y="0"/>
          <a:ext cx="0" cy="0"/>
          <a:chOff x="0" y="0"/>
          <a:chExt cx="0" cy="0"/>
        </a:xfrm>
      </p:grpSpPr>
      <p:sp>
        <p:nvSpPr>
          <p:cNvPr id="1845" name="Google Shape;1845;p52"/>
          <p:cNvSpPr txBox="1">
            <a:spLocks noGrp="1"/>
          </p:cNvSpPr>
          <p:nvPr>
            <p:ph type="title"/>
          </p:nvPr>
        </p:nvSpPr>
        <p:spPr>
          <a:xfrm>
            <a:off x="3525725" y="3113625"/>
            <a:ext cx="4905000" cy="845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Discussions and Observations</a:t>
            </a:r>
            <a:endParaRPr/>
          </a:p>
        </p:txBody>
      </p:sp>
      <p:sp>
        <p:nvSpPr>
          <p:cNvPr id="1846" name="Google Shape;1846;p52"/>
          <p:cNvSpPr txBox="1">
            <a:spLocks noGrp="1"/>
          </p:cNvSpPr>
          <p:nvPr>
            <p:ph type="title" idx="2"/>
          </p:nvPr>
        </p:nvSpPr>
        <p:spPr>
          <a:xfrm>
            <a:off x="7424863" y="1376911"/>
            <a:ext cx="1005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grpSp>
        <p:nvGrpSpPr>
          <p:cNvPr id="1847" name="Google Shape;1847;p52"/>
          <p:cNvGrpSpPr/>
          <p:nvPr/>
        </p:nvGrpSpPr>
        <p:grpSpPr>
          <a:xfrm flipH="1">
            <a:off x="713236" y="2789385"/>
            <a:ext cx="1678311" cy="1493576"/>
            <a:chOff x="6352225" y="1788550"/>
            <a:chExt cx="1037275" cy="923100"/>
          </a:xfrm>
        </p:grpSpPr>
        <p:sp>
          <p:nvSpPr>
            <p:cNvPr id="1848" name="Google Shape;1848;p52"/>
            <p:cNvSpPr/>
            <p:nvPr/>
          </p:nvSpPr>
          <p:spPr>
            <a:xfrm>
              <a:off x="6352225" y="1788550"/>
              <a:ext cx="1037275" cy="923100"/>
            </a:xfrm>
            <a:custGeom>
              <a:avLst/>
              <a:gdLst/>
              <a:ahLst/>
              <a:cxnLst/>
              <a:rect l="l" t="t" r="r" b="b"/>
              <a:pathLst>
                <a:path w="41491" h="36924" extrusionOk="0">
                  <a:moveTo>
                    <a:pt x="14438" y="8258"/>
                  </a:moveTo>
                  <a:cubicBezTo>
                    <a:pt x="14201" y="8346"/>
                    <a:pt x="13959" y="8437"/>
                    <a:pt x="13725" y="8532"/>
                  </a:cubicBezTo>
                  <a:lnTo>
                    <a:pt x="13547" y="8286"/>
                  </a:lnTo>
                  <a:lnTo>
                    <a:pt x="14438" y="8258"/>
                  </a:lnTo>
                  <a:close/>
                  <a:moveTo>
                    <a:pt x="9582" y="0"/>
                  </a:moveTo>
                  <a:lnTo>
                    <a:pt x="6584" y="3799"/>
                  </a:lnTo>
                  <a:lnTo>
                    <a:pt x="3134" y="1901"/>
                  </a:lnTo>
                  <a:lnTo>
                    <a:pt x="3134" y="1901"/>
                  </a:lnTo>
                  <a:cubicBezTo>
                    <a:pt x="3324" y="2860"/>
                    <a:pt x="3518" y="3818"/>
                    <a:pt x="3708" y="4777"/>
                  </a:cubicBezTo>
                  <a:lnTo>
                    <a:pt x="1" y="5815"/>
                  </a:lnTo>
                  <a:lnTo>
                    <a:pt x="2801" y="7771"/>
                  </a:lnTo>
                  <a:lnTo>
                    <a:pt x="36" y="10073"/>
                  </a:lnTo>
                  <a:lnTo>
                    <a:pt x="3534" y="10473"/>
                  </a:lnTo>
                  <a:lnTo>
                    <a:pt x="3364" y="13293"/>
                  </a:lnTo>
                  <a:lnTo>
                    <a:pt x="6413" y="11106"/>
                  </a:lnTo>
                  <a:lnTo>
                    <a:pt x="6695" y="13320"/>
                  </a:lnTo>
                  <a:cubicBezTo>
                    <a:pt x="5776" y="14398"/>
                    <a:pt x="5098" y="15562"/>
                    <a:pt x="4734" y="16786"/>
                  </a:cubicBezTo>
                  <a:cubicBezTo>
                    <a:pt x="4560" y="17364"/>
                    <a:pt x="3486" y="21290"/>
                    <a:pt x="5799" y="24205"/>
                  </a:cubicBezTo>
                  <a:cubicBezTo>
                    <a:pt x="7759" y="26678"/>
                    <a:pt x="11158" y="26784"/>
                    <a:pt x="11727" y="26784"/>
                  </a:cubicBezTo>
                  <a:cubicBezTo>
                    <a:pt x="11780" y="26784"/>
                    <a:pt x="11808" y="26783"/>
                    <a:pt x="11808" y="26783"/>
                  </a:cubicBezTo>
                  <a:lnTo>
                    <a:pt x="11808" y="26783"/>
                  </a:lnTo>
                  <a:cubicBezTo>
                    <a:pt x="11024" y="30486"/>
                    <a:pt x="13880" y="32923"/>
                    <a:pt x="17678" y="32923"/>
                  </a:cubicBezTo>
                  <a:cubicBezTo>
                    <a:pt x="18751" y="32923"/>
                    <a:pt x="19899" y="32728"/>
                    <a:pt x="21061" y="32313"/>
                  </a:cubicBezTo>
                  <a:cubicBezTo>
                    <a:pt x="21061" y="32313"/>
                    <a:pt x="22514" y="33489"/>
                    <a:pt x="24420" y="33560"/>
                  </a:cubicBezTo>
                  <a:lnTo>
                    <a:pt x="27873" y="36923"/>
                  </a:lnTo>
                  <a:lnTo>
                    <a:pt x="30931" y="35988"/>
                  </a:lnTo>
                  <a:lnTo>
                    <a:pt x="30195" y="34812"/>
                  </a:lnTo>
                  <a:lnTo>
                    <a:pt x="30321" y="34772"/>
                  </a:lnTo>
                  <a:lnTo>
                    <a:pt x="30044" y="34329"/>
                  </a:lnTo>
                  <a:cubicBezTo>
                    <a:pt x="31022" y="34254"/>
                    <a:pt x="36623" y="33624"/>
                    <a:pt x="36722" y="29378"/>
                  </a:cubicBezTo>
                  <a:lnTo>
                    <a:pt x="36722" y="29374"/>
                  </a:lnTo>
                  <a:cubicBezTo>
                    <a:pt x="38100" y="29180"/>
                    <a:pt x="39051" y="28661"/>
                    <a:pt x="39697" y="27995"/>
                  </a:cubicBezTo>
                  <a:cubicBezTo>
                    <a:pt x="41028" y="26625"/>
                    <a:pt x="41491" y="24581"/>
                    <a:pt x="40869" y="22700"/>
                  </a:cubicBezTo>
                  <a:cubicBezTo>
                    <a:pt x="40830" y="21468"/>
                    <a:pt x="40628" y="19646"/>
                    <a:pt x="39839" y="17626"/>
                  </a:cubicBezTo>
                  <a:cubicBezTo>
                    <a:pt x="37502" y="11653"/>
                    <a:pt x="31957" y="8944"/>
                    <a:pt x="30020" y="8148"/>
                  </a:cubicBezTo>
                  <a:cubicBezTo>
                    <a:pt x="27716" y="7201"/>
                    <a:pt x="25208" y="6775"/>
                    <a:pt x="22692" y="6775"/>
                  </a:cubicBezTo>
                  <a:cubicBezTo>
                    <a:pt x="20546" y="6775"/>
                    <a:pt x="18394" y="7085"/>
                    <a:pt x="16359" y="7645"/>
                  </a:cubicBezTo>
                  <a:lnTo>
                    <a:pt x="14537" y="6274"/>
                  </a:lnTo>
                  <a:lnTo>
                    <a:pt x="16759" y="4547"/>
                  </a:lnTo>
                  <a:lnTo>
                    <a:pt x="13052" y="4373"/>
                  </a:lnTo>
                  <a:lnTo>
                    <a:pt x="13377" y="1901"/>
                  </a:lnTo>
                  <a:lnTo>
                    <a:pt x="9950" y="3684"/>
                  </a:lnTo>
                  <a:lnTo>
                    <a:pt x="9582" y="0"/>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49" name="Google Shape;1849;p52"/>
            <p:cNvGrpSpPr/>
            <p:nvPr/>
          </p:nvGrpSpPr>
          <p:grpSpPr>
            <a:xfrm>
              <a:off x="6352225" y="1788550"/>
              <a:ext cx="1037275" cy="923100"/>
              <a:chOff x="6352225" y="3186825"/>
              <a:chExt cx="1037275" cy="923100"/>
            </a:xfrm>
          </p:grpSpPr>
          <p:sp>
            <p:nvSpPr>
              <p:cNvPr id="1850" name="Google Shape;1850;p52"/>
              <p:cNvSpPr/>
              <p:nvPr/>
            </p:nvSpPr>
            <p:spPr>
              <a:xfrm>
                <a:off x="6439375" y="3356100"/>
                <a:ext cx="950125" cy="753825"/>
              </a:xfrm>
              <a:custGeom>
                <a:avLst/>
                <a:gdLst/>
                <a:ahLst/>
                <a:cxnLst/>
                <a:rect l="l" t="t" r="r" b="b"/>
                <a:pathLst>
                  <a:path w="38005" h="30153" extrusionOk="0">
                    <a:moveTo>
                      <a:pt x="19206" y="1"/>
                    </a:moveTo>
                    <a:cubicBezTo>
                      <a:pt x="11109" y="1"/>
                      <a:pt x="2934" y="4404"/>
                      <a:pt x="1248" y="10015"/>
                    </a:cubicBezTo>
                    <a:cubicBezTo>
                      <a:pt x="1074" y="10590"/>
                      <a:pt x="0" y="14515"/>
                      <a:pt x="2313" y="17430"/>
                    </a:cubicBezTo>
                    <a:cubicBezTo>
                      <a:pt x="4273" y="19908"/>
                      <a:pt x="7673" y="20014"/>
                      <a:pt x="8241" y="20014"/>
                    </a:cubicBezTo>
                    <a:cubicBezTo>
                      <a:pt x="8294" y="20014"/>
                      <a:pt x="8322" y="20013"/>
                      <a:pt x="8322" y="20013"/>
                    </a:cubicBezTo>
                    <a:lnTo>
                      <a:pt x="8322" y="20013"/>
                    </a:lnTo>
                    <a:cubicBezTo>
                      <a:pt x="7538" y="23712"/>
                      <a:pt x="10394" y="26148"/>
                      <a:pt x="14191" y="26148"/>
                    </a:cubicBezTo>
                    <a:cubicBezTo>
                      <a:pt x="15264" y="26148"/>
                      <a:pt x="16412" y="25953"/>
                      <a:pt x="17575" y="25538"/>
                    </a:cubicBezTo>
                    <a:cubicBezTo>
                      <a:pt x="17575" y="25538"/>
                      <a:pt x="19028" y="26714"/>
                      <a:pt x="20934" y="26790"/>
                    </a:cubicBezTo>
                    <a:lnTo>
                      <a:pt x="24387" y="30152"/>
                    </a:lnTo>
                    <a:lnTo>
                      <a:pt x="27445" y="29218"/>
                    </a:lnTo>
                    <a:lnTo>
                      <a:pt x="26411" y="27566"/>
                    </a:lnTo>
                    <a:cubicBezTo>
                      <a:pt x="26411" y="27566"/>
                      <a:pt x="33129" y="27257"/>
                      <a:pt x="33236" y="22603"/>
                    </a:cubicBezTo>
                    <a:cubicBezTo>
                      <a:pt x="34614" y="22405"/>
                      <a:pt x="35565" y="21890"/>
                      <a:pt x="36211" y="21225"/>
                    </a:cubicBezTo>
                    <a:cubicBezTo>
                      <a:pt x="37542" y="19850"/>
                      <a:pt x="38005" y="17806"/>
                      <a:pt x="37383" y="15925"/>
                    </a:cubicBezTo>
                    <a:cubicBezTo>
                      <a:pt x="37344" y="14693"/>
                      <a:pt x="37142" y="12871"/>
                      <a:pt x="36353" y="10855"/>
                    </a:cubicBezTo>
                    <a:cubicBezTo>
                      <a:pt x="34016" y="4878"/>
                      <a:pt x="28471" y="2173"/>
                      <a:pt x="26534" y="1373"/>
                    </a:cubicBezTo>
                    <a:cubicBezTo>
                      <a:pt x="24231" y="426"/>
                      <a:pt x="21722" y="1"/>
                      <a:pt x="19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2"/>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2"/>
              <p:cNvSpPr/>
              <p:nvPr/>
            </p:nvSpPr>
            <p:spPr>
              <a:xfrm>
                <a:off x="6959225" y="3891350"/>
                <a:ext cx="107675" cy="110250"/>
              </a:xfrm>
              <a:custGeom>
                <a:avLst/>
                <a:gdLst/>
                <a:ahLst/>
                <a:cxnLst/>
                <a:rect l="l" t="t" r="r" b="b"/>
                <a:pathLst>
                  <a:path w="4307" h="4410" extrusionOk="0">
                    <a:moveTo>
                      <a:pt x="4176" y="1"/>
                    </a:moveTo>
                    <a:cubicBezTo>
                      <a:pt x="3954" y="1854"/>
                      <a:pt x="3162" y="3181"/>
                      <a:pt x="1890" y="3835"/>
                    </a:cubicBezTo>
                    <a:cubicBezTo>
                      <a:pt x="1113" y="4238"/>
                      <a:pt x="372" y="4277"/>
                      <a:pt x="109" y="4277"/>
                    </a:cubicBezTo>
                    <a:cubicBezTo>
                      <a:pt x="47" y="4277"/>
                      <a:pt x="11" y="4275"/>
                      <a:pt x="9" y="4275"/>
                    </a:cubicBezTo>
                    <a:lnTo>
                      <a:pt x="1" y="4405"/>
                    </a:lnTo>
                    <a:cubicBezTo>
                      <a:pt x="9" y="4405"/>
                      <a:pt x="52" y="4409"/>
                      <a:pt x="124" y="4409"/>
                    </a:cubicBezTo>
                    <a:cubicBezTo>
                      <a:pt x="409" y="4409"/>
                      <a:pt x="1150" y="4366"/>
                      <a:pt x="1946" y="3958"/>
                    </a:cubicBezTo>
                    <a:cubicBezTo>
                      <a:pt x="2861" y="3486"/>
                      <a:pt x="4017" y="2421"/>
                      <a:pt x="4306" y="17"/>
                    </a:cubicBezTo>
                    <a:lnTo>
                      <a:pt x="4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2"/>
              <p:cNvSpPr/>
              <p:nvPr/>
            </p:nvSpPr>
            <p:spPr>
              <a:xfrm>
                <a:off x="6474425" y="3379225"/>
                <a:ext cx="880425" cy="605775"/>
              </a:xfrm>
              <a:custGeom>
                <a:avLst/>
                <a:gdLst/>
                <a:ahLst/>
                <a:cxnLst/>
                <a:rect l="l" t="t" r="r" b="b"/>
                <a:pathLst>
                  <a:path w="35217" h="24231" extrusionOk="0">
                    <a:moveTo>
                      <a:pt x="17799" y="1"/>
                    </a:moveTo>
                    <a:cubicBezTo>
                      <a:pt x="10297" y="1"/>
                      <a:pt x="2718" y="4083"/>
                      <a:pt x="1153" y="9281"/>
                    </a:cubicBezTo>
                    <a:cubicBezTo>
                      <a:pt x="995" y="9811"/>
                      <a:pt x="0" y="13451"/>
                      <a:pt x="2143" y="16153"/>
                    </a:cubicBezTo>
                    <a:cubicBezTo>
                      <a:pt x="3961" y="18449"/>
                      <a:pt x="7122" y="18546"/>
                      <a:pt x="7640" y="18546"/>
                    </a:cubicBezTo>
                    <a:cubicBezTo>
                      <a:pt x="7687" y="18546"/>
                      <a:pt x="7712" y="18545"/>
                      <a:pt x="7712" y="18545"/>
                    </a:cubicBezTo>
                    <a:lnTo>
                      <a:pt x="7712" y="18545"/>
                    </a:lnTo>
                    <a:cubicBezTo>
                      <a:pt x="6985" y="21973"/>
                      <a:pt x="9631" y="24231"/>
                      <a:pt x="13150" y="24231"/>
                    </a:cubicBezTo>
                    <a:cubicBezTo>
                      <a:pt x="14612" y="24231"/>
                      <a:pt x="16225" y="23842"/>
                      <a:pt x="17809" y="22985"/>
                    </a:cubicBezTo>
                    <a:cubicBezTo>
                      <a:pt x="21068" y="21224"/>
                      <a:pt x="24667" y="20875"/>
                      <a:pt x="27004" y="20875"/>
                    </a:cubicBezTo>
                    <a:cubicBezTo>
                      <a:pt x="28535" y="20875"/>
                      <a:pt x="29525" y="21024"/>
                      <a:pt x="29525" y="21024"/>
                    </a:cubicBezTo>
                    <a:cubicBezTo>
                      <a:pt x="29558" y="21025"/>
                      <a:pt x="29591" y="21025"/>
                      <a:pt x="29624" y="21025"/>
                    </a:cubicBezTo>
                    <a:cubicBezTo>
                      <a:pt x="31559" y="21025"/>
                      <a:pt x="32786" y="20456"/>
                      <a:pt x="33553" y="19666"/>
                    </a:cubicBezTo>
                    <a:cubicBezTo>
                      <a:pt x="34789" y="18394"/>
                      <a:pt x="35217" y="16501"/>
                      <a:pt x="34642" y="14758"/>
                    </a:cubicBezTo>
                    <a:cubicBezTo>
                      <a:pt x="34603" y="13618"/>
                      <a:pt x="34417" y="11926"/>
                      <a:pt x="33688" y="10057"/>
                    </a:cubicBezTo>
                    <a:cubicBezTo>
                      <a:pt x="31525" y="4524"/>
                      <a:pt x="26384" y="2012"/>
                      <a:pt x="24586" y="1272"/>
                    </a:cubicBezTo>
                    <a:cubicBezTo>
                      <a:pt x="22453" y="395"/>
                      <a:pt x="20129" y="1"/>
                      <a:pt x="17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2"/>
              <p:cNvSpPr/>
              <p:nvPr/>
            </p:nvSpPr>
            <p:spPr>
              <a:xfrm>
                <a:off x="6659000" y="3638950"/>
                <a:ext cx="392250" cy="205600"/>
              </a:xfrm>
              <a:custGeom>
                <a:avLst/>
                <a:gdLst/>
                <a:ahLst/>
                <a:cxnLst/>
                <a:rect l="l" t="t" r="r" b="b"/>
                <a:pathLst>
                  <a:path w="15690" h="8224" extrusionOk="0">
                    <a:moveTo>
                      <a:pt x="13289" y="0"/>
                    </a:moveTo>
                    <a:cubicBezTo>
                      <a:pt x="12517" y="0"/>
                      <a:pt x="11638" y="238"/>
                      <a:pt x="10956" y="919"/>
                    </a:cubicBezTo>
                    <a:cubicBezTo>
                      <a:pt x="9515" y="2357"/>
                      <a:pt x="8322" y="3272"/>
                      <a:pt x="3942" y="3854"/>
                    </a:cubicBezTo>
                    <a:cubicBezTo>
                      <a:pt x="2547" y="4041"/>
                      <a:pt x="1522" y="4571"/>
                      <a:pt x="896" y="5427"/>
                    </a:cubicBezTo>
                    <a:cubicBezTo>
                      <a:pt x="1" y="6659"/>
                      <a:pt x="262" y="8152"/>
                      <a:pt x="262" y="8168"/>
                    </a:cubicBezTo>
                    <a:cubicBezTo>
                      <a:pt x="270" y="8200"/>
                      <a:pt x="298" y="8223"/>
                      <a:pt x="329" y="8223"/>
                    </a:cubicBezTo>
                    <a:lnTo>
                      <a:pt x="341" y="8219"/>
                    </a:lnTo>
                    <a:cubicBezTo>
                      <a:pt x="377" y="8215"/>
                      <a:pt x="401" y="8180"/>
                      <a:pt x="393" y="8144"/>
                    </a:cubicBezTo>
                    <a:cubicBezTo>
                      <a:pt x="393" y="8128"/>
                      <a:pt x="143" y="6690"/>
                      <a:pt x="1007" y="5506"/>
                    </a:cubicBezTo>
                    <a:cubicBezTo>
                      <a:pt x="1609" y="4678"/>
                      <a:pt x="2603" y="4167"/>
                      <a:pt x="3961" y="3985"/>
                    </a:cubicBezTo>
                    <a:cubicBezTo>
                      <a:pt x="8382" y="3395"/>
                      <a:pt x="9586" y="2468"/>
                      <a:pt x="11047" y="1011"/>
                    </a:cubicBezTo>
                    <a:cubicBezTo>
                      <a:pt x="11701" y="360"/>
                      <a:pt x="12547" y="131"/>
                      <a:pt x="13289" y="131"/>
                    </a:cubicBezTo>
                    <a:cubicBezTo>
                      <a:pt x="13608" y="131"/>
                      <a:pt x="13908" y="173"/>
                      <a:pt x="14165" y="242"/>
                    </a:cubicBezTo>
                    <a:cubicBezTo>
                      <a:pt x="14897" y="436"/>
                      <a:pt x="15416" y="852"/>
                      <a:pt x="15551" y="1351"/>
                    </a:cubicBezTo>
                    <a:cubicBezTo>
                      <a:pt x="15561" y="1380"/>
                      <a:pt x="15585" y="1398"/>
                      <a:pt x="15613" y="1398"/>
                    </a:cubicBezTo>
                    <a:cubicBezTo>
                      <a:pt x="15620" y="1398"/>
                      <a:pt x="15627" y="1397"/>
                      <a:pt x="15634" y="1395"/>
                    </a:cubicBezTo>
                    <a:cubicBezTo>
                      <a:pt x="15666" y="1387"/>
                      <a:pt x="15690" y="1351"/>
                      <a:pt x="15678" y="1316"/>
                    </a:cubicBezTo>
                    <a:cubicBezTo>
                      <a:pt x="15531" y="773"/>
                      <a:pt x="14977" y="321"/>
                      <a:pt x="14200" y="115"/>
                    </a:cubicBezTo>
                    <a:cubicBezTo>
                      <a:pt x="13933" y="44"/>
                      <a:pt x="13621" y="0"/>
                      <a:pt x="13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2"/>
              <p:cNvSpPr/>
              <p:nvPr/>
            </p:nvSpPr>
            <p:spPr>
              <a:xfrm>
                <a:off x="6490475" y="3544975"/>
                <a:ext cx="300750" cy="175000"/>
              </a:xfrm>
              <a:custGeom>
                <a:avLst/>
                <a:gdLst/>
                <a:ahLst/>
                <a:cxnLst/>
                <a:rect l="l" t="t" r="r" b="b"/>
                <a:pathLst>
                  <a:path w="12030" h="7000" extrusionOk="0">
                    <a:moveTo>
                      <a:pt x="11822" y="0"/>
                    </a:moveTo>
                    <a:cubicBezTo>
                      <a:pt x="11820" y="0"/>
                      <a:pt x="11818" y="0"/>
                      <a:pt x="11815" y="1"/>
                    </a:cubicBezTo>
                    <a:cubicBezTo>
                      <a:pt x="11780" y="5"/>
                      <a:pt x="11752" y="36"/>
                      <a:pt x="11756" y="76"/>
                    </a:cubicBezTo>
                    <a:cubicBezTo>
                      <a:pt x="11895" y="1498"/>
                      <a:pt x="11285" y="2654"/>
                      <a:pt x="9950" y="3510"/>
                    </a:cubicBezTo>
                    <a:cubicBezTo>
                      <a:pt x="8944" y="4152"/>
                      <a:pt x="7882" y="4373"/>
                      <a:pt x="7874" y="4377"/>
                    </a:cubicBezTo>
                    <a:cubicBezTo>
                      <a:pt x="7859" y="4381"/>
                      <a:pt x="7843" y="4389"/>
                      <a:pt x="7831" y="4401"/>
                    </a:cubicBezTo>
                    <a:cubicBezTo>
                      <a:pt x="6617" y="6041"/>
                      <a:pt x="5353" y="6869"/>
                      <a:pt x="4065" y="6869"/>
                    </a:cubicBezTo>
                    <a:cubicBezTo>
                      <a:pt x="4012" y="6869"/>
                      <a:pt x="3959" y="6868"/>
                      <a:pt x="3906" y="6865"/>
                    </a:cubicBezTo>
                    <a:cubicBezTo>
                      <a:pt x="1687" y="6750"/>
                      <a:pt x="147" y="4183"/>
                      <a:pt x="131" y="4160"/>
                    </a:cubicBezTo>
                    <a:cubicBezTo>
                      <a:pt x="120" y="4138"/>
                      <a:pt x="99" y="4126"/>
                      <a:pt x="77" y="4126"/>
                    </a:cubicBezTo>
                    <a:cubicBezTo>
                      <a:pt x="66" y="4126"/>
                      <a:pt x="54" y="4129"/>
                      <a:pt x="44" y="4136"/>
                    </a:cubicBezTo>
                    <a:cubicBezTo>
                      <a:pt x="12" y="4156"/>
                      <a:pt x="0" y="4195"/>
                      <a:pt x="20" y="4227"/>
                    </a:cubicBezTo>
                    <a:cubicBezTo>
                      <a:pt x="36" y="4255"/>
                      <a:pt x="1612" y="6877"/>
                      <a:pt x="3898" y="6996"/>
                    </a:cubicBezTo>
                    <a:cubicBezTo>
                      <a:pt x="3953" y="7000"/>
                      <a:pt x="4009" y="7000"/>
                      <a:pt x="4064" y="7000"/>
                    </a:cubicBezTo>
                    <a:cubicBezTo>
                      <a:pt x="5391" y="7000"/>
                      <a:pt x="6686" y="6160"/>
                      <a:pt x="7926" y="4500"/>
                    </a:cubicBezTo>
                    <a:cubicBezTo>
                      <a:pt x="8092" y="4465"/>
                      <a:pt x="9078" y="4223"/>
                      <a:pt x="10017" y="3625"/>
                    </a:cubicBezTo>
                    <a:cubicBezTo>
                      <a:pt x="11384" y="2754"/>
                      <a:pt x="12029" y="1522"/>
                      <a:pt x="11887" y="60"/>
                    </a:cubicBezTo>
                    <a:cubicBezTo>
                      <a:pt x="11883" y="27"/>
                      <a:pt x="11855" y="0"/>
                      <a:pt x="1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2"/>
              <p:cNvSpPr/>
              <p:nvPr/>
            </p:nvSpPr>
            <p:spPr>
              <a:xfrm>
                <a:off x="7079550" y="3507550"/>
                <a:ext cx="171925" cy="222725"/>
              </a:xfrm>
              <a:custGeom>
                <a:avLst/>
                <a:gdLst/>
                <a:ahLst/>
                <a:cxnLst/>
                <a:rect l="l" t="t" r="r" b="b"/>
                <a:pathLst>
                  <a:path w="6877" h="8909" extrusionOk="0">
                    <a:moveTo>
                      <a:pt x="4680" y="1"/>
                    </a:moveTo>
                    <a:cubicBezTo>
                      <a:pt x="4357" y="1"/>
                      <a:pt x="4034" y="51"/>
                      <a:pt x="3743" y="183"/>
                    </a:cubicBezTo>
                    <a:cubicBezTo>
                      <a:pt x="3248" y="401"/>
                      <a:pt x="2916" y="824"/>
                      <a:pt x="2753" y="1438"/>
                    </a:cubicBezTo>
                    <a:cubicBezTo>
                      <a:pt x="2539" y="2234"/>
                      <a:pt x="2654" y="3066"/>
                      <a:pt x="2761" y="3870"/>
                    </a:cubicBezTo>
                    <a:cubicBezTo>
                      <a:pt x="3007" y="5684"/>
                      <a:pt x="3240" y="7399"/>
                      <a:pt x="48" y="8782"/>
                    </a:cubicBezTo>
                    <a:cubicBezTo>
                      <a:pt x="16" y="8798"/>
                      <a:pt x="0" y="8837"/>
                      <a:pt x="16" y="8869"/>
                    </a:cubicBezTo>
                    <a:cubicBezTo>
                      <a:pt x="24" y="8897"/>
                      <a:pt x="48" y="8908"/>
                      <a:pt x="76" y="8908"/>
                    </a:cubicBezTo>
                    <a:cubicBezTo>
                      <a:pt x="84" y="8908"/>
                      <a:pt x="92" y="8908"/>
                      <a:pt x="103" y="8905"/>
                    </a:cubicBezTo>
                    <a:cubicBezTo>
                      <a:pt x="3383" y="7483"/>
                      <a:pt x="3133" y="5637"/>
                      <a:pt x="2892" y="3850"/>
                    </a:cubicBezTo>
                    <a:cubicBezTo>
                      <a:pt x="2785" y="3062"/>
                      <a:pt x="2674" y="2242"/>
                      <a:pt x="2880" y="1474"/>
                    </a:cubicBezTo>
                    <a:cubicBezTo>
                      <a:pt x="3034" y="900"/>
                      <a:pt x="3339" y="507"/>
                      <a:pt x="3795" y="302"/>
                    </a:cubicBezTo>
                    <a:cubicBezTo>
                      <a:pt x="4063" y="181"/>
                      <a:pt x="4363" y="135"/>
                      <a:pt x="4667" y="135"/>
                    </a:cubicBezTo>
                    <a:cubicBezTo>
                      <a:pt x="5692" y="135"/>
                      <a:pt x="6757" y="664"/>
                      <a:pt x="6770" y="670"/>
                    </a:cubicBezTo>
                    <a:cubicBezTo>
                      <a:pt x="6779" y="675"/>
                      <a:pt x="6789" y="677"/>
                      <a:pt x="6799" y="677"/>
                    </a:cubicBezTo>
                    <a:cubicBezTo>
                      <a:pt x="6823" y="677"/>
                      <a:pt x="6847" y="664"/>
                      <a:pt x="6861" y="642"/>
                    </a:cubicBezTo>
                    <a:cubicBezTo>
                      <a:pt x="6877" y="610"/>
                      <a:pt x="6861" y="567"/>
                      <a:pt x="6829" y="551"/>
                    </a:cubicBezTo>
                    <a:cubicBezTo>
                      <a:pt x="6772" y="524"/>
                      <a:pt x="5720" y="1"/>
                      <a:pt x="4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2"/>
              <p:cNvSpPr/>
              <p:nvPr/>
            </p:nvSpPr>
            <p:spPr>
              <a:xfrm>
                <a:off x="7209275" y="3711925"/>
                <a:ext cx="133100" cy="37950"/>
              </a:xfrm>
              <a:custGeom>
                <a:avLst/>
                <a:gdLst/>
                <a:ahLst/>
                <a:cxnLst/>
                <a:rect l="l" t="t" r="r" b="b"/>
                <a:pathLst>
                  <a:path w="5324" h="1518" extrusionOk="0">
                    <a:moveTo>
                      <a:pt x="2126" y="0"/>
                    </a:moveTo>
                    <a:cubicBezTo>
                      <a:pt x="990" y="0"/>
                      <a:pt x="68" y="335"/>
                      <a:pt x="52" y="341"/>
                    </a:cubicBezTo>
                    <a:cubicBezTo>
                      <a:pt x="16" y="353"/>
                      <a:pt x="0" y="393"/>
                      <a:pt x="12" y="425"/>
                    </a:cubicBezTo>
                    <a:cubicBezTo>
                      <a:pt x="21" y="452"/>
                      <a:pt x="47" y="468"/>
                      <a:pt x="73" y="468"/>
                    </a:cubicBezTo>
                    <a:cubicBezTo>
                      <a:pt x="81" y="468"/>
                      <a:pt x="88" y="467"/>
                      <a:pt x="95" y="464"/>
                    </a:cubicBezTo>
                    <a:cubicBezTo>
                      <a:pt x="114" y="458"/>
                      <a:pt x="1017" y="131"/>
                      <a:pt x="2125" y="131"/>
                    </a:cubicBezTo>
                    <a:cubicBezTo>
                      <a:pt x="3153" y="131"/>
                      <a:pt x="4357" y="412"/>
                      <a:pt x="5197" y="1490"/>
                    </a:cubicBezTo>
                    <a:cubicBezTo>
                      <a:pt x="5209" y="1510"/>
                      <a:pt x="5229" y="1518"/>
                      <a:pt x="5248" y="1518"/>
                    </a:cubicBezTo>
                    <a:cubicBezTo>
                      <a:pt x="5264" y="1518"/>
                      <a:pt x="5276" y="1514"/>
                      <a:pt x="5288" y="1502"/>
                    </a:cubicBezTo>
                    <a:cubicBezTo>
                      <a:pt x="5320" y="1482"/>
                      <a:pt x="5324" y="1438"/>
                      <a:pt x="5300" y="1411"/>
                    </a:cubicBezTo>
                    <a:cubicBezTo>
                      <a:pt x="4429" y="291"/>
                      <a:pt x="3184"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2"/>
              <p:cNvSpPr/>
              <p:nvPr/>
            </p:nvSpPr>
            <p:spPr>
              <a:xfrm>
                <a:off x="7254925" y="3659875"/>
                <a:ext cx="41600" cy="59500"/>
              </a:xfrm>
              <a:custGeom>
                <a:avLst/>
                <a:gdLst/>
                <a:ahLst/>
                <a:cxnLst/>
                <a:rect l="l" t="t" r="r" b="b"/>
                <a:pathLst>
                  <a:path w="1664" h="2380" extrusionOk="0">
                    <a:moveTo>
                      <a:pt x="126" y="1"/>
                    </a:moveTo>
                    <a:cubicBezTo>
                      <a:pt x="87" y="1"/>
                      <a:pt x="63" y="3"/>
                      <a:pt x="60" y="3"/>
                    </a:cubicBezTo>
                    <a:cubicBezTo>
                      <a:pt x="24" y="7"/>
                      <a:pt x="0" y="43"/>
                      <a:pt x="4" y="79"/>
                    </a:cubicBezTo>
                    <a:cubicBezTo>
                      <a:pt x="8" y="112"/>
                      <a:pt x="39" y="134"/>
                      <a:pt x="72" y="134"/>
                    </a:cubicBezTo>
                    <a:cubicBezTo>
                      <a:pt x="74" y="134"/>
                      <a:pt x="77" y="134"/>
                      <a:pt x="79" y="134"/>
                    </a:cubicBezTo>
                    <a:cubicBezTo>
                      <a:pt x="80" y="134"/>
                      <a:pt x="98" y="132"/>
                      <a:pt x="128" y="132"/>
                    </a:cubicBezTo>
                    <a:cubicBezTo>
                      <a:pt x="233" y="132"/>
                      <a:pt x="497" y="156"/>
                      <a:pt x="765" y="372"/>
                    </a:cubicBezTo>
                    <a:cubicBezTo>
                      <a:pt x="1184" y="712"/>
                      <a:pt x="1450" y="1382"/>
                      <a:pt x="1529" y="2316"/>
                    </a:cubicBezTo>
                    <a:cubicBezTo>
                      <a:pt x="1533" y="2352"/>
                      <a:pt x="1561" y="2380"/>
                      <a:pt x="1596" y="2380"/>
                    </a:cubicBezTo>
                    <a:lnTo>
                      <a:pt x="1600" y="2380"/>
                    </a:lnTo>
                    <a:cubicBezTo>
                      <a:pt x="1636" y="2376"/>
                      <a:pt x="1664" y="2344"/>
                      <a:pt x="1660" y="2308"/>
                    </a:cubicBezTo>
                    <a:cubicBezTo>
                      <a:pt x="1577" y="1318"/>
                      <a:pt x="1303" y="633"/>
                      <a:pt x="844" y="265"/>
                    </a:cubicBezTo>
                    <a:cubicBezTo>
                      <a:pt x="544" y="28"/>
                      <a:pt x="253"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2"/>
              <p:cNvSpPr/>
              <p:nvPr/>
            </p:nvSpPr>
            <p:spPr>
              <a:xfrm>
                <a:off x="6711175" y="3769800"/>
                <a:ext cx="201250" cy="192275"/>
              </a:xfrm>
              <a:custGeom>
                <a:avLst/>
                <a:gdLst/>
                <a:ahLst/>
                <a:cxnLst/>
                <a:rect l="l" t="t" r="r" b="b"/>
                <a:pathLst>
                  <a:path w="8050" h="7691" extrusionOk="0">
                    <a:moveTo>
                      <a:pt x="6643" y="0"/>
                    </a:moveTo>
                    <a:cubicBezTo>
                      <a:pt x="6206" y="0"/>
                      <a:pt x="5827" y="109"/>
                      <a:pt x="5511" y="328"/>
                    </a:cubicBezTo>
                    <a:cubicBezTo>
                      <a:pt x="4504" y="1021"/>
                      <a:pt x="4481" y="2534"/>
                      <a:pt x="4481" y="2601"/>
                    </a:cubicBezTo>
                    <a:cubicBezTo>
                      <a:pt x="4572" y="4340"/>
                      <a:pt x="4164" y="5651"/>
                      <a:pt x="3269" y="6503"/>
                    </a:cubicBezTo>
                    <a:cubicBezTo>
                      <a:pt x="2271" y="7454"/>
                      <a:pt x="914" y="7561"/>
                      <a:pt x="345" y="7561"/>
                    </a:cubicBezTo>
                    <a:cubicBezTo>
                      <a:pt x="180" y="7561"/>
                      <a:pt x="81" y="7552"/>
                      <a:pt x="76" y="7552"/>
                    </a:cubicBezTo>
                    <a:cubicBezTo>
                      <a:pt x="74" y="7552"/>
                      <a:pt x="71" y="7552"/>
                      <a:pt x="69" y="7552"/>
                    </a:cubicBezTo>
                    <a:cubicBezTo>
                      <a:pt x="36" y="7552"/>
                      <a:pt x="9" y="7575"/>
                      <a:pt x="5" y="7612"/>
                    </a:cubicBezTo>
                    <a:cubicBezTo>
                      <a:pt x="1" y="7647"/>
                      <a:pt x="29" y="7679"/>
                      <a:pt x="64" y="7683"/>
                    </a:cubicBezTo>
                    <a:cubicBezTo>
                      <a:pt x="68" y="7683"/>
                      <a:pt x="171" y="7691"/>
                      <a:pt x="346" y="7691"/>
                    </a:cubicBezTo>
                    <a:cubicBezTo>
                      <a:pt x="932" y="7691"/>
                      <a:pt x="2326" y="7580"/>
                      <a:pt x="3360" y="6598"/>
                    </a:cubicBezTo>
                    <a:cubicBezTo>
                      <a:pt x="4283" y="5722"/>
                      <a:pt x="4703" y="4372"/>
                      <a:pt x="4611" y="2597"/>
                    </a:cubicBezTo>
                    <a:cubicBezTo>
                      <a:pt x="4611" y="2581"/>
                      <a:pt x="4639" y="1088"/>
                      <a:pt x="5586" y="438"/>
                    </a:cubicBezTo>
                    <a:cubicBezTo>
                      <a:pt x="5880" y="234"/>
                      <a:pt x="6235" y="132"/>
                      <a:pt x="6647" y="132"/>
                    </a:cubicBezTo>
                    <a:cubicBezTo>
                      <a:pt x="7034" y="132"/>
                      <a:pt x="7471" y="222"/>
                      <a:pt x="7954" y="403"/>
                    </a:cubicBezTo>
                    <a:cubicBezTo>
                      <a:pt x="7961" y="405"/>
                      <a:pt x="7969" y="407"/>
                      <a:pt x="7976" y="407"/>
                    </a:cubicBezTo>
                    <a:cubicBezTo>
                      <a:pt x="8002" y="407"/>
                      <a:pt x="8028" y="391"/>
                      <a:pt x="8038" y="363"/>
                    </a:cubicBezTo>
                    <a:cubicBezTo>
                      <a:pt x="8049" y="328"/>
                      <a:pt x="8034" y="292"/>
                      <a:pt x="7998" y="280"/>
                    </a:cubicBezTo>
                    <a:cubicBezTo>
                      <a:pt x="7499" y="94"/>
                      <a:pt x="7047"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2"/>
              <p:cNvSpPr/>
              <p:nvPr/>
            </p:nvSpPr>
            <p:spPr>
              <a:xfrm>
                <a:off x="6737125" y="3823650"/>
                <a:ext cx="89850" cy="20800"/>
              </a:xfrm>
              <a:custGeom>
                <a:avLst/>
                <a:gdLst/>
                <a:ahLst/>
                <a:cxnLst/>
                <a:rect l="l" t="t" r="r" b="b"/>
                <a:pathLst>
                  <a:path w="3594" h="832" extrusionOk="0">
                    <a:moveTo>
                      <a:pt x="2128" y="0"/>
                    </a:moveTo>
                    <a:cubicBezTo>
                      <a:pt x="1149" y="0"/>
                      <a:pt x="116" y="527"/>
                      <a:pt x="48" y="562"/>
                    </a:cubicBezTo>
                    <a:cubicBezTo>
                      <a:pt x="13" y="578"/>
                      <a:pt x="1" y="617"/>
                      <a:pt x="17" y="649"/>
                    </a:cubicBezTo>
                    <a:cubicBezTo>
                      <a:pt x="30" y="671"/>
                      <a:pt x="54" y="686"/>
                      <a:pt x="77" y="686"/>
                    </a:cubicBezTo>
                    <a:cubicBezTo>
                      <a:pt x="88" y="686"/>
                      <a:pt x="98" y="683"/>
                      <a:pt x="108" y="677"/>
                    </a:cubicBezTo>
                    <a:cubicBezTo>
                      <a:pt x="123" y="669"/>
                      <a:pt x="1163" y="140"/>
                      <a:pt x="2126" y="140"/>
                    </a:cubicBezTo>
                    <a:cubicBezTo>
                      <a:pt x="2657" y="140"/>
                      <a:pt x="3164" y="301"/>
                      <a:pt x="3463" y="800"/>
                    </a:cubicBezTo>
                    <a:cubicBezTo>
                      <a:pt x="3474" y="819"/>
                      <a:pt x="3498" y="831"/>
                      <a:pt x="3518" y="831"/>
                    </a:cubicBezTo>
                    <a:cubicBezTo>
                      <a:pt x="3530" y="831"/>
                      <a:pt x="3542" y="827"/>
                      <a:pt x="3554" y="823"/>
                    </a:cubicBezTo>
                    <a:cubicBezTo>
                      <a:pt x="3585" y="804"/>
                      <a:pt x="3593" y="764"/>
                      <a:pt x="3577" y="732"/>
                    </a:cubicBezTo>
                    <a:cubicBezTo>
                      <a:pt x="3246" y="178"/>
                      <a:pt x="2696" y="0"/>
                      <a:pt x="2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2"/>
              <p:cNvSpPr/>
              <p:nvPr/>
            </p:nvSpPr>
            <p:spPr>
              <a:xfrm>
                <a:off x="6854075" y="3501600"/>
                <a:ext cx="77650" cy="215500"/>
              </a:xfrm>
              <a:custGeom>
                <a:avLst/>
                <a:gdLst/>
                <a:ahLst/>
                <a:cxnLst/>
                <a:rect l="l" t="t" r="r" b="b"/>
                <a:pathLst>
                  <a:path w="3106" h="8620" extrusionOk="0">
                    <a:moveTo>
                      <a:pt x="3027" y="1"/>
                    </a:moveTo>
                    <a:cubicBezTo>
                      <a:pt x="3019" y="1"/>
                      <a:pt x="3011" y="2"/>
                      <a:pt x="3003" y="5"/>
                    </a:cubicBezTo>
                    <a:cubicBezTo>
                      <a:pt x="1375" y="686"/>
                      <a:pt x="436" y="1530"/>
                      <a:pt x="210" y="2516"/>
                    </a:cubicBezTo>
                    <a:cubicBezTo>
                      <a:pt x="60" y="3173"/>
                      <a:pt x="254" y="3768"/>
                      <a:pt x="456" y="4397"/>
                    </a:cubicBezTo>
                    <a:cubicBezTo>
                      <a:pt x="690" y="5130"/>
                      <a:pt x="935" y="5887"/>
                      <a:pt x="733" y="6889"/>
                    </a:cubicBezTo>
                    <a:cubicBezTo>
                      <a:pt x="618" y="7459"/>
                      <a:pt x="377" y="8006"/>
                      <a:pt x="20" y="8517"/>
                    </a:cubicBezTo>
                    <a:cubicBezTo>
                      <a:pt x="1" y="8544"/>
                      <a:pt x="8" y="8588"/>
                      <a:pt x="36" y="8608"/>
                    </a:cubicBezTo>
                    <a:cubicBezTo>
                      <a:pt x="48" y="8616"/>
                      <a:pt x="60" y="8620"/>
                      <a:pt x="76" y="8620"/>
                    </a:cubicBezTo>
                    <a:cubicBezTo>
                      <a:pt x="96" y="8620"/>
                      <a:pt x="115" y="8608"/>
                      <a:pt x="127" y="8592"/>
                    </a:cubicBezTo>
                    <a:cubicBezTo>
                      <a:pt x="496" y="8065"/>
                      <a:pt x="745" y="7503"/>
                      <a:pt x="860" y="6917"/>
                    </a:cubicBezTo>
                    <a:cubicBezTo>
                      <a:pt x="1070" y="5879"/>
                      <a:pt x="809" y="5071"/>
                      <a:pt x="579" y="4358"/>
                    </a:cubicBezTo>
                    <a:cubicBezTo>
                      <a:pt x="385" y="3748"/>
                      <a:pt x="199" y="3170"/>
                      <a:pt x="341" y="2544"/>
                    </a:cubicBezTo>
                    <a:cubicBezTo>
                      <a:pt x="555" y="1601"/>
                      <a:pt x="1466" y="789"/>
                      <a:pt x="3054" y="128"/>
                    </a:cubicBezTo>
                    <a:cubicBezTo>
                      <a:pt x="3090" y="112"/>
                      <a:pt x="3106" y="76"/>
                      <a:pt x="3090" y="40"/>
                    </a:cubicBezTo>
                    <a:cubicBezTo>
                      <a:pt x="3081" y="16"/>
                      <a:pt x="3055" y="1"/>
                      <a:pt x="3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2"/>
              <p:cNvSpPr/>
              <p:nvPr/>
            </p:nvSpPr>
            <p:spPr>
              <a:xfrm>
                <a:off x="7160450" y="3795450"/>
                <a:ext cx="40425" cy="107425"/>
              </a:xfrm>
              <a:custGeom>
                <a:avLst/>
                <a:gdLst/>
                <a:ahLst/>
                <a:cxnLst/>
                <a:rect l="l" t="t" r="r" b="b"/>
                <a:pathLst>
                  <a:path w="1617" h="4297" extrusionOk="0">
                    <a:moveTo>
                      <a:pt x="260" y="1"/>
                    </a:moveTo>
                    <a:cubicBezTo>
                      <a:pt x="247" y="1"/>
                      <a:pt x="233" y="5"/>
                      <a:pt x="222" y="15"/>
                    </a:cubicBezTo>
                    <a:cubicBezTo>
                      <a:pt x="191" y="34"/>
                      <a:pt x="187" y="78"/>
                      <a:pt x="206" y="106"/>
                    </a:cubicBezTo>
                    <a:cubicBezTo>
                      <a:pt x="1458" y="1825"/>
                      <a:pt x="32" y="4173"/>
                      <a:pt x="20" y="4197"/>
                    </a:cubicBezTo>
                    <a:cubicBezTo>
                      <a:pt x="0" y="4229"/>
                      <a:pt x="8" y="4269"/>
                      <a:pt x="40" y="4288"/>
                    </a:cubicBezTo>
                    <a:cubicBezTo>
                      <a:pt x="52" y="4292"/>
                      <a:pt x="64" y="4296"/>
                      <a:pt x="76" y="4296"/>
                    </a:cubicBezTo>
                    <a:cubicBezTo>
                      <a:pt x="96" y="4296"/>
                      <a:pt x="119" y="4284"/>
                      <a:pt x="131" y="4265"/>
                    </a:cubicBezTo>
                    <a:cubicBezTo>
                      <a:pt x="147" y="4241"/>
                      <a:pt x="1617" y="1817"/>
                      <a:pt x="313" y="30"/>
                    </a:cubicBezTo>
                    <a:cubicBezTo>
                      <a:pt x="301" y="11"/>
                      <a:pt x="281"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2"/>
              <p:cNvSpPr/>
              <p:nvPr/>
            </p:nvSpPr>
            <p:spPr>
              <a:xfrm>
                <a:off x="6925675" y="3869800"/>
                <a:ext cx="77150" cy="52875"/>
              </a:xfrm>
              <a:custGeom>
                <a:avLst/>
                <a:gdLst/>
                <a:ahLst/>
                <a:cxnLst/>
                <a:rect l="l" t="t" r="r" b="b"/>
                <a:pathLst>
                  <a:path w="3086" h="2115" extrusionOk="0">
                    <a:moveTo>
                      <a:pt x="70" y="0"/>
                    </a:moveTo>
                    <a:cubicBezTo>
                      <a:pt x="60" y="0"/>
                      <a:pt x="49" y="3"/>
                      <a:pt x="40" y="7"/>
                    </a:cubicBezTo>
                    <a:cubicBezTo>
                      <a:pt x="8" y="27"/>
                      <a:pt x="0" y="67"/>
                      <a:pt x="16" y="98"/>
                    </a:cubicBezTo>
                    <a:cubicBezTo>
                      <a:pt x="1113" y="2055"/>
                      <a:pt x="2999" y="2114"/>
                      <a:pt x="3018" y="2114"/>
                    </a:cubicBezTo>
                    <a:cubicBezTo>
                      <a:pt x="3054" y="2114"/>
                      <a:pt x="3086" y="2087"/>
                      <a:pt x="3086" y="2047"/>
                    </a:cubicBezTo>
                    <a:cubicBezTo>
                      <a:pt x="3086" y="2011"/>
                      <a:pt x="3058" y="1984"/>
                      <a:pt x="3018" y="1980"/>
                    </a:cubicBezTo>
                    <a:cubicBezTo>
                      <a:pt x="3003" y="1980"/>
                      <a:pt x="1192" y="1920"/>
                      <a:pt x="131" y="35"/>
                    </a:cubicBezTo>
                    <a:cubicBezTo>
                      <a:pt x="120" y="13"/>
                      <a:pt x="9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2"/>
              <p:cNvSpPr/>
              <p:nvPr/>
            </p:nvSpPr>
            <p:spPr>
              <a:xfrm>
                <a:off x="6587700" y="3475875"/>
                <a:ext cx="43000" cy="88550"/>
              </a:xfrm>
              <a:custGeom>
                <a:avLst/>
                <a:gdLst/>
                <a:ahLst/>
                <a:cxnLst/>
                <a:rect l="l" t="t" r="r" b="b"/>
                <a:pathLst>
                  <a:path w="1720" h="3542" extrusionOk="0">
                    <a:moveTo>
                      <a:pt x="768" y="1"/>
                    </a:moveTo>
                    <a:cubicBezTo>
                      <a:pt x="740" y="1"/>
                      <a:pt x="715" y="19"/>
                      <a:pt x="706" y="48"/>
                    </a:cubicBezTo>
                    <a:cubicBezTo>
                      <a:pt x="698" y="67"/>
                      <a:pt x="1" y="2234"/>
                      <a:pt x="1605" y="3525"/>
                    </a:cubicBezTo>
                    <a:cubicBezTo>
                      <a:pt x="1617" y="3537"/>
                      <a:pt x="1629" y="3541"/>
                      <a:pt x="1644" y="3541"/>
                    </a:cubicBezTo>
                    <a:cubicBezTo>
                      <a:pt x="1664" y="3541"/>
                      <a:pt x="1684" y="3533"/>
                      <a:pt x="1696" y="3517"/>
                    </a:cubicBezTo>
                    <a:cubicBezTo>
                      <a:pt x="1720" y="3490"/>
                      <a:pt x="1716" y="3446"/>
                      <a:pt x="1684" y="3422"/>
                    </a:cubicBezTo>
                    <a:cubicBezTo>
                      <a:pt x="155" y="2190"/>
                      <a:pt x="825" y="111"/>
                      <a:pt x="833" y="87"/>
                    </a:cubicBezTo>
                    <a:cubicBezTo>
                      <a:pt x="840" y="55"/>
                      <a:pt x="825" y="16"/>
                      <a:pt x="789" y="4"/>
                    </a:cubicBezTo>
                    <a:cubicBezTo>
                      <a:pt x="782" y="2"/>
                      <a:pt x="775" y="1"/>
                      <a:pt x="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2"/>
              <p:cNvSpPr/>
              <p:nvPr/>
            </p:nvSpPr>
            <p:spPr>
              <a:xfrm>
                <a:off x="6720000" y="3441700"/>
                <a:ext cx="123700" cy="61925"/>
              </a:xfrm>
              <a:custGeom>
                <a:avLst/>
                <a:gdLst/>
                <a:ahLst/>
                <a:cxnLst/>
                <a:rect l="l" t="t" r="r" b="b"/>
                <a:pathLst>
                  <a:path w="4948" h="2477" extrusionOk="0">
                    <a:moveTo>
                      <a:pt x="4275" y="1"/>
                    </a:moveTo>
                    <a:cubicBezTo>
                      <a:pt x="2692" y="1"/>
                      <a:pt x="1512" y="343"/>
                      <a:pt x="761" y="1026"/>
                    </a:cubicBezTo>
                    <a:cubicBezTo>
                      <a:pt x="48" y="1672"/>
                      <a:pt x="4" y="2377"/>
                      <a:pt x="0" y="2409"/>
                    </a:cubicBezTo>
                    <a:cubicBezTo>
                      <a:pt x="0" y="2444"/>
                      <a:pt x="28" y="2476"/>
                      <a:pt x="64" y="2476"/>
                    </a:cubicBezTo>
                    <a:lnTo>
                      <a:pt x="68" y="2476"/>
                    </a:lnTo>
                    <a:cubicBezTo>
                      <a:pt x="103" y="2476"/>
                      <a:pt x="131" y="2448"/>
                      <a:pt x="135" y="2413"/>
                    </a:cubicBezTo>
                    <a:cubicBezTo>
                      <a:pt x="135" y="2409"/>
                      <a:pt x="175" y="1783"/>
                      <a:pt x="769" y="1197"/>
                    </a:cubicBezTo>
                    <a:cubicBezTo>
                      <a:pt x="1277" y="696"/>
                      <a:pt x="2296" y="132"/>
                      <a:pt x="4299" y="132"/>
                    </a:cubicBezTo>
                    <a:cubicBezTo>
                      <a:pt x="4483" y="132"/>
                      <a:pt x="4675" y="137"/>
                      <a:pt x="4876" y="147"/>
                    </a:cubicBezTo>
                    <a:cubicBezTo>
                      <a:pt x="4878" y="147"/>
                      <a:pt x="4880" y="147"/>
                      <a:pt x="4882" y="147"/>
                    </a:cubicBezTo>
                    <a:cubicBezTo>
                      <a:pt x="4912" y="147"/>
                      <a:pt x="4944" y="121"/>
                      <a:pt x="4944" y="88"/>
                    </a:cubicBezTo>
                    <a:cubicBezTo>
                      <a:pt x="4948" y="48"/>
                      <a:pt x="4920" y="20"/>
                      <a:pt x="4880" y="16"/>
                    </a:cubicBezTo>
                    <a:cubicBezTo>
                      <a:pt x="4672" y="6"/>
                      <a:pt x="4470" y="1"/>
                      <a:pt x="4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2"/>
              <p:cNvSpPr/>
              <p:nvPr/>
            </p:nvSpPr>
            <p:spPr>
              <a:xfrm>
                <a:off x="6836650" y="3380425"/>
                <a:ext cx="16450" cy="98925"/>
              </a:xfrm>
              <a:custGeom>
                <a:avLst/>
                <a:gdLst/>
                <a:ahLst/>
                <a:cxnLst/>
                <a:rect l="l" t="t" r="r" b="b"/>
                <a:pathLst>
                  <a:path w="658" h="3957" extrusionOk="0">
                    <a:moveTo>
                      <a:pt x="585" y="0"/>
                    </a:moveTo>
                    <a:cubicBezTo>
                      <a:pt x="556" y="0"/>
                      <a:pt x="530" y="19"/>
                      <a:pt x="523" y="47"/>
                    </a:cubicBezTo>
                    <a:cubicBezTo>
                      <a:pt x="519" y="63"/>
                      <a:pt x="0" y="1838"/>
                      <a:pt x="218" y="3897"/>
                    </a:cubicBezTo>
                    <a:cubicBezTo>
                      <a:pt x="222" y="3933"/>
                      <a:pt x="250" y="3957"/>
                      <a:pt x="282" y="3957"/>
                    </a:cubicBezTo>
                    <a:lnTo>
                      <a:pt x="290" y="3957"/>
                    </a:lnTo>
                    <a:cubicBezTo>
                      <a:pt x="325" y="3953"/>
                      <a:pt x="353" y="3921"/>
                      <a:pt x="349" y="3885"/>
                    </a:cubicBezTo>
                    <a:cubicBezTo>
                      <a:pt x="135" y="1853"/>
                      <a:pt x="646" y="103"/>
                      <a:pt x="650" y="87"/>
                    </a:cubicBezTo>
                    <a:cubicBezTo>
                      <a:pt x="658" y="51"/>
                      <a:pt x="638" y="12"/>
                      <a:pt x="606" y="4"/>
                    </a:cubicBezTo>
                    <a:cubicBezTo>
                      <a:pt x="599" y="1"/>
                      <a:pt x="592"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2"/>
              <p:cNvSpPr/>
              <p:nvPr/>
            </p:nvSpPr>
            <p:spPr>
              <a:xfrm>
                <a:off x="6561175" y="3763075"/>
                <a:ext cx="79825" cy="52750"/>
              </a:xfrm>
              <a:custGeom>
                <a:avLst/>
                <a:gdLst/>
                <a:ahLst/>
                <a:cxnLst/>
                <a:rect l="l" t="t" r="r" b="b"/>
                <a:pathLst>
                  <a:path w="3193" h="2110" extrusionOk="0">
                    <a:moveTo>
                      <a:pt x="3123" y="1"/>
                    </a:moveTo>
                    <a:cubicBezTo>
                      <a:pt x="3095" y="1"/>
                      <a:pt x="3065" y="20"/>
                      <a:pt x="3058" y="50"/>
                    </a:cubicBezTo>
                    <a:cubicBezTo>
                      <a:pt x="2539" y="1947"/>
                      <a:pt x="91" y="1979"/>
                      <a:pt x="68" y="1979"/>
                    </a:cubicBezTo>
                    <a:cubicBezTo>
                      <a:pt x="32" y="1979"/>
                      <a:pt x="0" y="2011"/>
                      <a:pt x="0" y="2046"/>
                    </a:cubicBezTo>
                    <a:cubicBezTo>
                      <a:pt x="0" y="2082"/>
                      <a:pt x="32" y="2110"/>
                      <a:pt x="68" y="2110"/>
                    </a:cubicBezTo>
                    <a:cubicBezTo>
                      <a:pt x="91" y="2110"/>
                      <a:pt x="2638" y="2078"/>
                      <a:pt x="3185" y="86"/>
                    </a:cubicBezTo>
                    <a:cubicBezTo>
                      <a:pt x="3193" y="50"/>
                      <a:pt x="3173" y="14"/>
                      <a:pt x="3137" y="2"/>
                    </a:cubicBezTo>
                    <a:cubicBezTo>
                      <a:pt x="3133" y="1"/>
                      <a:pt x="3128" y="1"/>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2"/>
              <p:cNvSpPr/>
              <p:nvPr/>
            </p:nvSpPr>
            <p:spPr>
              <a:xfrm>
                <a:off x="6979425" y="3582225"/>
                <a:ext cx="18450" cy="60125"/>
              </a:xfrm>
              <a:custGeom>
                <a:avLst/>
                <a:gdLst/>
                <a:ahLst/>
                <a:cxnLst/>
                <a:rect l="l" t="t" r="r" b="b"/>
                <a:pathLst>
                  <a:path w="738" h="2405" extrusionOk="0">
                    <a:moveTo>
                      <a:pt x="664" y="1"/>
                    </a:moveTo>
                    <a:cubicBezTo>
                      <a:pt x="643" y="1"/>
                      <a:pt x="622" y="10"/>
                      <a:pt x="607" y="28"/>
                    </a:cubicBezTo>
                    <a:cubicBezTo>
                      <a:pt x="1" y="871"/>
                      <a:pt x="219" y="2285"/>
                      <a:pt x="227" y="2349"/>
                    </a:cubicBezTo>
                    <a:cubicBezTo>
                      <a:pt x="231" y="2380"/>
                      <a:pt x="258" y="2404"/>
                      <a:pt x="290" y="2404"/>
                    </a:cubicBezTo>
                    <a:lnTo>
                      <a:pt x="302" y="2400"/>
                    </a:lnTo>
                    <a:cubicBezTo>
                      <a:pt x="338" y="2396"/>
                      <a:pt x="361" y="2361"/>
                      <a:pt x="357" y="2325"/>
                    </a:cubicBezTo>
                    <a:cubicBezTo>
                      <a:pt x="354" y="2313"/>
                      <a:pt x="140" y="903"/>
                      <a:pt x="714" y="103"/>
                    </a:cubicBezTo>
                    <a:cubicBezTo>
                      <a:pt x="738" y="75"/>
                      <a:pt x="730" y="36"/>
                      <a:pt x="702" y="12"/>
                    </a:cubicBezTo>
                    <a:cubicBezTo>
                      <a:pt x="690" y="4"/>
                      <a:pt x="677"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2"/>
              <p:cNvSpPr/>
              <p:nvPr/>
            </p:nvSpPr>
            <p:spPr>
              <a:xfrm>
                <a:off x="6940025" y="3386800"/>
                <a:ext cx="75775" cy="75225"/>
              </a:xfrm>
              <a:custGeom>
                <a:avLst/>
                <a:gdLst/>
                <a:ahLst/>
                <a:cxnLst/>
                <a:rect l="l" t="t" r="r" b="b"/>
                <a:pathLst>
                  <a:path w="3031" h="3009" extrusionOk="0">
                    <a:moveTo>
                      <a:pt x="2956" y="0"/>
                    </a:moveTo>
                    <a:cubicBezTo>
                      <a:pt x="2936" y="0"/>
                      <a:pt x="2916" y="10"/>
                      <a:pt x="2904" y="26"/>
                    </a:cubicBezTo>
                    <a:cubicBezTo>
                      <a:pt x="2888" y="46"/>
                      <a:pt x="1569" y="1852"/>
                      <a:pt x="40" y="2886"/>
                    </a:cubicBezTo>
                    <a:cubicBezTo>
                      <a:pt x="8" y="2906"/>
                      <a:pt x="1" y="2949"/>
                      <a:pt x="20" y="2977"/>
                    </a:cubicBezTo>
                    <a:cubicBezTo>
                      <a:pt x="32" y="2997"/>
                      <a:pt x="56" y="3009"/>
                      <a:pt x="76" y="3009"/>
                    </a:cubicBezTo>
                    <a:cubicBezTo>
                      <a:pt x="88" y="3009"/>
                      <a:pt x="100" y="3005"/>
                      <a:pt x="111" y="2997"/>
                    </a:cubicBezTo>
                    <a:cubicBezTo>
                      <a:pt x="1664" y="1947"/>
                      <a:pt x="2995" y="125"/>
                      <a:pt x="3011" y="105"/>
                    </a:cubicBezTo>
                    <a:cubicBezTo>
                      <a:pt x="3031" y="77"/>
                      <a:pt x="3023" y="34"/>
                      <a:pt x="2995" y="14"/>
                    </a:cubicBezTo>
                    <a:cubicBezTo>
                      <a:pt x="2984" y="4"/>
                      <a:pt x="2970" y="0"/>
                      <a:pt x="2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2"/>
              <p:cNvSpPr/>
              <p:nvPr/>
            </p:nvSpPr>
            <p:spPr>
              <a:xfrm>
                <a:off x="6881800" y="3684100"/>
                <a:ext cx="149150" cy="129450"/>
              </a:xfrm>
              <a:custGeom>
                <a:avLst/>
                <a:gdLst/>
                <a:ahLst/>
                <a:cxnLst/>
                <a:rect l="l" t="t" r="r" b="b"/>
                <a:pathLst>
                  <a:path w="5966" h="5178" extrusionOk="0">
                    <a:moveTo>
                      <a:pt x="2864" y="1"/>
                    </a:moveTo>
                    <a:cubicBezTo>
                      <a:pt x="1399" y="1"/>
                      <a:pt x="163" y="987"/>
                      <a:pt x="36" y="2314"/>
                    </a:cubicBezTo>
                    <a:cubicBezTo>
                      <a:pt x="1" y="2714"/>
                      <a:pt x="64" y="3102"/>
                      <a:pt x="214" y="3455"/>
                    </a:cubicBezTo>
                    <a:cubicBezTo>
                      <a:pt x="512" y="3494"/>
                      <a:pt x="832" y="3581"/>
                      <a:pt x="1173" y="3708"/>
                    </a:cubicBezTo>
                    <a:cubicBezTo>
                      <a:pt x="1209" y="3720"/>
                      <a:pt x="1224" y="3756"/>
                      <a:pt x="1213" y="3791"/>
                    </a:cubicBezTo>
                    <a:cubicBezTo>
                      <a:pt x="1205" y="3819"/>
                      <a:pt x="1177" y="3835"/>
                      <a:pt x="1153" y="3835"/>
                    </a:cubicBezTo>
                    <a:cubicBezTo>
                      <a:pt x="1145" y="3835"/>
                      <a:pt x="1137" y="3835"/>
                      <a:pt x="1129" y="3831"/>
                    </a:cubicBezTo>
                    <a:cubicBezTo>
                      <a:pt x="828" y="3720"/>
                      <a:pt x="547" y="3641"/>
                      <a:pt x="282" y="3597"/>
                    </a:cubicBezTo>
                    <a:lnTo>
                      <a:pt x="282" y="3597"/>
                    </a:lnTo>
                    <a:cubicBezTo>
                      <a:pt x="702" y="4437"/>
                      <a:pt x="1601" y="5059"/>
                      <a:pt x="2690" y="5166"/>
                    </a:cubicBezTo>
                    <a:cubicBezTo>
                      <a:pt x="2793" y="5174"/>
                      <a:pt x="2896" y="5178"/>
                      <a:pt x="3003" y="5178"/>
                    </a:cubicBezTo>
                    <a:cubicBezTo>
                      <a:pt x="4468" y="5178"/>
                      <a:pt x="5704" y="4191"/>
                      <a:pt x="5827" y="2864"/>
                    </a:cubicBezTo>
                    <a:cubicBezTo>
                      <a:pt x="5966" y="1442"/>
                      <a:pt x="4777" y="167"/>
                      <a:pt x="3177" y="17"/>
                    </a:cubicBezTo>
                    <a:cubicBezTo>
                      <a:pt x="3074" y="5"/>
                      <a:pt x="2967" y="1"/>
                      <a:pt x="2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2"/>
              <p:cNvSpPr/>
              <p:nvPr/>
            </p:nvSpPr>
            <p:spPr>
              <a:xfrm>
                <a:off x="6887150" y="3770450"/>
                <a:ext cx="25275" cy="9525"/>
              </a:xfrm>
              <a:custGeom>
                <a:avLst/>
                <a:gdLst/>
                <a:ahLst/>
                <a:cxnLst/>
                <a:rect l="l" t="t" r="r" b="b"/>
                <a:pathLst>
                  <a:path w="1011" h="381" extrusionOk="0">
                    <a:moveTo>
                      <a:pt x="0" y="1"/>
                    </a:moveTo>
                    <a:cubicBezTo>
                      <a:pt x="24" y="52"/>
                      <a:pt x="44" y="100"/>
                      <a:pt x="68" y="143"/>
                    </a:cubicBezTo>
                    <a:cubicBezTo>
                      <a:pt x="333" y="187"/>
                      <a:pt x="614" y="266"/>
                      <a:pt x="915" y="377"/>
                    </a:cubicBezTo>
                    <a:cubicBezTo>
                      <a:pt x="923" y="381"/>
                      <a:pt x="931" y="381"/>
                      <a:pt x="939" y="381"/>
                    </a:cubicBezTo>
                    <a:cubicBezTo>
                      <a:pt x="963" y="381"/>
                      <a:pt x="991" y="365"/>
                      <a:pt x="999" y="337"/>
                    </a:cubicBezTo>
                    <a:cubicBezTo>
                      <a:pt x="1010" y="302"/>
                      <a:pt x="995" y="266"/>
                      <a:pt x="959" y="254"/>
                    </a:cubicBezTo>
                    <a:cubicBezTo>
                      <a:pt x="618" y="127"/>
                      <a:pt x="298" y="4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2"/>
              <p:cNvSpPr/>
              <p:nvPr/>
            </p:nvSpPr>
            <p:spPr>
              <a:xfrm>
                <a:off x="6556025" y="3630425"/>
                <a:ext cx="146975" cy="129450"/>
              </a:xfrm>
              <a:custGeom>
                <a:avLst/>
                <a:gdLst/>
                <a:ahLst/>
                <a:cxnLst/>
                <a:rect l="l" t="t" r="r" b="b"/>
                <a:pathLst>
                  <a:path w="5879" h="5178" extrusionOk="0">
                    <a:moveTo>
                      <a:pt x="2852" y="1"/>
                    </a:moveTo>
                    <a:cubicBezTo>
                      <a:pt x="1387" y="1"/>
                      <a:pt x="151" y="987"/>
                      <a:pt x="28" y="2314"/>
                    </a:cubicBezTo>
                    <a:cubicBezTo>
                      <a:pt x="0" y="2603"/>
                      <a:pt x="24" y="2880"/>
                      <a:pt x="99" y="3150"/>
                    </a:cubicBezTo>
                    <a:cubicBezTo>
                      <a:pt x="464" y="3316"/>
                      <a:pt x="864" y="3423"/>
                      <a:pt x="1284" y="3447"/>
                    </a:cubicBezTo>
                    <a:cubicBezTo>
                      <a:pt x="1339" y="3451"/>
                      <a:pt x="1391" y="3451"/>
                      <a:pt x="1442" y="3451"/>
                    </a:cubicBezTo>
                    <a:cubicBezTo>
                      <a:pt x="2721" y="3451"/>
                      <a:pt x="3981" y="2631"/>
                      <a:pt x="5189" y="1015"/>
                    </a:cubicBezTo>
                    <a:cubicBezTo>
                      <a:pt x="4710" y="472"/>
                      <a:pt x="3993" y="92"/>
                      <a:pt x="3165" y="17"/>
                    </a:cubicBezTo>
                    <a:cubicBezTo>
                      <a:pt x="3062" y="5"/>
                      <a:pt x="2955" y="1"/>
                      <a:pt x="2852" y="1"/>
                    </a:cubicBezTo>
                    <a:close/>
                    <a:moveTo>
                      <a:pt x="5276" y="1118"/>
                    </a:moveTo>
                    <a:cubicBezTo>
                      <a:pt x="4048" y="2754"/>
                      <a:pt x="2757" y="3582"/>
                      <a:pt x="1442" y="3582"/>
                    </a:cubicBezTo>
                    <a:cubicBezTo>
                      <a:pt x="1387" y="3582"/>
                      <a:pt x="1331" y="3582"/>
                      <a:pt x="1276" y="3578"/>
                    </a:cubicBezTo>
                    <a:cubicBezTo>
                      <a:pt x="880" y="3558"/>
                      <a:pt x="503" y="3463"/>
                      <a:pt x="151" y="3316"/>
                    </a:cubicBezTo>
                    <a:lnTo>
                      <a:pt x="151" y="3316"/>
                    </a:lnTo>
                    <a:cubicBezTo>
                      <a:pt x="495" y="4291"/>
                      <a:pt x="1470" y="5047"/>
                      <a:pt x="2678" y="5162"/>
                    </a:cubicBezTo>
                    <a:cubicBezTo>
                      <a:pt x="2781" y="5174"/>
                      <a:pt x="2888" y="5178"/>
                      <a:pt x="2991" y="5178"/>
                    </a:cubicBezTo>
                    <a:cubicBezTo>
                      <a:pt x="4456" y="5178"/>
                      <a:pt x="5692" y="4192"/>
                      <a:pt x="5819" y="2865"/>
                    </a:cubicBezTo>
                    <a:cubicBezTo>
                      <a:pt x="5878" y="2223"/>
                      <a:pt x="5668"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2"/>
              <p:cNvSpPr/>
              <p:nvPr/>
            </p:nvSpPr>
            <p:spPr>
              <a:xfrm>
                <a:off x="6558500" y="3655775"/>
                <a:ext cx="129450" cy="64200"/>
              </a:xfrm>
              <a:custGeom>
                <a:avLst/>
                <a:gdLst/>
                <a:ahLst/>
                <a:cxnLst/>
                <a:rect l="l" t="t" r="r" b="b"/>
                <a:pathLst>
                  <a:path w="5178" h="2568" extrusionOk="0">
                    <a:moveTo>
                      <a:pt x="5090" y="1"/>
                    </a:moveTo>
                    <a:cubicBezTo>
                      <a:pt x="3882" y="1617"/>
                      <a:pt x="2622" y="2437"/>
                      <a:pt x="1343" y="2437"/>
                    </a:cubicBezTo>
                    <a:cubicBezTo>
                      <a:pt x="1292" y="2437"/>
                      <a:pt x="1240" y="2437"/>
                      <a:pt x="1185" y="2433"/>
                    </a:cubicBezTo>
                    <a:cubicBezTo>
                      <a:pt x="765" y="2409"/>
                      <a:pt x="365" y="2302"/>
                      <a:pt x="0" y="2136"/>
                    </a:cubicBezTo>
                    <a:lnTo>
                      <a:pt x="0" y="2136"/>
                    </a:lnTo>
                    <a:cubicBezTo>
                      <a:pt x="16" y="2191"/>
                      <a:pt x="32" y="2247"/>
                      <a:pt x="52" y="2302"/>
                    </a:cubicBezTo>
                    <a:cubicBezTo>
                      <a:pt x="404" y="2449"/>
                      <a:pt x="781" y="2544"/>
                      <a:pt x="1177" y="2564"/>
                    </a:cubicBezTo>
                    <a:cubicBezTo>
                      <a:pt x="1232" y="2568"/>
                      <a:pt x="1288" y="2568"/>
                      <a:pt x="1343" y="2568"/>
                    </a:cubicBezTo>
                    <a:cubicBezTo>
                      <a:pt x="2658" y="2568"/>
                      <a:pt x="3949" y="1740"/>
                      <a:pt x="5177" y="104"/>
                    </a:cubicBezTo>
                    <a:cubicBezTo>
                      <a:pt x="5149" y="68"/>
                      <a:pt x="5118" y="33"/>
                      <a:pt x="5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2"/>
              <p:cNvSpPr/>
              <p:nvPr/>
            </p:nvSpPr>
            <p:spPr>
              <a:xfrm>
                <a:off x="6608275" y="3588750"/>
                <a:ext cx="116400" cy="72250"/>
              </a:xfrm>
              <a:custGeom>
                <a:avLst/>
                <a:gdLst/>
                <a:ahLst/>
                <a:cxnLst/>
                <a:rect l="l" t="t" r="r" b="b"/>
                <a:pathLst>
                  <a:path w="4656" h="2890" extrusionOk="0">
                    <a:moveTo>
                      <a:pt x="4404" y="0"/>
                    </a:moveTo>
                    <a:cubicBezTo>
                      <a:pt x="4208" y="0"/>
                      <a:pt x="3642" y="1154"/>
                      <a:pt x="2465" y="1343"/>
                    </a:cubicBezTo>
                    <a:cubicBezTo>
                      <a:pt x="2353" y="1362"/>
                      <a:pt x="2244" y="1370"/>
                      <a:pt x="2138" y="1370"/>
                    </a:cubicBezTo>
                    <a:cubicBezTo>
                      <a:pt x="1179" y="1370"/>
                      <a:pt x="459" y="694"/>
                      <a:pt x="233" y="694"/>
                    </a:cubicBezTo>
                    <a:cubicBezTo>
                      <a:pt x="210" y="694"/>
                      <a:pt x="192" y="702"/>
                      <a:pt x="180" y="717"/>
                    </a:cubicBezTo>
                    <a:cubicBezTo>
                      <a:pt x="1" y="942"/>
                      <a:pt x="1005" y="2889"/>
                      <a:pt x="2418" y="2889"/>
                    </a:cubicBezTo>
                    <a:cubicBezTo>
                      <a:pt x="2474" y="2889"/>
                      <a:pt x="2531" y="2886"/>
                      <a:pt x="2588" y="2880"/>
                    </a:cubicBezTo>
                    <a:cubicBezTo>
                      <a:pt x="4172" y="2702"/>
                      <a:pt x="4656" y="163"/>
                      <a:pt x="4430" y="8"/>
                    </a:cubicBezTo>
                    <a:cubicBezTo>
                      <a:pt x="4422" y="3"/>
                      <a:pt x="441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2"/>
              <p:cNvSpPr/>
              <p:nvPr/>
            </p:nvSpPr>
            <p:spPr>
              <a:xfrm>
                <a:off x="6888625" y="3639200"/>
                <a:ext cx="113625" cy="76600"/>
              </a:xfrm>
              <a:custGeom>
                <a:avLst/>
                <a:gdLst/>
                <a:ahLst/>
                <a:cxnLst/>
                <a:rect l="l" t="t" r="r" b="b"/>
                <a:pathLst>
                  <a:path w="4545" h="3064" extrusionOk="0">
                    <a:moveTo>
                      <a:pt x="296" y="0"/>
                    </a:moveTo>
                    <a:cubicBezTo>
                      <a:pt x="287" y="0"/>
                      <a:pt x="278" y="2"/>
                      <a:pt x="270" y="6"/>
                    </a:cubicBezTo>
                    <a:cubicBezTo>
                      <a:pt x="1" y="141"/>
                      <a:pt x="108" y="2502"/>
                      <a:pt x="1534" y="2985"/>
                    </a:cubicBezTo>
                    <a:cubicBezTo>
                      <a:pt x="1696" y="3039"/>
                      <a:pt x="1858" y="3064"/>
                      <a:pt x="2019" y="3064"/>
                    </a:cubicBezTo>
                    <a:cubicBezTo>
                      <a:pt x="3352" y="3064"/>
                      <a:pt x="4545" y="1371"/>
                      <a:pt x="4421" y="1159"/>
                    </a:cubicBezTo>
                    <a:cubicBezTo>
                      <a:pt x="4411" y="1143"/>
                      <a:pt x="4394" y="1135"/>
                      <a:pt x="4369" y="1135"/>
                    </a:cubicBezTo>
                    <a:cubicBezTo>
                      <a:pt x="4166" y="1135"/>
                      <a:pt x="3481" y="1621"/>
                      <a:pt x="2640" y="1621"/>
                    </a:cubicBezTo>
                    <a:cubicBezTo>
                      <a:pt x="2458" y="1621"/>
                      <a:pt x="2269" y="1598"/>
                      <a:pt x="2076" y="1543"/>
                    </a:cubicBezTo>
                    <a:cubicBezTo>
                      <a:pt x="927" y="1216"/>
                      <a:pt x="51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2"/>
              <p:cNvSpPr/>
              <p:nvPr/>
            </p:nvSpPr>
            <p:spPr>
              <a:xfrm>
                <a:off x="6673350" y="3677175"/>
                <a:ext cx="225600" cy="65275"/>
              </a:xfrm>
              <a:custGeom>
                <a:avLst/>
                <a:gdLst/>
                <a:ahLst/>
                <a:cxnLst/>
                <a:rect l="l" t="t" r="r" b="b"/>
                <a:pathLst>
                  <a:path w="9024" h="2611" extrusionOk="0">
                    <a:moveTo>
                      <a:pt x="1425" y="1"/>
                    </a:moveTo>
                    <a:cubicBezTo>
                      <a:pt x="960" y="1"/>
                      <a:pt x="381" y="185"/>
                      <a:pt x="88" y="559"/>
                    </a:cubicBezTo>
                    <a:cubicBezTo>
                      <a:pt x="1" y="674"/>
                      <a:pt x="21" y="840"/>
                      <a:pt x="136" y="927"/>
                    </a:cubicBezTo>
                    <a:cubicBezTo>
                      <a:pt x="184" y="966"/>
                      <a:pt x="242" y="985"/>
                      <a:pt x="300" y="985"/>
                    </a:cubicBezTo>
                    <a:cubicBezTo>
                      <a:pt x="378" y="985"/>
                      <a:pt x="455" y="950"/>
                      <a:pt x="508" y="884"/>
                    </a:cubicBezTo>
                    <a:cubicBezTo>
                      <a:pt x="685" y="655"/>
                      <a:pt x="1107" y="529"/>
                      <a:pt x="1432" y="529"/>
                    </a:cubicBezTo>
                    <a:cubicBezTo>
                      <a:pt x="1456" y="529"/>
                      <a:pt x="1479" y="530"/>
                      <a:pt x="1502" y="531"/>
                    </a:cubicBezTo>
                    <a:cubicBezTo>
                      <a:pt x="1720" y="543"/>
                      <a:pt x="1910" y="634"/>
                      <a:pt x="2017" y="773"/>
                    </a:cubicBezTo>
                    <a:cubicBezTo>
                      <a:pt x="2057" y="828"/>
                      <a:pt x="2096" y="884"/>
                      <a:pt x="2140" y="943"/>
                    </a:cubicBezTo>
                    <a:cubicBezTo>
                      <a:pt x="2354" y="1250"/>
                      <a:pt x="2682" y="1715"/>
                      <a:pt x="3173" y="1715"/>
                    </a:cubicBezTo>
                    <a:cubicBezTo>
                      <a:pt x="3328" y="1715"/>
                      <a:pt x="3499" y="1669"/>
                      <a:pt x="3688" y="1557"/>
                    </a:cubicBezTo>
                    <a:cubicBezTo>
                      <a:pt x="3847" y="1462"/>
                      <a:pt x="3986" y="1339"/>
                      <a:pt x="4116" y="1220"/>
                    </a:cubicBezTo>
                    <a:cubicBezTo>
                      <a:pt x="4281" y="1075"/>
                      <a:pt x="4448" y="923"/>
                      <a:pt x="4577" y="923"/>
                    </a:cubicBezTo>
                    <a:cubicBezTo>
                      <a:pt x="4582" y="923"/>
                      <a:pt x="4587" y="923"/>
                      <a:pt x="4592" y="923"/>
                    </a:cubicBezTo>
                    <a:cubicBezTo>
                      <a:pt x="4699" y="927"/>
                      <a:pt x="4817" y="1042"/>
                      <a:pt x="4897" y="1133"/>
                    </a:cubicBezTo>
                    <a:cubicBezTo>
                      <a:pt x="4956" y="1201"/>
                      <a:pt x="5007" y="1276"/>
                      <a:pt x="5067" y="1359"/>
                    </a:cubicBezTo>
                    <a:cubicBezTo>
                      <a:pt x="5174" y="1510"/>
                      <a:pt x="5285" y="1664"/>
                      <a:pt x="5443" y="1795"/>
                    </a:cubicBezTo>
                    <a:cubicBezTo>
                      <a:pt x="5667" y="1978"/>
                      <a:pt x="5950" y="2072"/>
                      <a:pt x="6234" y="2072"/>
                    </a:cubicBezTo>
                    <a:cubicBezTo>
                      <a:pt x="6423" y="2072"/>
                      <a:pt x="6611" y="2031"/>
                      <a:pt x="6782" y="1945"/>
                    </a:cubicBezTo>
                    <a:cubicBezTo>
                      <a:pt x="6917" y="1874"/>
                      <a:pt x="7028" y="1791"/>
                      <a:pt x="7138" y="1704"/>
                    </a:cubicBezTo>
                    <a:cubicBezTo>
                      <a:pt x="7249" y="1616"/>
                      <a:pt x="7356" y="1537"/>
                      <a:pt x="7467" y="1498"/>
                    </a:cubicBezTo>
                    <a:cubicBezTo>
                      <a:pt x="7531" y="1473"/>
                      <a:pt x="7598" y="1461"/>
                      <a:pt x="7666" y="1461"/>
                    </a:cubicBezTo>
                    <a:cubicBezTo>
                      <a:pt x="7818" y="1461"/>
                      <a:pt x="7975" y="1520"/>
                      <a:pt x="8117" y="1632"/>
                    </a:cubicBezTo>
                    <a:cubicBezTo>
                      <a:pt x="8346" y="1811"/>
                      <a:pt x="8481" y="2080"/>
                      <a:pt x="8453" y="2318"/>
                    </a:cubicBezTo>
                    <a:cubicBezTo>
                      <a:pt x="8442" y="2464"/>
                      <a:pt x="8545" y="2595"/>
                      <a:pt x="8691" y="2611"/>
                    </a:cubicBezTo>
                    <a:lnTo>
                      <a:pt x="8719" y="2611"/>
                    </a:lnTo>
                    <a:cubicBezTo>
                      <a:pt x="8853" y="2611"/>
                      <a:pt x="8968" y="2508"/>
                      <a:pt x="8980" y="2373"/>
                    </a:cubicBezTo>
                    <a:cubicBezTo>
                      <a:pt x="9024" y="1949"/>
                      <a:pt x="8818" y="1506"/>
                      <a:pt x="8442" y="1212"/>
                    </a:cubicBezTo>
                    <a:cubicBezTo>
                      <a:pt x="8206" y="1031"/>
                      <a:pt x="7931" y="935"/>
                      <a:pt x="7663" y="935"/>
                    </a:cubicBezTo>
                    <a:cubicBezTo>
                      <a:pt x="7534" y="935"/>
                      <a:pt x="7406" y="958"/>
                      <a:pt x="7285" y="1003"/>
                    </a:cubicBezTo>
                    <a:cubicBezTo>
                      <a:pt x="7099" y="1070"/>
                      <a:pt x="6948" y="1185"/>
                      <a:pt x="6814" y="1288"/>
                    </a:cubicBezTo>
                    <a:cubicBezTo>
                      <a:pt x="6723" y="1359"/>
                      <a:pt x="6635" y="1426"/>
                      <a:pt x="6544" y="1470"/>
                    </a:cubicBezTo>
                    <a:cubicBezTo>
                      <a:pt x="6448" y="1519"/>
                      <a:pt x="6340" y="1543"/>
                      <a:pt x="6232" y="1543"/>
                    </a:cubicBezTo>
                    <a:cubicBezTo>
                      <a:pt x="6069" y="1543"/>
                      <a:pt x="5906" y="1489"/>
                      <a:pt x="5780" y="1387"/>
                    </a:cubicBezTo>
                    <a:cubicBezTo>
                      <a:pt x="5673" y="1300"/>
                      <a:pt x="5586" y="1177"/>
                      <a:pt x="5495" y="1050"/>
                    </a:cubicBezTo>
                    <a:cubicBezTo>
                      <a:pt x="5431" y="963"/>
                      <a:pt x="5368" y="876"/>
                      <a:pt x="5297" y="789"/>
                    </a:cubicBezTo>
                    <a:cubicBezTo>
                      <a:pt x="5079" y="539"/>
                      <a:pt x="4861" y="408"/>
                      <a:pt x="4627" y="397"/>
                    </a:cubicBezTo>
                    <a:cubicBezTo>
                      <a:pt x="4611" y="395"/>
                      <a:pt x="4595" y="395"/>
                      <a:pt x="4580" y="395"/>
                    </a:cubicBezTo>
                    <a:cubicBezTo>
                      <a:pt x="4254" y="395"/>
                      <a:pt x="3994" y="624"/>
                      <a:pt x="3768" y="828"/>
                    </a:cubicBezTo>
                    <a:cubicBezTo>
                      <a:pt x="3653" y="931"/>
                      <a:pt x="3534" y="1034"/>
                      <a:pt x="3419" y="1106"/>
                    </a:cubicBezTo>
                    <a:cubicBezTo>
                      <a:pt x="3329" y="1158"/>
                      <a:pt x="3251" y="1186"/>
                      <a:pt x="3177" y="1186"/>
                    </a:cubicBezTo>
                    <a:cubicBezTo>
                      <a:pt x="2992" y="1186"/>
                      <a:pt x="2832" y="1012"/>
                      <a:pt x="2572" y="638"/>
                    </a:cubicBezTo>
                    <a:cubicBezTo>
                      <a:pt x="2524" y="575"/>
                      <a:pt x="2480" y="515"/>
                      <a:pt x="2437" y="456"/>
                    </a:cubicBezTo>
                    <a:cubicBezTo>
                      <a:pt x="2239" y="191"/>
                      <a:pt x="1910" y="24"/>
                      <a:pt x="1534" y="4"/>
                    </a:cubicBezTo>
                    <a:cubicBezTo>
                      <a:pt x="1498" y="2"/>
                      <a:pt x="1462"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2"/>
              <p:cNvSpPr/>
              <p:nvPr/>
            </p:nvSpPr>
            <p:spPr>
              <a:xfrm>
                <a:off x="6352225" y="3186825"/>
                <a:ext cx="426425" cy="345200"/>
              </a:xfrm>
              <a:custGeom>
                <a:avLst/>
                <a:gdLst/>
                <a:ahLst/>
                <a:cxnLst/>
                <a:rect l="l" t="t" r="r" b="b"/>
                <a:pathLst>
                  <a:path w="17057" h="13808" extrusionOk="0">
                    <a:moveTo>
                      <a:pt x="9582" y="0"/>
                    </a:moveTo>
                    <a:lnTo>
                      <a:pt x="6584" y="3795"/>
                    </a:lnTo>
                    <a:lnTo>
                      <a:pt x="3134" y="1898"/>
                    </a:lnTo>
                    <a:lnTo>
                      <a:pt x="3134" y="1898"/>
                    </a:lnTo>
                    <a:cubicBezTo>
                      <a:pt x="3324" y="2856"/>
                      <a:pt x="3518" y="3815"/>
                      <a:pt x="3708" y="4773"/>
                    </a:cubicBezTo>
                    <a:lnTo>
                      <a:pt x="1" y="5811"/>
                    </a:lnTo>
                    <a:lnTo>
                      <a:pt x="2801" y="7768"/>
                    </a:lnTo>
                    <a:lnTo>
                      <a:pt x="36" y="10069"/>
                    </a:lnTo>
                    <a:lnTo>
                      <a:pt x="3534" y="10469"/>
                    </a:lnTo>
                    <a:lnTo>
                      <a:pt x="3364" y="13289"/>
                    </a:lnTo>
                    <a:lnTo>
                      <a:pt x="6413" y="11103"/>
                    </a:lnTo>
                    <a:lnTo>
                      <a:pt x="6758" y="13808"/>
                    </a:lnTo>
                    <a:lnTo>
                      <a:pt x="9337" y="10932"/>
                    </a:lnTo>
                    <a:lnTo>
                      <a:pt x="11147" y="13578"/>
                    </a:lnTo>
                    <a:lnTo>
                      <a:pt x="12101" y="10009"/>
                    </a:lnTo>
                    <a:lnTo>
                      <a:pt x="15496" y="10988"/>
                    </a:lnTo>
                    <a:lnTo>
                      <a:pt x="13547" y="8282"/>
                    </a:lnTo>
                    <a:lnTo>
                      <a:pt x="17056" y="8168"/>
                    </a:lnTo>
                    <a:lnTo>
                      <a:pt x="14537" y="6270"/>
                    </a:lnTo>
                    <a:lnTo>
                      <a:pt x="16759" y="4543"/>
                    </a:lnTo>
                    <a:lnTo>
                      <a:pt x="13052" y="4373"/>
                    </a:lnTo>
                    <a:lnTo>
                      <a:pt x="13377" y="1898"/>
                    </a:lnTo>
                    <a:lnTo>
                      <a:pt x="9950" y="3680"/>
                    </a:lnTo>
                    <a:lnTo>
                      <a:pt x="95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2"/>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79" name="Google Shape;1879;p52"/>
          <p:cNvGrpSpPr/>
          <p:nvPr/>
        </p:nvGrpSpPr>
        <p:grpSpPr>
          <a:xfrm rot="180709">
            <a:off x="2174076" y="903419"/>
            <a:ext cx="1678402" cy="1779555"/>
            <a:chOff x="2243025" y="2928722"/>
            <a:chExt cx="1078075" cy="1142975"/>
          </a:xfrm>
        </p:grpSpPr>
        <p:grpSp>
          <p:nvGrpSpPr>
            <p:cNvPr id="1880" name="Google Shape;1880;p52"/>
            <p:cNvGrpSpPr/>
            <p:nvPr/>
          </p:nvGrpSpPr>
          <p:grpSpPr>
            <a:xfrm>
              <a:off x="2243275" y="2928738"/>
              <a:ext cx="1077575" cy="1142900"/>
              <a:chOff x="2243275" y="2928738"/>
              <a:chExt cx="1077575" cy="1142900"/>
            </a:xfrm>
          </p:grpSpPr>
          <p:grpSp>
            <p:nvGrpSpPr>
              <p:cNvPr id="1881" name="Google Shape;1881;p52"/>
              <p:cNvGrpSpPr/>
              <p:nvPr/>
            </p:nvGrpSpPr>
            <p:grpSpPr>
              <a:xfrm>
                <a:off x="2243275" y="2928738"/>
                <a:ext cx="1077575" cy="1142900"/>
                <a:chOff x="2218725" y="2711700"/>
                <a:chExt cx="1077575" cy="1142900"/>
              </a:xfrm>
            </p:grpSpPr>
            <p:sp>
              <p:nvSpPr>
                <p:cNvPr id="1882" name="Google Shape;1882;p52"/>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2"/>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2"/>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2"/>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6" name="Google Shape;1886;p52"/>
              <p:cNvGrpSpPr/>
              <p:nvPr/>
            </p:nvGrpSpPr>
            <p:grpSpPr>
              <a:xfrm>
                <a:off x="2243275" y="2928738"/>
                <a:ext cx="1077575" cy="1142900"/>
                <a:chOff x="2218725" y="2711700"/>
                <a:chExt cx="1077575" cy="1142900"/>
              </a:xfrm>
            </p:grpSpPr>
            <p:sp>
              <p:nvSpPr>
                <p:cNvPr id="1887" name="Google Shape;1887;p52"/>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2"/>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2"/>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2"/>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91" name="Google Shape;1891;p52"/>
            <p:cNvGrpSpPr/>
            <p:nvPr/>
          </p:nvGrpSpPr>
          <p:grpSpPr>
            <a:xfrm>
              <a:off x="2243025" y="2928722"/>
              <a:ext cx="1078075" cy="1142975"/>
              <a:chOff x="2341450" y="2966950"/>
              <a:chExt cx="1078075" cy="1142975"/>
            </a:xfrm>
          </p:grpSpPr>
          <p:sp>
            <p:nvSpPr>
              <p:cNvPr id="1892" name="Google Shape;1892;p52"/>
              <p:cNvSpPr/>
              <p:nvPr/>
            </p:nvSpPr>
            <p:spPr>
              <a:xfrm>
                <a:off x="2341450" y="3356100"/>
                <a:ext cx="950025" cy="753825"/>
              </a:xfrm>
              <a:custGeom>
                <a:avLst/>
                <a:gdLst/>
                <a:ahLst/>
                <a:cxnLst/>
                <a:rect l="l" t="t" r="r" b="b"/>
                <a:pathLst>
                  <a:path w="38001" h="30153" extrusionOk="0">
                    <a:moveTo>
                      <a:pt x="19203" y="1"/>
                    </a:moveTo>
                    <a:cubicBezTo>
                      <a:pt x="11108" y="1"/>
                      <a:pt x="2930" y="4404"/>
                      <a:pt x="1244" y="10015"/>
                    </a:cubicBezTo>
                    <a:cubicBezTo>
                      <a:pt x="1070" y="10590"/>
                      <a:pt x="0" y="14515"/>
                      <a:pt x="2309" y="17430"/>
                    </a:cubicBezTo>
                    <a:cubicBezTo>
                      <a:pt x="4269" y="19908"/>
                      <a:pt x="7672" y="20014"/>
                      <a:pt x="8240" y="20014"/>
                    </a:cubicBezTo>
                    <a:cubicBezTo>
                      <a:pt x="8294" y="20014"/>
                      <a:pt x="8322" y="20013"/>
                      <a:pt x="8322" y="20013"/>
                    </a:cubicBezTo>
                    <a:lnTo>
                      <a:pt x="8322" y="20013"/>
                    </a:lnTo>
                    <a:cubicBezTo>
                      <a:pt x="7534" y="23712"/>
                      <a:pt x="10390" y="26148"/>
                      <a:pt x="14189" y="26148"/>
                    </a:cubicBezTo>
                    <a:cubicBezTo>
                      <a:pt x="15262" y="26148"/>
                      <a:pt x="16411" y="25953"/>
                      <a:pt x="17575" y="25538"/>
                    </a:cubicBezTo>
                    <a:cubicBezTo>
                      <a:pt x="17575" y="25538"/>
                      <a:pt x="19028" y="26714"/>
                      <a:pt x="20929" y="26790"/>
                    </a:cubicBezTo>
                    <a:lnTo>
                      <a:pt x="24383" y="30152"/>
                    </a:lnTo>
                    <a:lnTo>
                      <a:pt x="27445" y="29218"/>
                    </a:lnTo>
                    <a:lnTo>
                      <a:pt x="26411" y="27566"/>
                    </a:lnTo>
                    <a:cubicBezTo>
                      <a:pt x="26411" y="27566"/>
                      <a:pt x="33125" y="27257"/>
                      <a:pt x="33232" y="22603"/>
                    </a:cubicBezTo>
                    <a:cubicBezTo>
                      <a:pt x="34610" y="22405"/>
                      <a:pt x="35561" y="21890"/>
                      <a:pt x="36207" y="21225"/>
                    </a:cubicBezTo>
                    <a:cubicBezTo>
                      <a:pt x="37541" y="19850"/>
                      <a:pt x="38001" y="17806"/>
                      <a:pt x="37383" y="15925"/>
                    </a:cubicBezTo>
                    <a:cubicBezTo>
                      <a:pt x="37339" y="14693"/>
                      <a:pt x="37141" y="12871"/>
                      <a:pt x="36353" y="10855"/>
                    </a:cubicBezTo>
                    <a:cubicBezTo>
                      <a:pt x="34016" y="4878"/>
                      <a:pt x="28471" y="2173"/>
                      <a:pt x="26530" y="1373"/>
                    </a:cubicBezTo>
                    <a:cubicBezTo>
                      <a:pt x="24227" y="426"/>
                      <a:pt x="21719" y="1"/>
                      <a:pt x="19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2"/>
              <p:cNvSpPr/>
              <p:nvPr/>
            </p:nvSpPr>
            <p:spPr>
              <a:xfrm>
                <a:off x="2783575"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0" y="3478"/>
                    </a:cubicBezTo>
                    <a:cubicBezTo>
                      <a:pt x="0" y="3478"/>
                      <a:pt x="1347" y="4568"/>
                      <a:pt x="3114" y="4639"/>
                    </a:cubicBezTo>
                    <a:lnTo>
                      <a:pt x="6314" y="7752"/>
                    </a:lnTo>
                    <a:lnTo>
                      <a:pt x="9150" y="6889"/>
                    </a:lnTo>
                    <a:lnTo>
                      <a:pt x="8192" y="5356"/>
                    </a:lnTo>
                    <a:cubicBezTo>
                      <a:pt x="8192" y="5356"/>
                      <a:pt x="14414" y="5071"/>
                      <a:pt x="14513" y="757"/>
                    </a:cubicBezTo>
                    <a:cubicBezTo>
                      <a:pt x="14513" y="757"/>
                      <a:pt x="12332" y="0"/>
                      <a:pt x="9851" y="0"/>
                    </a:cubicBezTo>
                    <a:close/>
                  </a:path>
                </a:pathLst>
              </a:custGeom>
              <a:solidFill>
                <a:srgbClr val="C4BFFA">
                  <a:alpha val="36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2"/>
              <p:cNvSpPr/>
              <p:nvPr/>
            </p:nvSpPr>
            <p:spPr>
              <a:xfrm>
                <a:off x="2861200" y="3891350"/>
                <a:ext cx="107775" cy="110250"/>
              </a:xfrm>
              <a:custGeom>
                <a:avLst/>
                <a:gdLst/>
                <a:ahLst/>
                <a:cxnLst/>
                <a:rect l="l" t="t" r="r" b="b"/>
                <a:pathLst>
                  <a:path w="4311" h="4410" extrusionOk="0">
                    <a:moveTo>
                      <a:pt x="4180" y="1"/>
                    </a:moveTo>
                    <a:cubicBezTo>
                      <a:pt x="3954" y="1854"/>
                      <a:pt x="3162" y="3181"/>
                      <a:pt x="1890" y="3835"/>
                    </a:cubicBezTo>
                    <a:cubicBezTo>
                      <a:pt x="1116" y="4238"/>
                      <a:pt x="373" y="4277"/>
                      <a:pt x="111" y="4277"/>
                    </a:cubicBezTo>
                    <a:cubicBezTo>
                      <a:pt x="49" y="4277"/>
                      <a:pt x="14" y="4275"/>
                      <a:pt x="13" y="4275"/>
                    </a:cubicBezTo>
                    <a:lnTo>
                      <a:pt x="1" y="4405"/>
                    </a:lnTo>
                    <a:cubicBezTo>
                      <a:pt x="9" y="4405"/>
                      <a:pt x="52" y="4409"/>
                      <a:pt x="128" y="4409"/>
                    </a:cubicBezTo>
                    <a:cubicBezTo>
                      <a:pt x="413" y="4409"/>
                      <a:pt x="1153" y="4366"/>
                      <a:pt x="1946" y="3958"/>
                    </a:cubicBezTo>
                    <a:cubicBezTo>
                      <a:pt x="2865" y="3486"/>
                      <a:pt x="4017" y="2421"/>
                      <a:pt x="4310" y="17"/>
                    </a:cubicBezTo>
                    <a:lnTo>
                      <a:pt x="4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2"/>
              <p:cNvSpPr/>
              <p:nvPr/>
            </p:nvSpPr>
            <p:spPr>
              <a:xfrm>
                <a:off x="2376500" y="3379225"/>
                <a:ext cx="880425" cy="605775"/>
              </a:xfrm>
              <a:custGeom>
                <a:avLst/>
                <a:gdLst/>
                <a:ahLst/>
                <a:cxnLst/>
                <a:rect l="l" t="t" r="r" b="b"/>
                <a:pathLst>
                  <a:path w="35217" h="24231" extrusionOk="0">
                    <a:moveTo>
                      <a:pt x="17796" y="1"/>
                    </a:moveTo>
                    <a:cubicBezTo>
                      <a:pt x="10293" y="1"/>
                      <a:pt x="2715" y="4083"/>
                      <a:pt x="1153" y="9281"/>
                    </a:cubicBezTo>
                    <a:cubicBezTo>
                      <a:pt x="990" y="9811"/>
                      <a:pt x="0" y="13451"/>
                      <a:pt x="2139" y="16153"/>
                    </a:cubicBezTo>
                    <a:cubicBezTo>
                      <a:pt x="3961" y="18449"/>
                      <a:pt x="7118" y="18546"/>
                      <a:pt x="7636" y="18546"/>
                    </a:cubicBezTo>
                    <a:cubicBezTo>
                      <a:pt x="7683" y="18546"/>
                      <a:pt x="7708" y="18545"/>
                      <a:pt x="7708" y="18545"/>
                    </a:cubicBezTo>
                    <a:lnTo>
                      <a:pt x="7708" y="18545"/>
                    </a:lnTo>
                    <a:cubicBezTo>
                      <a:pt x="6981" y="21973"/>
                      <a:pt x="9628" y="24231"/>
                      <a:pt x="13148" y="24231"/>
                    </a:cubicBezTo>
                    <a:cubicBezTo>
                      <a:pt x="14610" y="24231"/>
                      <a:pt x="16222" y="23842"/>
                      <a:pt x="17804" y="22985"/>
                    </a:cubicBezTo>
                    <a:cubicBezTo>
                      <a:pt x="21067" y="21224"/>
                      <a:pt x="24665" y="20875"/>
                      <a:pt x="27001" y="20875"/>
                    </a:cubicBezTo>
                    <a:cubicBezTo>
                      <a:pt x="28531" y="20875"/>
                      <a:pt x="29521" y="21024"/>
                      <a:pt x="29521" y="21024"/>
                    </a:cubicBezTo>
                    <a:cubicBezTo>
                      <a:pt x="29554" y="21025"/>
                      <a:pt x="29587" y="21025"/>
                      <a:pt x="29620" y="21025"/>
                    </a:cubicBezTo>
                    <a:cubicBezTo>
                      <a:pt x="31559" y="21025"/>
                      <a:pt x="32786" y="20456"/>
                      <a:pt x="33553" y="19666"/>
                    </a:cubicBezTo>
                    <a:cubicBezTo>
                      <a:pt x="34789" y="18394"/>
                      <a:pt x="35216" y="16501"/>
                      <a:pt x="34642" y="14758"/>
                    </a:cubicBezTo>
                    <a:cubicBezTo>
                      <a:pt x="34603" y="13618"/>
                      <a:pt x="34416" y="11926"/>
                      <a:pt x="33684" y="10057"/>
                    </a:cubicBezTo>
                    <a:cubicBezTo>
                      <a:pt x="31521" y="4524"/>
                      <a:pt x="26384" y="2012"/>
                      <a:pt x="24585" y="1272"/>
                    </a:cubicBezTo>
                    <a:cubicBezTo>
                      <a:pt x="22451" y="395"/>
                      <a:pt x="20128" y="1"/>
                      <a:pt x="17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2"/>
              <p:cNvSpPr/>
              <p:nvPr/>
            </p:nvSpPr>
            <p:spPr>
              <a:xfrm>
                <a:off x="2561075" y="3638950"/>
                <a:ext cx="392150" cy="205600"/>
              </a:xfrm>
              <a:custGeom>
                <a:avLst/>
                <a:gdLst/>
                <a:ahLst/>
                <a:cxnLst/>
                <a:rect l="l" t="t" r="r" b="b"/>
                <a:pathLst>
                  <a:path w="15686" h="8224" extrusionOk="0">
                    <a:moveTo>
                      <a:pt x="13287" y="0"/>
                    </a:moveTo>
                    <a:cubicBezTo>
                      <a:pt x="12515" y="0"/>
                      <a:pt x="11634" y="238"/>
                      <a:pt x="10952" y="919"/>
                    </a:cubicBezTo>
                    <a:cubicBezTo>
                      <a:pt x="9510" y="2357"/>
                      <a:pt x="8322" y="3272"/>
                      <a:pt x="3941" y="3854"/>
                    </a:cubicBezTo>
                    <a:cubicBezTo>
                      <a:pt x="2543" y="4041"/>
                      <a:pt x="1521" y="4571"/>
                      <a:pt x="896" y="5427"/>
                    </a:cubicBezTo>
                    <a:cubicBezTo>
                      <a:pt x="0" y="6659"/>
                      <a:pt x="258" y="8152"/>
                      <a:pt x="262" y="8168"/>
                    </a:cubicBezTo>
                    <a:cubicBezTo>
                      <a:pt x="266" y="8200"/>
                      <a:pt x="293" y="8223"/>
                      <a:pt x="325" y="8223"/>
                    </a:cubicBezTo>
                    <a:lnTo>
                      <a:pt x="337" y="8219"/>
                    </a:lnTo>
                    <a:cubicBezTo>
                      <a:pt x="373" y="8215"/>
                      <a:pt x="396" y="8180"/>
                      <a:pt x="392" y="8144"/>
                    </a:cubicBezTo>
                    <a:cubicBezTo>
                      <a:pt x="389" y="8128"/>
                      <a:pt x="139" y="6690"/>
                      <a:pt x="1002" y="5506"/>
                    </a:cubicBezTo>
                    <a:cubicBezTo>
                      <a:pt x="1605" y="4678"/>
                      <a:pt x="2599" y="4167"/>
                      <a:pt x="3957" y="3985"/>
                    </a:cubicBezTo>
                    <a:cubicBezTo>
                      <a:pt x="8382" y="3395"/>
                      <a:pt x="9586" y="2468"/>
                      <a:pt x="11047" y="1011"/>
                    </a:cubicBezTo>
                    <a:cubicBezTo>
                      <a:pt x="11701" y="360"/>
                      <a:pt x="12547" y="131"/>
                      <a:pt x="13287" y="131"/>
                    </a:cubicBezTo>
                    <a:cubicBezTo>
                      <a:pt x="13606" y="131"/>
                      <a:pt x="13905" y="173"/>
                      <a:pt x="14161" y="242"/>
                    </a:cubicBezTo>
                    <a:cubicBezTo>
                      <a:pt x="14893" y="436"/>
                      <a:pt x="15412" y="852"/>
                      <a:pt x="15551" y="1351"/>
                    </a:cubicBezTo>
                    <a:cubicBezTo>
                      <a:pt x="15557" y="1380"/>
                      <a:pt x="15581" y="1398"/>
                      <a:pt x="15609" y="1398"/>
                    </a:cubicBezTo>
                    <a:cubicBezTo>
                      <a:pt x="15616" y="1398"/>
                      <a:pt x="15623" y="1397"/>
                      <a:pt x="15630" y="1395"/>
                    </a:cubicBezTo>
                    <a:cubicBezTo>
                      <a:pt x="15666" y="1387"/>
                      <a:pt x="15685" y="1351"/>
                      <a:pt x="15678" y="1316"/>
                    </a:cubicBezTo>
                    <a:cubicBezTo>
                      <a:pt x="15527" y="773"/>
                      <a:pt x="14976" y="321"/>
                      <a:pt x="14196" y="115"/>
                    </a:cubicBezTo>
                    <a:cubicBezTo>
                      <a:pt x="13930" y="44"/>
                      <a:pt x="13618" y="0"/>
                      <a:pt x="13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2"/>
              <p:cNvSpPr/>
              <p:nvPr/>
            </p:nvSpPr>
            <p:spPr>
              <a:xfrm>
                <a:off x="2392525" y="3544975"/>
                <a:ext cx="300675" cy="175000"/>
              </a:xfrm>
              <a:custGeom>
                <a:avLst/>
                <a:gdLst/>
                <a:ahLst/>
                <a:cxnLst/>
                <a:rect l="l" t="t" r="r" b="b"/>
                <a:pathLst>
                  <a:path w="12027" h="7000" extrusionOk="0">
                    <a:moveTo>
                      <a:pt x="11820" y="0"/>
                    </a:moveTo>
                    <a:cubicBezTo>
                      <a:pt x="11817" y="0"/>
                      <a:pt x="11815" y="0"/>
                      <a:pt x="11812" y="1"/>
                    </a:cubicBezTo>
                    <a:cubicBezTo>
                      <a:pt x="11777" y="5"/>
                      <a:pt x="11753" y="36"/>
                      <a:pt x="11753" y="76"/>
                    </a:cubicBezTo>
                    <a:cubicBezTo>
                      <a:pt x="11892" y="1498"/>
                      <a:pt x="11285" y="2654"/>
                      <a:pt x="9947" y="3510"/>
                    </a:cubicBezTo>
                    <a:cubicBezTo>
                      <a:pt x="8945" y="4152"/>
                      <a:pt x="7883" y="4373"/>
                      <a:pt x="7871" y="4377"/>
                    </a:cubicBezTo>
                    <a:cubicBezTo>
                      <a:pt x="7855" y="4381"/>
                      <a:pt x="7840" y="4389"/>
                      <a:pt x="7832" y="4401"/>
                    </a:cubicBezTo>
                    <a:cubicBezTo>
                      <a:pt x="6618" y="6041"/>
                      <a:pt x="5350" y="6869"/>
                      <a:pt x="4066" y="6869"/>
                    </a:cubicBezTo>
                    <a:cubicBezTo>
                      <a:pt x="4013" y="6869"/>
                      <a:pt x="3959" y="6868"/>
                      <a:pt x="3906" y="6865"/>
                    </a:cubicBezTo>
                    <a:cubicBezTo>
                      <a:pt x="1688" y="6750"/>
                      <a:pt x="147" y="4183"/>
                      <a:pt x="132" y="4160"/>
                    </a:cubicBezTo>
                    <a:cubicBezTo>
                      <a:pt x="118" y="4138"/>
                      <a:pt x="96" y="4126"/>
                      <a:pt x="74" y="4126"/>
                    </a:cubicBezTo>
                    <a:cubicBezTo>
                      <a:pt x="63" y="4126"/>
                      <a:pt x="51" y="4129"/>
                      <a:pt x="41" y="4136"/>
                    </a:cubicBezTo>
                    <a:cubicBezTo>
                      <a:pt x="9" y="4156"/>
                      <a:pt x="1" y="4195"/>
                      <a:pt x="17" y="4227"/>
                    </a:cubicBezTo>
                    <a:cubicBezTo>
                      <a:pt x="33" y="4255"/>
                      <a:pt x="1609" y="6877"/>
                      <a:pt x="3898" y="6996"/>
                    </a:cubicBezTo>
                    <a:cubicBezTo>
                      <a:pt x="3954" y="7000"/>
                      <a:pt x="4009" y="7000"/>
                      <a:pt x="4061" y="7000"/>
                    </a:cubicBezTo>
                    <a:cubicBezTo>
                      <a:pt x="5388" y="7000"/>
                      <a:pt x="6687" y="6160"/>
                      <a:pt x="7923" y="4500"/>
                    </a:cubicBezTo>
                    <a:cubicBezTo>
                      <a:pt x="8093" y="4465"/>
                      <a:pt x="9079" y="4223"/>
                      <a:pt x="10014" y="3625"/>
                    </a:cubicBezTo>
                    <a:cubicBezTo>
                      <a:pt x="11381" y="2754"/>
                      <a:pt x="12026" y="1522"/>
                      <a:pt x="11888" y="60"/>
                    </a:cubicBezTo>
                    <a:cubicBezTo>
                      <a:pt x="11884" y="27"/>
                      <a:pt x="11856" y="0"/>
                      <a:pt x="11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2"/>
              <p:cNvSpPr/>
              <p:nvPr/>
            </p:nvSpPr>
            <p:spPr>
              <a:xfrm>
                <a:off x="2981525" y="3507550"/>
                <a:ext cx="171925" cy="222725"/>
              </a:xfrm>
              <a:custGeom>
                <a:avLst/>
                <a:gdLst/>
                <a:ahLst/>
                <a:cxnLst/>
                <a:rect l="l" t="t" r="r" b="b"/>
                <a:pathLst>
                  <a:path w="6877" h="8909" extrusionOk="0">
                    <a:moveTo>
                      <a:pt x="4682" y="1"/>
                    </a:moveTo>
                    <a:cubicBezTo>
                      <a:pt x="4358" y="1"/>
                      <a:pt x="4035" y="51"/>
                      <a:pt x="3743" y="183"/>
                    </a:cubicBezTo>
                    <a:cubicBezTo>
                      <a:pt x="3252" y="401"/>
                      <a:pt x="2919" y="824"/>
                      <a:pt x="2753" y="1438"/>
                    </a:cubicBezTo>
                    <a:cubicBezTo>
                      <a:pt x="2543" y="2234"/>
                      <a:pt x="2654" y="3066"/>
                      <a:pt x="2765" y="3870"/>
                    </a:cubicBezTo>
                    <a:cubicBezTo>
                      <a:pt x="3011" y="5684"/>
                      <a:pt x="3240" y="7399"/>
                      <a:pt x="52" y="8782"/>
                    </a:cubicBezTo>
                    <a:cubicBezTo>
                      <a:pt x="16" y="8798"/>
                      <a:pt x="0" y="8837"/>
                      <a:pt x="16" y="8869"/>
                    </a:cubicBezTo>
                    <a:cubicBezTo>
                      <a:pt x="28" y="8897"/>
                      <a:pt x="52" y="8908"/>
                      <a:pt x="76" y="8908"/>
                    </a:cubicBezTo>
                    <a:cubicBezTo>
                      <a:pt x="87" y="8908"/>
                      <a:pt x="95" y="8908"/>
                      <a:pt x="103" y="8905"/>
                    </a:cubicBezTo>
                    <a:cubicBezTo>
                      <a:pt x="3387" y="7483"/>
                      <a:pt x="3137" y="5637"/>
                      <a:pt x="2896" y="3850"/>
                    </a:cubicBezTo>
                    <a:cubicBezTo>
                      <a:pt x="2789" y="3062"/>
                      <a:pt x="2678" y="2242"/>
                      <a:pt x="2880" y="1474"/>
                    </a:cubicBezTo>
                    <a:cubicBezTo>
                      <a:pt x="3034" y="900"/>
                      <a:pt x="3343" y="507"/>
                      <a:pt x="3799" y="302"/>
                    </a:cubicBezTo>
                    <a:cubicBezTo>
                      <a:pt x="4067" y="181"/>
                      <a:pt x="4367" y="135"/>
                      <a:pt x="4670" y="135"/>
                    </a:cubicBezTo>
                    <a:cubicBezTo>
                      <a:pt x="5694" y="135"/>
                      <a:pt x="6758" y="664"/>
                      <a:pt x="6773" y="670"/>
                    </a:cubicBezTo>
                    <a:cubicBezTo>
                      <a:pt x="6783" y="675"/>
                      <a:pt x="6793" y="677"/>
                      <a:pt x="6803" y="677"/>
                    </a:cubicBezTo>
                    <a:cubicBezTo>
                      <a:pt x="6827" y="677"/>
                      <a:pt x="6849" y="664"/>
                      <a:pt x="6861" y="642"/>
                    </a:cubicBezTo>
                    <a:cubicBezTo>
                      <a:pt x="6876" y="610"/>
                      <a:pt x="6864" y="567"/>
                      <a:pt x="6833" y="551"/>
                    </a:cubicBezTo>
                    <a:cubicBezTo>
                      <a:pt x="6775" y="524"/>
                      <a:pt x="5724" y="1"/>
                      <a:pt x="4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2"/>
              <p:cNvSpPr/>
              <p:nvPr/>
            </p:nvSpPr>
            <p:spPr>
              <a:xfrm>
                <a:off x="3111250" y="3711925"/>
                <a:ext cx="133100" cy="37950"/>
              </a:xfrm>
              <a:custGeom>
                <a:avLst/>
                <a:gdLst/>
                <a:ahLst/>
                <a:cxnLst/>
                <a:rect l="l" t="t" r="r" b="b"/>
                <a:pathLst>
                  <a:path w="5324" h="1518" extrusionOk="0">
                    <a:moveTo>
                      <a:pt x="2127" y="0"/>
                    </a:moveTo>
                    <a:cubicBezTo>
                      <a:pt x="992" y="0"/>
                      <a:pt x="70" y="335"/>
                      <a:pt x="52" y="341"/>
                    </a:cubicBezTo>
                    <a:cubicBezTo>
                      <a:pt x="20" y="353"/>
                      <a:pt x="0" y="393"/>
                      <a:pt x="12" y="425"/>
                    </a:cubicBezTo>
                    <a:cubicBezTo>
                      <a:pt x="24" y="452"/>
                      <a:pt x="49" y="468"/>
                      <a:pt x="76" y="468"/>
                    </a:cubicBezTo>
                    <a:cubicBezTo>
                      <a:pt x="83" y="468"/>
                      <a:pt x="91" y="467"/>
                      <a:pt x="99" y="464"/>
                    </a:cubicBezTo>
                    <a:cubicBezTo>
                      <a:pt x="115" y="458"/>
                      <a:pt x="1018" y="131"/>
                      <a:pt x="2126" y="131"/>
                    </a:cubicBezTo>
                    <a:cubicBezTo>
                      <a:pt x="3153" y="131"/>
                      <a:pt x="4357" y="412"/>
                      <a:pt x="5197" y="1490"/>
                    </a:cubicBezTo>
                    <a:cubicBezTo>
                      <a:pt x="5213" y="1510"/>
                      <a:pt x="5232" y="1518"/>
                      <a:pt x="5252" y="1518"/>
                    </a:cubicBezTo>
                    <a:cubicBezTo>
                      <a:pt x="5264" y="1518"/>
                      <a:pt x="5280" y="1514"/>
                      <a:pt x="5292" y="1502"/>
                    </a:cubicBezTo>
                    <a:cubicBezTo>
                      <a:pt x="5319" y="1482"/>
                      <a:pt x="5323" y="1438"/>
                      <a:pt x="5304" y="1411"/>
                    </a:cubicBezTo>
                    <a:cubicBezTo>
                      <a:pt x="4430" y="291"/>
                      <a:pt x="3186" y="0"/>
                      <a:pt x="2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2"/>
              <p:cNvSpPr/>
              <p:nvPr/>
            </p:nvSpPr>
            <p:spPr>
              <a:xfrm>
                <a:off x="3156875" y="3659875"/>
                <a:ext cx="41725" cy="59500"/>
              </a:xfrm>
              <a:custGeom>
                <a:avLst/>
                <a:gdLst/>
                <a:ahLst/>
                <a:cxnLst/>
                <a:rect l="l" t="t" r="r" b="b"/>
                <a:pathLst>
                  <a:path w="1669" h="2380" extrusionOk="0">
                    <a:moveTo>
                      <a:pt x="131" y="1"/>
                    </a:moveTo>
                    <a:cubicBezTo>
                      <a:pt x="92" y="1"/>
                      <a:pt x="68" y="3"/>
                      <a:pt x="64" y="3"/>
                    </a:cubicBezTo>
                    <a:cubicBezTo>
                      <a:pt x="29" y="7"/>
                      <a:pt x="1" y="43"/>
                      <a:pt x="9" y="79"/>
                    </a:cubicBezTo>
                    <a:cubicBezTo>
                      <a:pt x="13" y="112"/>
                      <a:pt x="40" y="134"/>
                      <a:pt x="72" y="134"/>
                    </a:cubicBezTo>
                    <a:cubicBezTo>
                      <a:pt x="75" y="134"/>
                      <a:pt x="78" y="134"/>
                      <a:pt x="80" y="134"/>
                    </a:cubicBezTo>
                    <a:cubicBezTo>
                      <a:pt x="81" y="134"/>
                      <a:pt x="101" y="131"/>
                      <a:pt x="135" y="131"/>
                    </a:cubicBezTo>
                    <a:cubicBezTo>
                      <a:pt x="244" y="131"/>
                      <a:pt x="500" y="157"/>
                      <a:pt x="765" y="368"/>
                    </a:cubicBezTo>
                    <a:cubicBezTo>
                      <a:pt x="1185" y="708"/>
                      <a:pt x="1451" y="1382"/>
                      <a:pt x="1534" y="2316"/>
                    </a:cubicBezTo>
                    <a:cubicBezTo>
                      <a:pt x="1534" y="2352"/>
                      <a:pt x="1566" y="2380"/>
                      <a:pt x="1597" y="2380"/>
                    </a:cubicBezTo>
                    <a:lnTo>
                      <a:pt x="1605" y="2380"/>
                    </a:lnTo>
                    <a:cubicBezTo>
                      <a:pt x="1641" y="2376"/>
                      <a:pt x="1669" y="2344"/>
                      <a:pt x="1665" y="2308"/>
                    </a:cubicBezTo>
                    <a:cubicBezTo>
                      <a:pt x="1581" y="1318"/>
                      <a:pt x="1304" y="633"/>
                      <a:pt x="845" y="265"/>
                    </a:cubicBezTo>
                    <a:cubicBezTo>
                      <a:pt x="548" y="28"/>
                      <a:pt x="258"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2"/>
              <p:cNvSpPr/>
              <p:nvPr/>
            </p:nvSpPr>
            <p:spPr>
              <a:xfrm>
                <a:off x="2613250" y="3769800"/>
                <a:ext cx="201250" cy="192275"/>
              </a:xfrm>
              <a:custGeom>
                <a:avLst/>
                <a:gdLst/>
                <a:ahLst/>
                <a:cxnLst/>
                <a:rect l="l" t="t" r="r" b="b"/>
                <a:pathLst>
                  <a:path w="8050" h="7691" extrusionOk="0">
                    <a:moveTo>
                      <a:pt x="6639" y="0"/>
                    </a:moveTo>
                    <a:cubicBezTo>
                      <a:pt x="6202" y="0"/>
                      <a:pt x="5823" y="109"/>
                      <a:pt x="5506" y="328"/>
                    </a:cubicBezTo>
                    <a:cubicBezTo>
                      <a:pt x="4504" y="1021"/>
                      <a:pt x="4481" y="2534"/>
                      <a:pt x="4477" y="2601"/>
                    </a:cubicBezTo>
                    <a:cubicBezTo>
                      <a:pt x="4568" y="4340"/>
                      <a:pt x="4160" y="5651"/>
                      <a:pt x="3268" y="6503"/>
                    </a:cubicBezTo>
                    <a:cubicBezTo>
                      <a:pt x="2268" y="7454"/>
                      <a:pt x="910" y="7561"/>
                      <a:pt x="343" y="7561"/>
                    </a:cubicBezTo>
                    <a:cubicBezTo>
                      <a:pt x="178" y="7561"/>
                      <a:pt x="80" y="7552"/>
                      <a:pt x="76" y="7552"/>
                    </a:cubicBezTo>
                    <a:cubicBezTo>
                      <a:pt x="73" y="7552"/>
                      <a:pt x="71" y="7552"/>
                      <a:pt x="68" y="7552"/>
                    </a:cubicBezTo>
                    <a:cubicBezTo>
                      <a:pt x="35" y="7552"/>
                      <a:pt x="4" y="7575"/>
                      <a:pt x="1" y="7612"/>
                    </a:cubicBezTo>
                    <a:cubicBezTo>
                      <a:pt x="1" y="7647"/>
                      <a:pt x="25" y="7679"/>
                      <a:pt x="60" y="7683"/>
                    </a:cubicBezTo>
                    <a:cubicBezTo>
                      <a:pt x="64" y="7683"/>
                      <a:pt x="167" y="7691"/>
                      <a:pt x="341" y="7691"/>
                    </a:cubicBezTo>
                    <a:cubicBezTo>
                      <a:pt x="932" y="7691"/>
                      <a:pt x="2326" y="7580"/>
                      <a:pt x="3356" y="6598"/>
                    </a:cubicBezTo>
                    <a:cubicBezTo>
                      <a:pt x="4279" y="5722"/>
                      <a:pt x="4702" y="4372"/>
                      <a:pt x="4611" y="2597"/>
                    </a:cubicBezTo>
                    <a:cubicBezTo>
                      <a:pt x="4611" y="2581"/>
                      <a:pt x="4635" y="1088"/>
                      <a:pt x="5582" y="438"/>
                    </a:cubicBezTo>
                    <a:cubicBezTo>
                      <a:pt x="5878" y="234"/>
                      <a:pt x="6233" y="132"/>
                      <a:pt x="6644" y="132"/>
                    </a:cubicBezTo>
                    <a:cubicBezTo>
                      <a:pt x="7030" y="132"/>
                      <a:pt x="7467" y="222"/>
                      <a:pt x="7950" y="403"/>
                    </a:cubicBezTo>
                    <a:cubicBezTo>
                      <a:pt x="7958" y="405"/>
                      <a:pt x="7966" y="407"/>
                      <a:pt x="7974" y="407"/>
                    </a:cubicBezTo>
                    <a:cubicBezTo>
                      <a:pt x="8002" y="407"/>
                      <a:pt x="8028" y="391"/>
                      <a:pt x="8037" y="363"/>
                    </a:cubicBezTo>
                    <a:cubicBezTo>
                      <a:pt x="8049" y="328"/>
                      <a:pt x="8033" y="292"/>
                      <a:pt x="7998" y="280"/>
                    </a:cubicBezTo>
                    <a:cubicBezTo>
                      <a:pt x="7497" y="94"/>
                      <a:pt x="7044" y="0"/>
                      <a:pt x="6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2"/>
              <p:cNvSpPr/>
              <p:nvPr/>
            </p:nvSpPr>
            <p:spPr>
              <a:xfrm>
                <a:off x="2639200" y="3823650"/>
                <a:ext cx="89850" cy="20800"/>
              </a:xfrm>
              <a:custGeom>
                <a:avLst/>
                <a:gdLst/>
                <a:ahLst/>
                <a:cxnLst/>
                <a:rect l="l" t="t" r="r" b="b"/>
                <a:pathLst>
                  <a:path w="3594" h="832" extrusionOk="0">
                    <a:moveTo>
                      <a:pt x="2123" y="0"/>
                    </a:moveTo>
                    <a:cubicBezTo>
                      <a:pt x="1145" y="0"/>
                      <a:pt x="112" y="527"/>
                      <a:pt x="44" y="562"/>
                    </a:cubicBezTo>
                    <a:cubicBezTo>
                      <a:pt x="12" y="578"/>
                      <a:pt x="1" y="617"/>
                      <a:pt x="16" y="649"/>
                    </a:cubicBezTo>
                    <a:cubicBezTo>
                      <a:pt x="27" y="671"/>
                      <a:pt x="50" y="686"/>
                      <a:pt x="73" y="686"/>
                    </a:cubicBezTo>
                    <a:cubicBezTo>
                      <a:pt x="84" y="686"/>
                      <a:pt x="94" y="683"/>
                      <a:pt x="103" y="677"/>
                    </a:cubicBezTo>
                    <a:cubicBezTo>
                      <a:pt x="121" y="669"/>
                      <a:pt x="1161" y="140"/>
                      <a:pt x="2122" y="140"/>
                    </a:cubicBezTo>
                    <a:cubicBezTo>
                      <a:pt x="2653" y="140"/>
                      <a:pt x="3160" y="301"/>
                      <a:pt x="3458" y="800"/>
                    </a:cubicBezTo>
                    <a:cubicBezTo>
                      <a:pt x="3474" y="819"/>
                      <a:pt x="3494" y="831"/>
                      <a:pt x="3518" y="831"/>
                    </a:cubicBezTo>
                    <a:cubicBezTo>
                      <a:pt x="3530" y="831"/>
                      <a:pt x="3542" y="827"/>
                      <a:pt x="3549" y="823"/>
                    </a:cubicBezTo>
                    <a:cubicBezTo>
                      <a:pt x="3581" y="804"/>
                      <a:pt x="3593" y="764"/>
                      <a:pt x="3573" y="732"/>
                    </a:cubicBezTo>
                    <a:cubicBezTo>
                      <a:pt x="3241" y="178"/>
                      <a:pt x="2692" y="0"/>
                      <a:pt x="2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2"/>
              <p:cNvSpPr/>
              <p:nvPr/>
            </p:nvSpPr>
            <p:spPr>
              <a:xfrm>
                <a:off x="2756050" y="3501600"/>
                <a:ext cx="77650" cy="215500"/>
              </a:xfrm>
              <a:custGeom>
                <a:avLst/>
                <a:gdLst/>
                <a:ahLst/>
                <a:cxnLst/>
                <a:rect l="l" t="t" r="r" b="b"/>
                <a:pathLst>
                  <a:path w="3106" h="8620" extrusionOk="0">
                    <a:moveTo>
                      <a:pt x="3029" y="1"/>
                    </a:moveTo>
                    <a:cubicBezTo>
                      <a:pt x="3021" y="1"/>
                      <a:pt x="3014" y="2"/>
                      <a:pt x="3007" y="5"/>
                    </a:cubicBezTo>
                    <a:cubicBezTo>
                      <a:pt x="1379" y="686"/>
                      <a:pt x="436" y="1530"/>
                      <a:pt x="214" y="2516"/>
                    </a:cubicBezTo>
                    <a:cubicBezTo>
                      <a:pt x="64" y="3173"/>
                      <a:pt x="254" y="3768"/>
                      <a:pt x="456" y="4397"/>
                    </a:cubicBezTo>
                    <a:cubicBezTo>
                      <a:pt x="693" y="5130"/>
                      <a:pt x="935" y="5887"/>
                      <a:pt x="733" y="6889"/>
                    </a:cubicBezTo>
                    <a:cubicBezTo>
                      <a:pt x="618" y="7459"/>
                      <a:pt x="381" y="8006"/>
                      <a:pt x="20" y="8517"/>
                    </a:cubicBezTo>
                    <a:cubicBezTo>
                      <a:pt x="0" y="8544"/>
                      <a:pt x="8" y="8588"/>
                      <a:pt x="40" y="8608"/>
                    </a:cubicBezTo>
                    <a:cubicBezTo>
                      <a:pt x="48" y="8616"/>
                      <a:pt x="64" y="8620"/>
                      <a:pt x="76" y="8620"/>
                    </a:cubicBezTo>
                    <a:cubicBezTo>
                      <a:pt x="95" y="8620"/>
                      <a:pt x="119" y="8608"/>
                      <a:pt x="131" y="8592"/>
                    </a:cubicBezTo>
                    <a:cubicBezTo>
                      <a:pt x="499" y="8065"/>
                      <a:pt x="745" y="7503"/>
                      <a:pt x="864" y="6917"/>
                    </a:cubicBezTo>
                    <a:cubicBezTo>
                      <a:pt x="1070" y="5879"/>
                      <a:pt x="812" y="5071"/>
                      <a:pt x="583" y="4358"/>
                    </a:cubicBezTo>
                    <a:cubicBezTo>
                      <a:pt x="385" y="3748"/>
                      <a:pt x="198" y="3170"/>
                      <a:pt x="341" y="2544"/>
                    </a:cubicBezTo>
                    <a:cubicBezTo>
                      <a:pt x="555" y="1601"/>
                      <a:pt x="1470" y="789"/>
                      <a:pt x="3058" y="128"/>
                    </a:cubicBezTo>
                    <a:cubicBezTo>
                      <a:pt x="3090" y="112"/>
                      <a:pt x="3106" y="76"/>
                      <a:pt x="3094" y="40"/>
                    </a:cubicBezTo>
                    <a:cubicBezTo>
                      <a:pt x="3082" y="16"/>
                      <a:pt x="3055" y="1"/>
                      <a:pt x="30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2"/>
              <p:cNvSpPr/>
              <p:nvPr/>
            </p:nvSpPr>
            <p:spPr>
              <a:xfrm>
                <a:off x="3062425" y="3795450"/>
                <a:ext cx="40525" cy="107425"/>
              </a:xfrm>
              <a:custGeom>
                <a:avLst/>
                <a:gdLst/>
                <a:ahLst/>
                <a:cxnLst/>
                <a:rect l="l" t="t" r="r" b="b"/>
                <a:pathLst>
                  <a:path w="1621" h="4297" extrusionOk="0">
                    <a:moveTo>
                      <a:pt x="262" y="1"/>
                    </a:moveTo>
                    <a:cubicBezTo>
                      <a:pt x="248" y="1"/>
                      <a:pt x="235" y="5"/>
                      <a:pt x="222" y="15"/>
                    </a:cubicBezTo>
                    <a:cubicBezTo>
                      <a:pt x="194" y="34"/>
                      <a:pt x="186" y="78"/>
                      <a:pt x="210" y="106"/>
                    </a:cubicBezTo>
                    <a:cubicBezTo>
                      <a:pt x="1458" y="1825"/>
                      <a:pt x="36" y="4173"/>
                      <a:pt x="20" y="4197"/>
                    </a:cubicBezTo>
                    <a:cubicBezTo>
                      <a:pt x="0" y="4229"/>
                      <a:pt x="12" y="4269"/>
                      <a:pt x="44" y="4288"/>
                    </a:cubicBezTo>
                    <a:cubicBezTo>
                      <a:pt x="52" y="4292"/>
                      <a:pt x="64" y="4296"/>
                      <a:pt x="76" y="4296"/>
                    </a:cubicBezTo>
                    <a:cubicBezTo>
                      <a:pt x="99" y="4296"/>
                      <a:pt x="119" y="4284"/>
                      <a:pt x="135" y="4265"/>
                    </a:cubicBezTo>
                    <a:cubicBezTo>
                      <a:pt x="147" y="4241"/>
                      <a:pt x="1620" y="1817"/>
                      <a:pt x="317" y="30"/>
                    </a:cubicBezTo>
                    <a:cubicBezTo>
                      <a:pt x="303" y="11"/>
                      <a:pt x="283" y="1"/>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2"/>
              <p:cNvSpPr/>
              <p:nvPr/>
            </p:nvSpPr>
            <p:spPr>
              <a:xfrm>
                <a:off x="2827650" y="3869800"/>
                <a:ext cx="77150" cy="52875"/>
              </a:xfrm>
              <a:custGeom>
                <a:avLst/>
                <a:gdLst/>
                <a:ahLst/>
                <a:cxnLst/>
                <a:rect l="l" t="t" r="r" b="b"/>
                <a:pathLst>
                  <a:path w="3086" h="2115" extrusionOk="0">
                    <a:moveTo>
                      <a:pt x="73" y="0"/>
                    </a:moveTo>
                    <a:cubicBezTo>
                      <a:pt x="63" y="0"/>
                      <a:pt x="53" y="3"/>
                      <a:pt x="44" y="7"/>
                    </a:cubicBezTo>
                    <a:cubicBezTo>
                      <a:pt x="12" y="27"/>
                      <a:pt x="0" y="67"/>
                      <a:pt x="20" y="98"/>
                    </a:cubicBezTo>
                    <a:cubicBezTo>
                      <a:pt x="1117" y="2055"/>
                      <a:pt x="2998" y="2114"/>
                      <a:pt x="3018" y="2114"/>
                    </a:cubicBezTo>
                    <a:lnTo>
                      <a:pt x="3022" y="2114"/>
                    </a:lnTo>
                    <a:cubicBezTo>
                      <a:pt x="3058" y="2114"/>
                      <a:pt x="3086" y="2087"/>
                      <a:pt x="3086" y="2047"/>
                    </a:cubicBezTo>
                    <a:cubicBezTo>
                      <a:pt x="3086" y="2011"/>
                      <a:pt x="3058" y="1984"/>
                      <a:pt x="3022" y="1980"/>
                    </a:cubicBezTo>
                    <a:cubicBezTo>
                      <a:pt x="3002" y="1980"/>
                      <a:pt x="1192" y="1924"/>
                      <a:pt x="135" y="35"/>
                    </a:cubicBezTo>
                    <a:cubicBezTo>
                      <a:pt x="121" y="13"/>
                      <a:pt x="97"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2"/>
              <p:cNvSpPr/>
              <p:nvPr/>
            </p:nvSpPr>
            <p:spPr>
              <a:xfrm>
                <a:off x="2489675" y="3475875"/>
                <a:ext cx="43000" cy="88550"/>
              </a:xfrm>
              <a:custGeom>
                <a:avLst/>
                <a:gdLst/>
                <a:ahLst/>
                <a:cxnLst/>
                <a:rect l="l" t="t" r="r" b="b"/>
                <a:pathLst>
                  <a:path w="1720" h="3542" extrusionOk="0">
                    <a:moveTo>
                      <a:pt x="769" y="1"/>
                    </a:moveTo>
                    <a:cubicBezTo>
                      <a:pt x="743" y="1"/>
                      <a:pt x="715" y="19"/>
                      <a:pt x="706" y="48"/>
                    </a:cubicBezTo>
                    <a:cubicBezTo>
                      <a:pt x="702" y="67"/>
                      <a:pt x="1" y="2234"/>
                      <a:pt x="1605" y="3525"/>
                    </a:cubicBezTo>
                    <a:cubicBezTo>
                      <a:pt x="1617" y="3537"/>
                      <a:pt x="1632" y="3541"/>
                      <a:pt x="1644" y="3541"/>
                    </a:cubicBezTo>
                    <a:cubicBezTo>
                      <a:pt x="1664" y="3541"/>
                      <a:pt x="1684" y="3533"/>
                      <a:pt x="1696" y="3517"/>
                    </a:cubicBezTo>
                    <a:cubicBezTo>
                      <a:pt x="1720" y="3490"/>
                      <a:pt x="1716" y="3446"/>
                      <a:pt x="1688" y="3422"/>
                    </a:cubicBezTo>
                    <a:cubicBezTo>
                      <a:pt x="155" y="2190"/>
                      <a:pt x="824" y="111"/>
                      <a:pt x="832" y="87"/>
                    </a:cubicBezTo>
                    <a:cubicBezTo>
                      <a:pt x="844" y="55"/>
                      <a:pt x="824" y="16"/>
                      <a:pt x="789" y="4"/>
                    </a:cubicBezTo>
                    <a:cubicBezTo>
                      <a:pt x="783" y="2"/>
                      <a:pt x="776"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2"/>
              <p:cNvSpPr/>
              <p:nvPr/>
            </p:nvSpPr>
            <p:spPr>
              <a:xfrm>
                <a:off x="2621975" y="3441700"/>
                <a:ext cx="123700" cy="61925"/>
              </a:xfrm>
              <a:custGeom>
                <a:avLst/>
                <a:gdLst/>
                <a:ahLst/>
                <a:cxnLst/>
                <a:rect l="l" t="t" r="r" b="b"/>
                <a:pathLst>
                  <a:path w="4948" h="2477" extrusionOk="0">
                    <a:moveTo>
                      <a:pt x="4278" y="1"/>
                    </a:moveTo>
                    <a:cubicBezTo>
                      <a:pt x="2696" y="1"/>
                      <a:pt x="1516" y="343"/>
                      <a:pt x="765" y="1026"/>
                    </a:cubicBezTo>
                    <a:cubicBezTo>
                      <a:pt x="48" y="1672"/>
                      <a:pt x="4" y="2377"/>
                      <a:pt x="4" y="2409"/>
                    </a:cubicBezTo>
                    <a:cubicBezTo>
                      <a:pt x="0" y="2444"/>
                      <a:pt x="32" y="2476"/>
                      <a:pt x="68" y="2476"/>
                    </a:cubicBezTo>
                    <a:lnTo>
                      <a:pt x="72" y="2476"/>
                    </a:lnTo>
                    <a:cubicBezTo>
                      <a:pt x="103" y="2476"/>
                      <a:pt x="135" y="2448"/>
                      <a:pt x="135" y="2413"/>
                    </a:cubicBezTo>
                    <a:cubicBezTo>
                      <a:pt x="135" y="2409"/>
                      <a:pt x="179" y="1731"/>
                      <a:pt x="852" y="1121"/>
                    </a:cubicBezTo>
                    <a:cubicBezTo>
                      <a:pt x="1582" y="462"/>
                      <a:pt x="2736" y="132"/>
                      <a:pt x="4286" y="132"/>
                    </a:cubicBezTo>
                    <a:cubicBezTo>
                      <a:pt x="4477" y="132"/>
                      <a:pt x="4674" y="137"/>
                      <a:pt x="4876" y="147"/>
                    </a:cubicBezTo>
                    <a:cubicBezTo>
                      <a:pt x="4878" y="147"/>
                      <a:pt x="4881" y="147"/>
                      <a:pt x="4883" y="147"/>
                    </a:cubicBezTo>
                    <a:cubicBezTo>
                      <a:pt x="4916" y="147"/>
                      <a:pt x="4944" y="121"/>
                      <a:pt x="4947" y="88"/>
                    </a:cubicBezTo>
                    <a:cubicBezTo>
                      <a:pt x="4947" y="48"/>
                      <a:pt x="4920" y="20"/>
                      <a:pt x="4884" y="16"/>
                    </a:cubicBezTo>
                    <a:cubicBezTo>
                      <a:pt x="4676" y="6"/>
                      <a:pt x="4474" y="1"/>
                      <a:pt x="4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2"/>
              <p:cNvSpPr/>
              <p:nvPr/>
            </p:nvSpPr>
            <p:spPr>
              <a:xfrm>
                <a:off x="2738725" y="3380425"/>
                <a:ext cx="16450" cy="98925"/>
              </a:xfrm>
              <a:custGeom>
                <a:avLst/>
                <a:gdLst/>
                <a:ahLst/>
                <a:cxnLst/>
                <a:rect l="l" t="t" r="r" b="b"/>
                <a:pathLst>
                  <a:path w="658" h="3957" extrusionOk="0">
                    <a:moveTo>
                      <a:pt x="581" y="0"/>
                    </a:moveTo>
                    <a:cubicBezTo>
                      <a:pt x="553" y="0"/>
                      <a:pt x="529" y="19"/>
                      <a:pt x="519" y="47"/>
                    </a:cubicBezTo>
                    <a:cubicBezTo>
                      <a:pt x="515" y="63"/>
                      <a:pt x="0" y="1838"/>
                      <a:pt x="214" y="3897"/>
                    </a:cubicBezTo>
                    <a:cubicBezTo>
                      <a:pt x="218" y="3933"/>
                      <a:pt x="246" y="3957"/>
                      <a:pt x="281" y="3957"/>
                    </a:cubicBezTo>
                    <a:lnTo>
                      <a:pt x="285" y="3957"/>
                    </a:lnTo>
                    <a:cubicBezTo>
                      <a:pt x="325" y="3953"/>
                      <a:pt x="349" y="3921"/>
                      <a:pt x="345" y="3885"/>
                    </a:cubicBezTo>
                    <a:cubicBezTo>
                      <a:pt x="131" y="1853"/>
                      <a:pt x="642" y="103"/>
                      <a:pt x="646" y="87"/>
                    </a:cubicBezTo>
                    <a:cubicBezTo>
                      <a:pt x="658" y="51"/>
                      <a:pt x="638" y="12"/>
                      <a:pt x="602" y="4"/>
                    </a:cubicBezTo>
                    <a:cubicBezTo>
                      <a:pt x="595" y="1"/>
                      <a:pt x="588"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2"/>
              <p:cNvSpPr/>
              <p:nvPr/>
            </p:nvSpPr>
            <p:spPr>
              <a:xfrm>
                <a:off x="2463250" y="3763075"/>
                <a:ext cx="79825" cy="52750"/>
              </a:xfrm>
              <a:custGeom>
                <a:avLst/>
                <a:gdLst/>
                <a:ahLst/>
                <a:cxnLst/>
                <a:rect l="l" t="t" r="r" b="b"/>
                <a:pathLst>
                  <a:path w="3193" h="2110" extrusionOk="0">
                    <a:moveTo>
                      <a:pt x="3121" y="1"/>
                    </a:moveTo>
                    <a:cubicBezTo>
                      <a:pt x="3091" y="1"/>
                      <a:pt x="3064" y="20"/>
                      <a:pt x="3054" y="50"/>
                    </a:cubicBezTo>
                    <a:cubicBezTo>
                      <a:pt x="2535" y="1947"/>
                      <a:pt x="91" y="1979"/>
                      <a:pt x="63" y="1979"/>
                    </a:cubicBezTo>
                    <a:cubicBezTo>
                      <a:pt x="28" y="1979"/>
                      <a:pt x="0" y="2011"/>
                      <a:pt x="0" y="2046"/>
                    </a:cubicBezTo>
                    <a:cubicBezTo>
                      <a:pt x="0" y="2082"/>
                      <a:pt x="28" y="2110"/>
                      <a:pt x="63" y="2110"/>
                    </a:cubicBezTo>
                    <a:cubicBezTo>
                      <a:pt x="91" y="2110"/>
                      <a:pt x="2638" y="2078"/>
                      <a:pt x="3181" y="86"/>
                    </a:cubicBezTo>
                    <a:cubicBezTo>
                      <a:pt x="3192" y="50"/>
                      <a:pt x="3173" y="14"/>
                      <a:pt x="3137" y="2"/>
                    </a:cubicBezTo>
                    <a:cubicBezTo>
                      <a:pt x="3132" y="1"/>
                      <a:pt x="3127" y="1"/>
                      <a:pt x="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2"/>
              <p:cNvSpPr/>
              <p:nvPr/>
            </p:nvSpPr>
            <p:spPr>
              <a:xfrm>
                <a:off x="2881500" y="3582225"/>
                <a:ext cx="18350" cy="60125"/>
              </a:xfrm>
              <a:custGeom>
                <a:avLst/>
                <a:gdLst/>
                <a:ahLst/>
                <a:cxnLst/>
                <a:rect l="l" t="t" r="r" b="b"/>
                <a:pathLst>
                  <a:path w="734" h="2405" extrusionOk="0">
                    <a:moveTo>
                      <a:pt x="662" y="1"/>
                    </a:moveTo>
                    <a:cubicBezTo>
                      <a:pt x="641" y="1"/>
                      <a:pt x="619" y="10"/>
                      <a:pt x="607" y="28"/>
                    </a:cubicBezTo>
                    <a:cubicBezTo>
                      <a:pt x="1" y="871"/>
                      <a:pt x="215" y="2285"/>
                      <a:pt x="227" y="2349"/>
                    </a:cubicBezTo>
                    <a:cubicBezTo>
                      <a:pt x="231" y="2380"/>
                      <a:pt x="258" y="2404"/>
                      <a:pt x="290" y="2404"/>
                    </a:cubicBezTo>
                    <a:lnTo>
                      <a:pt x="302" y="2400"/>
                    </a:lnTo>
                    <a:cubicBezTo>
                      <a:pt x="337" y="2396"/>
                      <a:pt x="361" y="2361"/>
                      <a:pt x="353" y="2325"/>
                    </a:cubicBezTo>
                    <a:cubicBezTo>
                      <a:pt x="353" y="2313"/>
                      <a:pt x="139" y="903"/>
                      <a:pt x="714" y="103"/>
                    </a:cubicBezTo>
                    <a:cubicBezTo>
                      <a:pt x="734" y="75"/>
                      <a:pt x="730" y="36"/>
                      <a:pt x="698" y="12"/>
                    </a:cubicBezTo>
                    <a:cubicBezTo>
                      <a:pt x="687" y="4"/>
                      <a:pt x="675" y="1"/>
                      <a:pt x="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2"/>
              <p:cNvSpPr/>
              <p:nvPr/>
            </p:nvSpPr>
            <p:spPr>
              <a:xfrm>
                <a:off x="2842000" y="3386800"/>
                <a:ext cx="75875" cy="75225"/>
              </a:xfrm>
              <a:custGeom>
                <a:avLst/>
                <a:gdLst/>
                <a:ahLst/>
                <a:cxnLst/>
                <a:rect l="l" t="t" r="r" b="b"/>
                <a:pathLst>
                  <a:path w="3035" h="3009" extrusionOk="0">
                    <a:moveTo>
                      <a:pt x="2957" y="0"/>
                    </a:moveTo>
                    <a:cubicBezTo>
                      <a:pt x="2938" y="0"/>
                      <a:pt x="2918" y="10"/>
                      <a:pt x="2904" y="26"/>
                    </a:cubicBezTo>
                    <a:cubicBezTo>
                      <a:pt x="2892" y="46"/>
                      <a:pt x="1573" y="1852"/>
                      <a:pt x="40" y="2886"/>
                    </a:cubicBezTo>
                    <a:cubicBezTo>
                      <a:pt x="12" y="2906"/>
                      <a:pt x="0" y="2949"/>
                      <a:pt x="24" y="2977"/>
                    </a:cubicBezTo>
                    <a:cubicBezTo>
                      <a:pt x="36" y="2997"/>
                      <a:pt x="56" y="3009"/>
                      <a:pt x="76" y="3009"/>
                    </a:cubicBezTo>
                    <a:cubicBezTo>
                      <a:pt x="91" y="3009"/>
                      <a:pt x="103" y="3005"/>
                      <a:pt x="115" y="2997"/>
                    </a:cubicBezTo>
                    <a:cubicBezTo>
                      <a:pt x="1664" y="1947"/>
                      <a:pt x="2999" y="125"/>
                      <a:pt x="3011" y="105"/>
                    </a:cubicBezTo>
                    <a:cubicBezTo>
                      <a:pt x="3034" y="77"/>
                      <a:pt x="3027" y="34"/>
                      <a:pt x="2995" y="14"/>
                    </a:cubicBezTo>
                    <a:cubicBezTo>
                      <a:pt x="2984" y="4"/>
                      <a:pt x="2970" y="0"/>
                      <a:pt x="2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2"/>
              <p:cNvSpPr/>
              <p:nvPr/>
            </p:nvSpPr>
            <p:spPr>
              <a:xfrm>
                <a:off x="2783775" y="3684100"/>
                <a:ext cx="149150" cy="129450"/>
              </a:xfrm>
              <a:custGeom>
                <a:avLst/>
                <a:gdLst/>
                <a:ahLst/>
                <a:cxnLst/>
                <a:rect l="l" t="t" r="r" b="b"/>
                <a:pathLst>
                  <a:path w="5966" h="5178" extrusionOk="0">
                    <a:moveTo>
                      <a:pt x="2868" y="1"/>
                    </a:moveTo>
                    <a:cubicBezTo>
                      <a:pt x="1399" y="1"/>
                      <a:pt x="167" y="987"/>
                      <a:pt x="40" y="2314"/>
                    </a:cubicBezTo>
                    <a:cubicBezTo>
                      <a:pt x="0" y="2714"/>
                      <a:pt x="68" y="3102"/>
                      <a:pt x="218" y="3455"/>
                    </a:cubicBezTo>
                    <a:cubicBezTo>
                      <a:pt x="515" y="3494"/>
                      <a:pt x="836" y="3581"/>
                      <a:pt x="1177" y="3708"/>
                    </a:cubicBezTo>
                    <a:cubicBezTo>
                      <a:pt x="1212" y="3720"/>
                      <a:pt x="1228" y="3756"/>
                      <a:pt x="1216" y="3791"/>
                    </a:cubicBezTo>
                    <a:cubicBezTo>
                      <a:pt x="1204" y="3819"/>
                      <a:pt x="1181" y="3835"/>
                      <a:pt x="1153" y="3835"/>
                    </a:cubicBezTo>
                    <a:cubicBezTo>
                      <a:pt x="1145" y="3835"/>
                      <a:pt x="1137" y="3835"/>
                      <a:pt x="1129" y="3831"/>
                    </a:cubicBezTo>
                    <a:cubicBezTo>
                      <a:pt x="828" y="3720"/>
                      <a:pt x="547" y="3641"/>
                      <a:pt x="286" y="3597"/>
                    </a:cubicBezTo>
                    <a:lnTo>
                      <a:pt x="286" y="3597"/>
                    </a:lnTo>
                    <a:cubicBezTo>
                      <a:pt x="701" y="4437"/>
                      <a:pt x="1601" y="5059"/>
                      <a:pt x="2690" y="5166"/>
                    </a:cubicBezTo>
                    <a:cubicBezTo>
                      <a:pt x="2797" y="5174"/>
                      <a:pt x="2900" y="5178"/>
                      <a:pt x="3003" y="5178"/>
                    </a:cubicBezTo>
                    <a:cubicBezTo>
                      <a:pt x="4468" y="5178"/>
                      <a:pt x="5704" y="4191"/>
                      <a:pt x="5831" y="2864"/>
                    </a:cubicBezTo>
                    <a:cubicBezTo>
                      <a:pt x="5965" y="1442"/>
                      <a:pt x="4777" y="167"/>
                      <a:pt x="3181" y="17"/>
                    </a:cubicBezTo>
                    <a:cubicBezTo>
                      <a:pt x="3074" y="5"/>
                      <a:pt x="2971" y="1"/>
                      <a:pt x="2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2"/>
              <p:cNvSpPr/>
              <p:nvPr/>
            </p:nvSpPr>
            <p:spPr>
              <a:xfrm>
                <a:off x="2789225" y="3770450"/>
                <a:ext cx="25275" cy="9525"/>
              </a:xfrm>
              <a:custGeom>
                <a:avLst/>
                <a:gdLst/>
                <a:ahLst/>
                <a:cxnLst/>
                <a:rect l="l" t="t" r="r" b="b"/>
                <a:pathLst>
                  <a:path w="1011" h="381" extrusionOk="0">
                    <a:moveTo>
                      <a:pt x="0" y="1"/>
                    </a:moveTo>
                    <a:lnTo>
                      <a:pt x="0" y="1"/>
                    </a:lnTo>
                    <a:cubicBezTo>
                      <a:pt x="20" y="52"/>
                      <a:pt x="44" y="100"/>
                      <a:pt x="68" y="143"/>
                    </a:cubicBezTo>
                    <a:cubicBezTo>
                      <a:pt x="329" y="187"/>
                      <a:pt x="610" y="266"/>
                      <a:pt x="911" y="377"/>
                    </a:cubicBezTo>
                    <a:cubicBezTo>
                      <a:pt x="919" y="381"/>
                      <a:pt x="927" y="381"/>
                      <a:pt x="935" y="381"/>
                    </a:cubicBezTo>
                    <a:cubicBezTo>
                      <a:pt x="963" y="381"/>
                      <a:pt x="986" y="365"/>
                      <a:pt x="998" y="337"/>
                    </a:cubicBezTo>
                    <a:cubicBezTo>
                      <a:pt x="1010" y="302"/>
                      <a:pt x="994" y="266"/>
                      <a:pt x="959" y="254"/>
                    </a:cubicBezTo>
                    <a:cubicBezTo>
                      <a:pt x="618" y="127"/>
                      <a:pt x="297" y="40"/>
                      <a:pt x="0" y="1"/>
                    </a:cubicBezTo>
                    <a:close/>
                  </a:path>
                </a:pathLst>
              </a:custGeom>
              <a:solidFill>
                <a:srgbClr val="94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2"/>
              <p:cNvSpPr/>
              <p:nvPr/>
            </p:nvSpPr>
            <p:spPr>
              <a:xfrm>
                <a:off x="2458000" y="3630425"/>
                <a:ext cx="147050" cy="129450"/>
              </a:xfrm>
              <a:custGeom>
                <a:avLst/>
                <a:gdLst/>
                <a:ahLst/>
                <a:cxnLst/>
                <a:rect l="l" t="t" r="r" b="b"/>
                <a:pathLst>
                  <a:path w="5882" h="5178" extrusionOk="0">
                    <a:moveTo>
                      <a:pt x="2856" y="1"/>
                    </a:moveTo>
                    <a:cubicBezTo>
                      <a:pt x="1390" y="1"/>
                      <a:pt x="155" y="987"/>
                      <a:pt x="28" y="2314"/>
                    </a:cubicBezTo>
                    <a:cubicBezTo>
                      <a:pt x="0" y="2603"/>
                      <a:pt x="28" y="2880"/>
                      <a:pt x="99" y="3150"/>
                    </a:cubicBezTo>
                    <a:cubicBezTo>
                      <a:pt x="467" y="3316"/>
                      <a:pt x="864" y="3423"/>
                      <a:pt x="1287" y="3447"/>
                    </a:cubicBezTo>
                    <a:cubicBezTo>
                      <a:pt x="1339" y="3451"/>
                      <a:pt x="1390" y="3451"/>
                      <a:pt x="1446" y="3451"/>
                    </a:cubicBezTo>
                    <a:cubicBezTo>
                      <a:pt x="2725" y="3451"/>
                      <a:pt x="3985" y="2631"/>
                      <a:pt x="5189" y="1015"/>
                    </a:cubicBezTo>
                    <a:cubicBezTo>
                      <a:pt x="4710" y="472"/>
                      <a:pt x="3993" y="92"/>
                      <a:pt x="3169" y="17"/>
                    </a:cubicBezTo>
                    <a:cubicBezTo>
                      <a:pt x="3062" y="5"/>
                      <a:pt x="2959" y="1"/>
                      <a:pt x="2856" y="1"/>
                    </a:cubicBezTo>
                    <a:close/>
                    <a:moveTo>
                      <a:pt x="5276" y="1118"/>
                    </a:moveTo>
                    <a:cubicBezTo>
                      <a:pt x="4048" y="2754"/>
                      <a:pt x="2761" y="3582"/>
                      <a:pt x="1442" y="3582"/>
                    </a:cubicBezTo>
                    <a:cubicBezTo>
                      <a:pt x="1390" y="3582"/>
                      <a:pt x="1335" y="3582"/>
                      <a:pt x="1279" y="3578"/>
                    </a:cubicBezTo>
                    <a:cubicBezTo>
                      <a:pt x="879" y="3558"/>
                      <a:pt x="503" y="3463"/>
                      <a:pt x="151" y="3316"/>
                    </a:cubicBezTo>
                    <a:lnTo>
                      <a:pt x="151" y="3316"/>
                    </a:lnTo>
                    <a:cubicBezTo>
                      <a:pt x="495" y="4291"/>
                      <a:pt x="1470" y="5047"/>
                      <a:pt x="2678" y="5162"/>
                    </a:cubicBezTo>
                    <a:cubicBezTo>
                      <a:pt x="2785" y="5174"/>
                      <a:pt x="2888" y="5178"/>
                      <a:pt x="2991" y="5178"/>
                    </a:cubicBezTo>
                    <a:cubicBezTo>
                      <a:pt x="4456" y="5178"/>
                      <a:pt x="5692" y="4192"/>
                      <a:pt x="5819" y="2865"/>
                    </a:cubicBezTo>
                    <a:cubicBezTo>
                      <a:pt x="5882" y="2223"/>
                      <a:pt x="5672"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2"/>
              <p:cNvSpPr/>
              <p:nvPr/>
            </p:nvSpPr>
            <p:spPr>
              <a:xfrm>
                <a:off x="2460475" y="3655775"/>
                <a:ext cx="129425" cy="64200"/>
              </a:xfrm>
              <a:custGeom>
                <a:avLst/>
                <a:gdLst/>
                <a:ahLst/>
                <a:cxnLst/>
                <a:rect l="l" t="t" r="r" b="b"/>
                <a:pathLst>
                  <a:path w="5177" h="2568" extrusionOk="0">
                    <a:moveTo>
                      <a:pt x="5090" y="1"/>
                    </a:moveTo>
                    <a:cubicBezTo>
                      <a:pt x="3886" y="1617"/>
                      <a:pt x="2626" y="2437"/>
                      <a:pt x="1347" y="2437"/>
                    </a:cubicBezTo>
                    <a:cubicBezTo>
                      <a:pt x="1291" y="2437"/>
                      <a:pt x="1240" y="2437"/>
                      <a:pt x="1188" y="2433"/>
                    </a:cubicBezTo>
                    <a:cubicBezTo>
                      <a:pt x="765" y="2409"/>
                      <a:pt x="368" y="2302"/>
                      <a:pt x="0" y="2136"/>
                    </a:cubicBezTo>
                    <a:lnTo>
                      <a:pt x="0" y="2136"/>
                    </a:lnTo>
                    <a:cubicBezTo>
                      <a:pt x="16" y="2191"/>
                      <a:pt x="36" y="2247"/>
                      <a:pt x="52" y="2302"/>
                    </a:cubicBezTo>
                    <a:cubicBezTo>
                      <a:pt x="404" y="2449"/>
                      <a:pt x="780" y="2544"/>
                      <a:pt x="1180" y="2564"/>
                    </a:cubicBezTo>
                    <a:cubicBezTo>
                      <a:pt x="1236" y="2568"/>
                      <a:pt x="1291" y="2568"/>
                      <a:pt x="1343" y="2568"/>
                    </a:cubicBezTo>
                    <a:cubicBezTo>
                      <a:pt x="2662" y="2568"/>
                      <a:pt x="3949" y="1740"/>
                      <a:pt x="5177" y="104"/>
                    </a:cubicBezTo>
                    <a:cubicBezTo>
                      <a:pt x="5149" y="68"/>
                      <a:pt x="5122" y="33"/>
                      <a:pt x="5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2"/>
              <p:cNvSpPr/>
              <p:nvPr/>
            </p:nvSpPr>
            <p:spPr>
              <a:xfrm>
                <a:off x="2803475" y="3635950"/>
                <a:ext cx="65075" cy="62175"/>
              </a:xfrm>
              <a:custGeom>
                <a:avLst/>
                <a:gdLst/>
                <a:ahLst/>
                <a:cxnLst/>
                <a:rect l="l" t="t" r="r" b="b"/>
                <a:pathLst>
                  <a:path w="2603" h="2487" extrusionOk="0">
                    <a:moveTo>
                      <a:pt x="1302" y="0"/>
                    </a:moveTo>
                    <a:cubicBezTo>
                      <a:pt x="669" y="0"/>
                      <a:pt x="128" y="481"/>
                      <a:pt x="68" y="1127"/>
                    </a:cubicBezTo>
                    <a:cubicBezTo>
                      <a:pt x="1" y="1808"/>
                      <a:pt x="504" y="2414"/>
                      <a:pt x="1185" y="2481"/>
                    </a:cubicBezTo>
                    <a:cubicBezTo>
                      <a:pt x="1224" y="2485"/>
                      <a:pt x="1263" y="2487"/>
                      <a:pt x="1301" y="2487"/>
                    </a:cubicBezTo>
                    <a:cubicBezTo>
                      <a:pt x="1938" y="2487"/>
                      <a:pt x="2480" y="2003"/>
                      <a:pt x="2540" y="1360"/>
                    </a:cubicBezTo>
                    <a:cubicBezTo>
                      <a:pt x="2603" y="679"/>
                      <a:pt x="2104" y="69"/>
                      <a:pt x="1419" y="6"/>
                    </a:cubicBezTo>
                    <a:cubicBezTo>
                      <a:pt x="1379" y="2"/>
                      <a:pt x="1341"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2"/>
              <p:cNvSpPr/>
              <p:nvPr/>
            </p:nvSpPr>
            <p:spPr>
              <a:xfrm>
                <a:off x="2547400" y="3597300"/>
                <a:ext cx="65200" cy="62125"/>
              </a:xfrm>
              <a:custGeom>
                <a:avLst/>
                <a:gdLst/>
                <a:ahLst/>
                <a:cxnLst/>
                <a:rect l="l" t="t" r="r" b="b"/>
                <a:pathLst>
                  <a:path w="2608" h="2485" extrusionOk="0">
                    <a:moveTo>
                      <a:pt x="1300" y="1"/>
                    </a:moveTo>
                    <a:cubicBezTo>
                      <a:pt x="666" y="1"/>
                      <a:pt x="128" y="484"/>
                      <a:pt x="68" y="1124"/>
                    </a:cubicBezTo>
                    <a:cubicBezTo>
                      <a:pt x="1" y="1809"/>
                      <a:pt x="504" y="2415"/>
                      <a:pt x="1185" y="2479"/>
                    </a:cubicBezTo>
                    <a:cubicBezTo>
                      <a:pt x="1226" y="2483"/>
                      <a:pt x="1267" y="2485"/>
                      <a:pt x="1308" y="2485"/>
                    </a:cubicBezTo>
                    <a:cubicBezTo>
                      <a:pt x="1941" y="2485"/>
                      <a:pt x="2480" y="2002"/>
                      <a:pt x="2540" y="1362"/>
                    </a:cubicBezTo>
                    <a:cubicBezTo>
                      <a:pt x="2607" y="676"/>
                      <a:pt x="2104" y="70"/>
                      <a:pt x="1423" y="7"/>
                    </a:cubicBezTo>
                    <a:cubicBezTo>
                      <a:pt x="1381" y="3"/>
                      <a:pt x="1340" y="1"/>
                      <a:pt x="1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2"/>
              <p:cNvSpPr/>
              <p:nvPr/>
            </p:nvSpPr>
            <p:spPr>
              <a:xfrm>
                <a:off x="2596025" y="3668900"/>
                <a:ext cx="192025" cy="70275"/>
              </a:xfrm>
              <a:custGeom>
                <a:avLst/>
                <a:gdLst/>
                <a:ahLst/>
                <a:cxnLst/>
                <a:rect l="l" t="t" r="r" b="b"/>
                <a:pathLst>
                  <a:path w="7681" h="2811" extrusionOk="0">
                    <a:moveTo>
                      <a:pt x="3469" y="0"/>
                    </a:moveTo>
                    <a:cubicBezTo>
                      <a:pt x="1617" y="0"/>
                      <a:pt x="359" y="1117"/>
                      <a:pt x="107" y="1357"/>
                    </a:cubicBezTo>
                    <a:cubicBezTo>
                      <a:pt x="5" y="1460"/>
                      <a:pt x="1" y="1627"/>
                      <a:pt x="104" y="1734"/>
                    </a:cubicBezTo>
                    <a:cubicBezTo>
                      <a:pt x="154" y="1786"/>
                      <a:pt x="223" y="1813"/>
                      <a:pt x="292" y="1813"/>
                    </a:cubicBezTo>
                    <a:cubicBezTo>
                      <a:pt x="359" y="1813"/>
                      <a:pt x="425" y="1788"/>
                      <a:pt x="476" y="1738"/>
                    </a:cubicBezTo>
                    <a:cubicBezTo>
                      <a:pt x="698" y="1523"/>
                      <a:pt x="1819" y="530"/>
                      <a:pt x="3465" y="530"/>
                    </a:cubicBezTo>
                    <a:cubicBezTo>
                      <a:pt x="3608" y="530"/>
                      <a:pt x="3755" y="537"/>
                      <a:pt x="3906" y="553"/>
                    </a:cubicBezTo>
                    <a:cubicBezTo>
                      <a:pt x="5993" y="779"/>
                      <a:pt x="7039" y="2486"/>
                      <a:pt x="7154" y="2680"/>
                    </a:cubicBezTo>
                    <a:cubicBezTo>
                      <a:pt x="7201" y="2763"/>
                      <a:pt x="7289" y="2811"/>
                      <a:pt x="7380" y="2811"/>
                    </a:cubicBezTo>
                    <a:cubicBezTo>
                      <a:pt x="7427" y="2811"/>
                      <a:pt x="7471" y="2799"/>
                      <a:pt x="7514" y="2775"/>
                    </a:cubicBezTo>
                    <a:cubicBezTo>
                      <a:pt x="7641" y="2700"/>
                      <a:pt x="7681" y="2542"/>
                      <a:pt x="7609" y="2415"/>
                    </a:cubicBezTo>
                    <a:cubicBezTo>
                      <a:pt x="7483" y="2197"/>
                      <a:pt x="6310" y="280"/>
                      <a:pt x="3961" y="26"/>
                    </a:cubicBezTo>
                    <a:cubicBezTo>
                      <a:pt x="3793" y="9"/>
                      <a:pt x="3629"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2"/>
              <p:cNvSpPr/>
              <p:nvPr/>
            </p:nvSpPr>
            <p:spPr>
              <a:xfrm>
                <a:off x="2464925" y="3230200"/>
                <a:ext cx="109150" cy="156450"/>
              </a:xfrm>
              <a:custGeom>
                <a:avLst/>
                <a:gdLst/>
                <a:ahLst/>
                <a:cxnLst/>
                <a:rect l="l" t="t" r="r" b="b"/>
                <a:pathLst>
                  <a:path w="4366" h="6258" extrusionOk="0">
                    <a:moveTo>
                      <a:pt x="2278" y="0"/>
                    </a:moveTo>
                    <a:cubicBezTo>
                      <a:pt x="503" y="2575"/>
                      <a:pt x="0" y="4947"/>
                      <a:pt x="816" y="5720"/>
                    </a:cubicBezTo>
                    <a:cubicBezTo>
                      <a:pt x="1043" y="5931"/>
                      <a:pt x="1611" y="6257"/>
                      <a:pt x="2290" y="6257"/>
                    </a:cubicBezTo>
                    <a:cubicBezTo>
                      <a:pt x="2360" y="6257"/>
                      <a:pt x="2431" y="6254"/>
                      <a:pt x="2504" y="6246"/>
                    </a:cubicBezTo>
                    <a:cubicBezTo>
                      <a:pt x="2983" y="6199"/>
                      <a:pt x="3387" y="5989"/>
                      <a:pt x="3561" y="5838"/>
                    </a:cubicBezTo>
                    <a:cubicBezTo>
                      <a:pt x="4365" y="5145"/>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2"/>
              <p:cNvSpPr/>
              <p:nvPr/>
            </p:nvSpPr>
            <p:spPr>
              <a:xfrm>
                <a:off x="2661675" y="3161175"/>
                <a:ext cx="109150" cy="156450"/>
              </a:xfrm>
              <a:custGeom>
                <a:avLst/>
                <a:gdLst/>
                <a:ahLst/>
                <a:cxnLst/>
                <a:rect l="l" t="t" r="r" b="b"/>
                <a:pathLst>
                  <a:path w="4366" h="6258" extrusionOk="0">
                    <a:moveTo>
                      <a:pt x="2278" y="0"/>
                    </a:moveTo>
                    <a:cubicBezTo>
                      <a:pt x="504" y="2575"/>
                      <a:pt x="1" y="4948"/>
                      <a:pt x="821" y="5720"/>
                    </a:cubicBezTo>
                    <a:cubicBezTo>
                      <a:pt x="1043" y="5932"/>
                      <a:pt x="1611" y="6258"/>
                      <a:pt x="2290" y="6258"/>
                    </a:cubicBezTo>
                    <a:cubicBezTo>
                      <a:pt x="2361" y="6258"/>
                      <a:pt x="2432" y="6254"/>
                      <a:pt x="2504" y="6247"/>
                    </a:cubicBezTo>
                    <a:cubicBezTo>
                      <a:pt x="2987" y="6199"/>
                      <a:pt x="3387" y="5989"/>
                      <a:pt x="3565" y="5839"/>
                    </a:cubicBezTo>
                    <a:cubicBezTo>
                      <a:pt x="4366" y="5146"/>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2"/>
              <p:cNvSpPr/>
              <p:nvPr/>
            </p:nvSpPr>
            <p:spPr>
              <a:xfrm>
                <a:off x="3171050" y="3392575"/>
                <a:ext cx="71525" cy="102575"/>
              </a:xfrm>
              <a:custGeom>
                <a:avLst/>
                <a:gdLst/>
                <a:ahLst/>
                <a:cxnLst/>
                <a:rect l="l" t="t" r="r" b="b"/>
                <a:pathLst>
                  <a:path w="2861" h="4103" extrusionOk="0">
                    <a:moveTo>
                      <a:pt x="1494" y="1"/>
                    </a:moveTo>
                    <a:cubicBezTo>
                      <a:pt x="329" y="1688"/>
                      <a:pt x="0" y="3245"/>
                      <a:pt x="535" y="3748"/>
                    </a:cubicBezTo>
                    <a:cubicBezTo>
                      <a:pt x="683" y="3889"/>
                      <a:pt x="1059" y="4103"/>
                      <a:pt x="1509" y="4103"/>
                    </a:cubicBezTo>
                    <a:cubicBezTo>
                      <a:pt x="1552" y="4103"/>
                      <a:pt x="1596" y="4101"/>
                      <a:pt x="1640" y="4096"/>
                    </a:cubicBezTo>
                    <a:cubicBezTo>
                      <a:pt x="1957" y="4061"/>
                      <a:pt x="2218" y="3926"/>
                      <a:pt x="2333" y="3827"/>
                    </a:cubicBezTo>
                    <a:cubicBezTo>
                      <a:pt x="2860" y="3372"/>
                      <a:pt x="2508" y="1807"/>
                      <a:pt x="1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2"/>
              <p:cNvSpPr/>
              <p:nvPr/>
            </p:nvSpPr>
            <p:spPr>
              <a:xfrm>
                <a:off x="2375900" y="2966950"/>
                <a:ext cx="503950" cy="216325"/>
              </a:xfrm>
              <a:custGeom>
                <a:avLst/>
                <a:gdLst/>
                <a:ahLst/>
                <a:cxnLst/>
                <a:rect l="l" t="t" r="r" b="b"/>
                <a:pathLst>
                  <a:path w="20158" h="8653" extrusionOk="0">
                    <a:moveTo>
                      <a:pt x="10734" y="0"/>
                    </a:moveTo>
                    <a:cubicBezTo>
                      <a:pt x="9107" y="0"/>
                      <a:pt x="7301" y="1261"/>
                      <a:pt x="6742" y="3413"/>
                    </a:cubicBezTo>
                    <a:cubicBezTo>
                      <a:pt x="6678" y="3376"/>
                      <a:pt x="6166" y="3092"/>
                      <a:pt x="5533" y="3092"/>
                    </a:cubicBezTo>
                    <a:cubicBezTo>
                      <a:pt x="5268" y="3092"/>
                      <a:pt x="4982" y="3142"/>
                      <a:pt x="4698" y="3282"/>
                    </a:cubicBezTo>
                    <a:cubicBezTo>
                      <a:pt x="3799" y="3725"/>
                      <a:pt x="3312" y="4886"/>
                      <a:pt x="3648" y="6031"/>
                    </a:cubicBezTo>
                    <a:cubicBezTo>
                      <a:pt x="3275" y="5822"/>
                      <a:pt x="2862" y="5717"/>
                      <a:pt x="2454" y="5717"/>
                    </a:cubicBezTo>
                    <a:cubicBezTo>
                      <a:pt x="2048" y="5717"/>
                      <a:pt x="1647" y="5821"/>
                      <a:pt x="1296" y="6031"/>
                    </a:cubicBezTo>
                    <a:cubicBezTo>
                      <a:pt x="436" y="6546"/>
                      <a:pt x="1" y="7611"/>
                      <a:pt x="246" y="8653"/>
                    </a:cubicBezTo>
                    <a:lnTo>
                      <a:pt x="19124" y="8653"/>
                    </a:lnTo>
                    <a:cubicBezTo>
                      <a:pt x="20157" y="6720"/>
                      <a:pt x="19595" y="4438"/>
                      <a:pt x="18054" y="3413"/>
                    </a:cubicBezTo>
                    <a:cubicBezTo>
                      <a:pt x="17480" y="3030"/>
                      <a:pt x="16798" y="2841"/>
                      <a:pt x="16095" y="2841"/>
                    </a:cubicBezTo>
                    <a:cubicBezTo>
                      <a:pt x="15386" y="2841"/>
                      <a:pt x="14656" y="3033"/>
                      <a:pt x="13994" y="3413"/>
                    </a:cubicBezTo>
                    <a:cubicBezTo>
                      <a:pt x="13804" y="1864"/>
                      <a:pt x="12885" y="549"/>
                      <a:pt x="11638" y="141"/>
                    </a:cubicBezTo>
                    <a:cubicBezTo>
                      <a:pt x="11350" y="46"/>
                      <a:pt x="11045"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2"/>
              <p:cNvSpPr/>
              <p:nvPr/>
            </p:nvSpPr>
            <p:spPr>
              <a:xfrm>
                <a:off x="2448375" y="3092850"/>
                <a:ext cx="379575" cy="90825"/>
              </a:xfrm>
              <a:custGeom>
                <a:avLst/>
                <a:gdLst/>
                <a:ahLst/>
                <a:cxnLst/>
                <a:rect l="l" t="t" r="r" b="b"/>
                <a:pathLst>
                  <a:path w="15183" h="3633" extrusionOk="0">
                    <a:moveTo>
                      <a:pt x="7948" y="0"/>
                    </a:moveTo>
                    <a:cubicBezTo>
                      <a:pt x="7611" y="0"/>
                      <a:pt x="7258" y="46"/>
                      <a:pt x="6897" y="155"/>
                    </a:cubicBezTo>
                    <a:cubicBezTo>
                      <a:pt x="5982" y="428"/>
                      <a:pt x="5356" y="1003"/>
                      <a:pt x="4988" y="1446"/>
                    </a:cubicBezTo>
                    <a:cubicBezTo>
                      <a:pt x="4458" y="1331"/>
                      <a:pt x="3983" y="1282"/>
                      <a:pt x="3558" y="1282"/>
                    </a:cubicBezTo>
                    <a:cubicBezTo>
                      <a:pt x="2275" y="1282"/>
                      <a:pt x="1451" y="1732"/>
                      <a:pt x="951" y="2175"/>
                    </a:cubicBezTo>
                    <a:cubicBezTo>
                      <a:pt x="223" y="2817"/>
                      <a:pt x="13" y="3565"/>
                      <a:pt x="1" y="3597"/>
                    </a:cubicBezTo>
                    <a:lnTo>
                      <a:pt x="132" y="3633"/>
                    </a:lnTo>
                    <a:cubicBezTo>
                      <a:pt x="132" y="3625"/>
                      <a:pt x="342" y="2888"/>
                      <a:pt x="1043" y="2270"/>
                    </a:cubicBezTo>
                    <a:cubicBezTo>
                      <a:pt x="1685" y="1702"/>
                      <a:pt x="2538" y="1415"/>
                      <a:pt x="3555" y="1415"/>
                    </a:cubicBezTo>
                    <a:cubicBezTo>
                      <a:pt x="4006" y="1415"/>
                      <a:pt x="4489" y="1472"/>
                      <a:pt x="5000" y="1585"/>
                    </a:cubicBezTo>
                    <a:lnTo>
                      <a:pt x="5039" y="1593"/>
                    </a:lnTo>
                    <a:lnTo>
                      <a:pt x="5063" y="1561"/>
                    </a:lnTo>
                    <a:cubicBezTo>
                      <a:pt x="5419" y="1125"/>
                      <a:pt x="6029" y="551"/>
                      <a:pt x="6936" y="282"/>
                    </a:cubicBezTo>
                    <a:cubicBezTo>
                      <a:pt x="7284" y="177"/>
                      <a:pt x="7624" y="133"/>
                      <a:pt x="7949" y="133"/>
                    </a:cubicBezTo>
                    <a:cubicBezTo>
                      <a:pt x="9646" y="133"/>
                      <a:pt x="10953" y="1331"/>
                      <a:pt x="11016" y="1391"/>
                    </a:cubicBezTo>
                    <a:lnTo>
                      <a:pt x="11048" y="1418"/>
                    </a:lnTo>
                    <a:lnTo>
                      <a:pt x="11087" y="1403"/>
                    </a:lnTo>
                    <a:cubicBezTo>
                      <a:pt x="11300" y="1311"/>
                      <a:pt x="11738" y="1156"/>
                      <a:pt x="12281" y="1156"/>
                    </a:cubicBezTo>
                    <a:cubicBezTo>
                      <a:pt x="12578" y="1156"/>
                      <a:pt x="12907" y="1202"/>
                      <a:pt x="13246" y="1331"/>
                    </a:cubicBezTo>
                    <a:cubicBezTo>
                      <a:pt x="14755" y="1906"/>
                      <a:pt x="15040" y="3557"/>
                      <a:pt x="15052" y="3625"/>
                    </a:cubicBezTo>
                    <a:lnTo>
                      <a:pt x="15183" y="3605"/>
                    </a:lnTo>
                    <a:cubicBezTo>
                      <a:pt x="15171" y="3530"/>
                      <a:pt x="14870" y="1807"/>
                      <a:pt x="13290" y="1205"/>
                    </a:cubicBezTo>
                    <a:cubicBezTo>
                      <a:pt x="12935" y="1071"/>
                      <a:pt x="12592" y="1022"/>
                      <a:pt x="12282" y="1022"/>
                    </a:cubicBezTo>
                    <a:cubicBezTo>
                      <a:pt x="11746" y="1022"/>
                      <a:pt x="11309" y="1166"/>
                      <a:pt x="11076" y="1264"/>
                    </a:cubicBezTo>
                    <a:cubicBezTo>
                      <a:pt x="10852" y="1067"/>
                      <a:pt x="9577" y="0"/>
                      <a:pt x="7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2"/>
              <p:cNvSpPr/>
              <p:nvPr/>
            </p:nvSpPr>
            <p:spPr>
              <a:xfrm>
                <a:off x="3021525" y="3215350"/>
                <a:ext cx="398000" cy="178750"/>
              </a:xfrm>
              <a:custGeom>
                <a:avLst/>
                <a:gdLst/>
                <a:ahLst/>
                <a:cxnLst/>
                <a:rect l="l" t="t" r="r" b="b"/>
                <a:pathLst>
                  <a:path w="15920" h="7150" extrusionOk="0">
                    <a:moveTo>
                      <a:pt x="8442" y="1"/>
                    </a:moveTo>
                    <a:cubicBezTo>
                      <a:pt x="6949" y="1"/>
                      <a:pt x="5435" y="1061"/>
                      <a:pt x="4936" y="2765"/>
                    </a:cubicBezTo>
                    <a:cubicBezTo>
                      <a:pt x="4526" y="2629"/>
                      <a:pt x="4111" y="2564"/>
                      <a:pt x="3708" y="2564"/>
                    </a:cubicBezTo>
                    <a:cubicBezTo>
                      <a:pt x="2502" y="2564"/>
                      <a:pt x="1397" y="3140"/>
                      <a:pt x="824" y="4096"/>
                    </a:cubicBezTo>
                    <a:cubicBezTo>
                      <a:pt x="0" y="5466"/>
                      <a:pt x="658" y="6995"/>
                      <a:pt x="729" y="7149"/>
                    </a:cubicBezTo>
                    <a:lnTo>
                      <a:pt x="14660" y="7149"/>
                    </a:lnTo>
                    <a:cubicBezTo>
                      <a:pt x="15800" y="6230"/>
                      <a:pt x="15919" y="4563"/>
                      <a:pt x="15032" y="3565"/>
                    </a:cubicBezTo>
                    <a:cubicBezTo>
                      <a:pt x="14574" y="3050"/>
                      <a:pt x="13907" y="2774"/>
                      <a:pt x="13222" y="2774"/>
                    </a:cubicBezTo>
                    <a:cubicBezTo>
                      <a:pt x="12709" y="2774"/>
                      <a:pt x="12187" y="2928"/>
                      <a:pt x="11733" y="3252"/>
                    </a:cubicBezTo>
                    <a:cubicBezTo>
                      <a:pt x="11574" y="1711"/>
                      <a:pt x="10544" y="448"/>
                      <a:pt x="9213" y="99"/>
                    </a:cubicBezTo>
                    <a:cubicBezTo>
                      <a:pt x="8961" y="33"/>
                      <a:pt x="8702" y="1"/>
                      <a:pt x="8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2"/>
              <p:cNvSpPr/>
              <p:nvPr/>
            </p:nvSpPr>
            <p:spPr>
              <a:xfrm>
                <a:off x="3079950" y="3306975"/>
                <a:ext cx="314900" cy="87425"/>
              </a:xfrm>
              <a:custGeom>
                <a:avLst/>
                <a:gdLst/>
                <a:ahLst/>
                <a:cxnLst/>
                <a:rect l="l" t="t" r="r" b="b"/>
                <a:pathLst>
                  <a:path w="12596" h="3497" extrusionOk="0">
                    <a:moveTo>
                      <a:pt x="5871" y="0"/>
                    </a:moveTo>
                    <a:cubicBezTo>
                      <a:pt x="4770" y="0"/>
                      <a:pt x="3684" y="687"/>
                      <a:pt x="3129" y="1789"/>
                    </a:cubicBezTo>
                    <a:cubicBezTo>
                      <a:pt x="2782" y="1496"/>
                      <a:pt x="2354" y="1343"/>
                      <a:pt x="1925" y="1343"/>
                    </a:cubicBezTo>
                    <a:cubicBezTo>
                      <a:pt x="1670" y="1343"/>
                      <a:pt x="1414" y="1397"/>
                      <a:pt x="1173" y="1508"/>
                    </a:cubicBezTo>
                    <a:cubicBezTo>
                      <a:pt x="428" y="1849"/>
                      <a:pt x="0" y="2664"/>
                      <a:pt x="131" y="3492"/>
                    </a:cubicBezTo>
                    <a:lnTo>
                      <a:pt x="262" y="3472"/>
                    </a:lnTo>
                    <a:cubicBezTo>
                      <a:pt x="143" y="2700"/>
                      <a:pt x="539" y="1944"/>
                      <a:pt x="1228" y="1627"/>
                    </a:cubicBezTo>
                    <a:cubicBezTo>
                      <a:pt x="1450" y="1525"/>
                      <a:pt x="1685" y="1476"/>
                      <a:pt x="1921" y="1476"/>
                    </a:cubicBezTo>
                    <a:cubicBezTo>
                      <a:pt x="2347" y="1476"/>
                      <a:pt x="2772" y="1637"/>
                      <a:pt x="3106" y="1944"/>
                    </a:cubicBezTo>
                    <a:lnTo>
                      <a:pt x="3173" y="2007"/>
                    </a:lnTo>
                    <a:lnTo>
                      <a:pt x="3209" y="1924"/>
                    </a:lnTo>
                    <a:cubicBezTo>
                      <a:pt x="3728" y="823"/>
                      <a:pt x="4793" y="130"/>
                      <a:pt x="5873" y="130"/>
                    </a:cubicBezTo>
                    <a:cubicBezTo>
                      <a:pt x="6052" y="130"/>
                      <a:pt x="6232" y="149"/>
                      <a:pt x="6409" y="189"/>
                    </a:cubicBezTo>
                    <a:cubicBezTo>
                      <a:pt x="7728" y="482"/>
                      <a:pt x="8287" y="1773"/>
                      <a:pt x="8346" y="1920"/>
                    </a:cubicBezTo>
                    <a:lnTo>
                      <a:pt x="8390" y="2039"/>
                    </a:lnTo>
                    <a:lnTo>
                      <a:pt x="8461" y="1932"/>
                    </a:lnTo>
                    <a:cubicBezTo>
                      <a:pt x="8898" y="1271"/>
                      <a:pt x="9628" y="900"/>
                      <a:pt x="10345" y="900"/>
                    </a:cubicBezTo>
                    <a:cubicBezTo>
                      <a:pt x="10693" y="900"/>
                      <a:pt x="11038" y="987"/>
                      <a:pt x="11344" y="1171"/>
                    </a:cubicBezTo>
                    <a:cubicBezTo>
                      <a:pt x="12077" y="1615"/>
                      <a:pt x="12453" y="2558"/>
                      <a:pt x="12259" y="3469"/>
                    </a:cubicBezTo>
                    <a:lnTo>
                      <a:pt x="12390" y="3496"/>
                    </a:lnTo>
                    <a:cubicBezTo>
                      <a:pt x="12596" y="2530"/>
                      <a:pt x="12192" y="1528"/>
                      <a:pt x="11412" y="1060"/>
                    </a:cubicBezTo>
                    <a:cubicBezTo>
                      <a:pt x="11084" y="863"/>
                      <a:pt x="10716" y="769"/>
                      <a:pt x="10345" y="769"/>
                    </a:cubicBezTo>
                    <a:cubicBezTo>
                      <a:pt x="9621" y="769"/>
                      <a:pt x="8886" y="1125"/>
                      <a:pt x="8417" y="1761"/>
                    </a:cubicBezTo>
                    <a:cubicBezTo>
                      <a:pt x="8247" y="1397"/>
                      <a:pt x="7649" y="332"/>
                      <a:pt x="6437" y="62"/>
                    </a:cubicBezTo>
                    <a:cubicBezTo>
                      <a:pt x="6250" y="20"/>
                      <a:pt x="6060" y="0"/>
                      <a:pt x="5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2"/>
              <p:cNvSpPr/>
              <p:nvPr/>
            </p:nvSpPr>
            <p:spPr>
              <a:xfrm>
                <a:off x="2867550" y="3137100"/>
                <a:ext cx="169450" cy="263525"/>
              </a:xfrm>
              <a:custGeom>
                <a:avLst/>
                <a:gdLst/>
                <a:ahLst/>
                <a:cxnLst/>
                <a:rect l="l" t="t" r="r" b="b"/>
                <a:pathLst>
                  <a:path w="6778" h="10541" extrusionOk="0">
                    <a:moveTo>
                      <a:pt x="3015" y="1"/>
                    </a:moveTo>
                    <a:lnTo>
                      <a:pt x="0" y="5273"/>
                    </a:lnTo>
                    <a:lnTo>
                      <a:pt x="2262" y="5273"/>
                    </a:lnTo>
                    <a:lnTo>
                      <a:pt x="0" y="10541"/>
                    </a:lnTo>
                    <a:lnTo>
                      <a:pt x="6777" y="3764"/>
                    </a:lnTo>
                    <a:lnTo>
                      <a:pt x="4520" y="3764"/>
                    </a:lnTo>
                    <a:lnTo>
                      <a:pt x="6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34"/>
          <p:cNvSpPr txBox="1">
            <a:spLocks noGrp="1"/>
          </p:cNvSpPr>
          <p:nvPr>
            <p:ph type="title"/>
          </p:nvPr>
        </p:nvSpPr>
        <p:spPr>
          <a:xfrm>
            <a:off x="891100" y="3366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603" name="Google Shape;603;p34"/>
          <p:cNvSpPr txBox="1">
            <a:spLocks noGrp="1"/>
          </p:cNvSpPr>
          <p:nvPr>
            <p:ph type="subTitle" idx="1"/>
          </p:nvPr>
        </p:nvSpPr>
        <p:spPr>
          <a:xfrm>
            <a:off x="1075907" y="1990141"/>
            <a:ext cx="1863900" cy="3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You can describe the topic of the section here</a:t>
            </a:r>
            <a:endParaRPr sz="1000"/>
          </a:p>
        </p:txBody>
      </p:sp>
      <p:sp>
        <p:nvSpPr>
          <p:cNvPr id="604" name="Google Shape;604;p34"/>
          <p:cNvSpPr txBox="1">
            <a:spLocks noGrp="1"/>
          </p:cNvSpPr>
          <p:nvPr>
            <p:ph type="subTitle" idx="2"/>
          </p:nvPr>
        </p:nvSpPr>
        <p:spPr>
          <a:xfrm>
            <a:off x="3811150" y="1990157"/>
            <a:ext cx="1863900" cy="3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You can describe the topic of the section here</a:t>
            </a:r>
            <a:endParaRPr sz="1000"/>
          </a:p>
        </p:txBody>
      </p:sp>
      <p:sp>
        <p:nvSpPr>
          <p:cNvPr id="605" name="Google Shape;605;p34"/>
          <p:cNvSpPr txBox="1">
            <a:spLocks noGrp="1"/>
          </p:cNvSpPr>
          <p:nvPr>
            <p:ph type="subTitle" idx="4"/>
          </p:nvPr>
        </p:nvSpPr>
        <p:spPr>
          <a:xfrm>
            <a:off x="3811150" y="2968246"/>
            <a:ext cx="1863900" cy="3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You can describe the topic of the section here</a:t>
            </a:r>
            <a:endParaRPr sz="1000"/>
          </a:p>
        </p:txBody>
      </p:sp>
      <p:sp>
        <p:nvSpPr>
          <p:cNvPr id="606" name="Google Shape;606;p34"/>
          <p:cNvSpPr txBox="1">
            <a:spLocks noGrp="1"/>
          </p:cNvSpPr>
          <p:nvPr>
            <p:ph type="title" idx="6"/>
          </p:nvPr>
        </p:nvSpPr>
        <p:spPr>
          <a:xfrm>
            <a:off x="519225" y="2841054"/>
            <a:ext cx="519300" cy="45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04</a:t>
            </a:r>
            <a:endParaRPr sz="1600"/>
          </a:p>
        </p:txBody>
      </p:sp>
      <p:sp>
        <p:nvSpPr>
          <p:cNvPr id="607" name="Google Shape;607;p34"/>
          <p:cNvSpPr txBox="1">
            <a:spLocks noGrp="1"/>
          </p:cNvSpPr>
          <p:nvPr>
            <p:ph type="title" idx="8"/>
          </p:nvPr>
        </p:nvSpPr>
        <p:spPr>
          <a:xfrm>
            <a:off x="3254473" y="2842983"/>
            <a:ext cx="519300" cy="4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05</a:t>
            </a:r>
            <a:endParaRPr sz="1600"/>
          </a:p>
        </p:txBody>
      </p:sp>
      <p:sp>
        <p:nvSpPr>
          <p:cNvPr id="608" name="Google Shape;608;p34"/>
          <p:cNvSpPr txBox="1">
            <a:spLocks noGrp="1"/>
          </p:cNvSpPr>
          <p:nvPr>
            <p:ph type="subTitle" idx="9"/>
          </p:nvPr>
        </p:nvSpPr>
        <p:spPr>
          <a:xfrm>
            <a:off x="1075907" y="1873747"/>
            <a:ext cx="1863900" cy="3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Introduction</a:t>
            </a:r>
            <a:endParaRPr sz="1800"/>
          </a:p>
        </p:txBody>
      </p:sp>
      <p:sp>
        <p:nvSpPr>
          <p:cNvPr id="609" name="Google Shape;609;p34"/>
          <p:cNvSpPr txBox="1">
            <a:spLocks noGrp="1"/>
          </p:cNvSpPr>
          <p:nvPr>
            <p:ph type="subTitle" idx="13"/>
          </p:nvPr>
        </p:nvSpPr>
        <p:spPr>
          <a:xfrm>
            <a:off x="3811150" y="1906238"/>
            <a:ext cx="1863900" cy="3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Related work</a:t>
            </a:r>
            <a:endParaRPr sz="1800"/>
          </a:p>
        </p:txBody>
      </p:sp>
      <p:sp>
        <p:nvSpPr>
          <p:cNvPr id="610" name="Google Shape;610;p34"/>
          <p:cNvSpPr txBox="1">
            <a:spLocks noGrp="1"/>
          </p:cNvSpPr>
          <p:nvPr>
            <p:ph type="subTitle" idx="14"/>
          </p:nvPr>
        </p:nvSpPr>
        <p:spPr>
          <a:xfrm>
            <a:off x="1100549" y="3003300"/>
            <a:ext cx="2091900" cy="3117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0"/>
              </a:spcAft>
              <a:buNone/>
            </a:pPr>
            <a:r>
              <a:rPr lang="en" sz="1500"/>
              <a:t>Data collection &amp; Dataset</a:t>
            </a:r>
            <a:endParaRPr sz="1500"/>
          </a:p>
        </p:txBody>
      </p:sp>
      <p:sp>
        <p:nvSpPr>
          <p:cNvPr id="611" name="Google Shape;611;p34"/>
          <p:cNvSpPr txBox="1">
            <a:spLocks noGrp="1"/>
          </p:cNvSpPr>
          <p:nvPr>
            <p:ph type="subTitle" idx="15"/>
          </p:nvPr>
        </p:nvSpPr>
        <p:spPr>
          <a:xfrm>
            <a:off x="3766375" y="2892819"/>
            <a:ext cx="1863900" cy="3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Methods</a:t>
            </a:r>
            <a:endParaRPr sz="1800"/>
          </a:p>
        </p:txBody>
      </p:sp>
      <p:sp>
        <p:nvSpPr>
          <p:cNvPr id="612" name="Google Shape;612;p34"/>
          <p:cNvSpPr txBox="1">
            <a:spLocks noGrp="1"/>
          </p:cNvSpPr>
          <p:nvPr>
            <p:ph type="title" idx="5"/>
          </p:nvPr>
        </p:nvSpPr>
        <p:spPr>
          <a:xfrm>
            <a:off x="519225" y="1863754"/>
            <a:ext cx="519300" cy="45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01</a:t>
            </a:r>
            <a:endParaRPr sz="1600"/>
          </a:p>
        </p:txBody>
      </p:sp>
      <p:sp>
        <p:nvSpPr>
          <p:cNvPr id="613" name="Google Shape;613;p34"/>
          <p:cNvSpPr txBox="1">
            <a:spLocks noGrp="1"/>
          </p:cNvSpPr>
          <p:nvPr>
            <p:ph type="title" idx="7"/>
          </p:nvPr>
        </p:nvSpPr>
        <p:spPr>
          <a:xfrm>
            <a:off x="3254473" y="1863754"/>
            <a:ext cx="519300" cy="4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02</a:t>
            </a:r>
            <a:endParaRPr sz="1600"/>
          </a:p>
        </p:txBody>
      </p:sp>
      <p:grpSp>
        <p:nvGrpSpPr>
          <p:cNvPr id="614" name="Google Shape;614;p34"/>
          <p:cNvGrpSpPr/>
          <p:nvPr/>
        </p:nvGrpSpPr>
        <p:grpSpPr>
          <a:xfrm>
            <a:off x="157606" y="505640"/>
            <a:ext cx="1302489" cy="792873"/>
            <a:chOff x="4195200" y="1957875"/>
            <a:chExt cx="1238225" cy="753825"/>
          </a:xfrm>
        </p:grpSpPr>
        <p:sp>
          <p:nvSpPr>
            <p:cNvPr id="615" name="Google Shape;615;p34"/>
            <p:cNvSpPr/>
            <p:nvPr/>
          </p:nvSpPr>
          <p:spPr>
            <a:xfrm>
              <a:off x="4195200" y="1957925"/>
              <a:ext cx="1238225" cy="753725"/>
            </a:xfrm>
            <a:custGeom>
              <a:avLst/>
              <a:gdLst/>
              <a:ahLst/>
              <a:cxnLst/>
              <a:rect l="l" t="t" r="r" b="b"/>
              <a:pathLst>
                <a:path w="49529" h="30149" extrusionOk="0">
                  <a:moveTo>
                    <a:pt x="38244" y="5654"/>
                  </a:moveTo>
                  <a:cubicBezTo>
                    <a:pt x="38818" y="5951"/>
                    <a:pt x="39492" y="6229"/>
                    <a:pt x="40038" y="6462"/>
                  </a:cubicBezTo>
                  <a:cubicBezTo>
                    <a:pt x="39741" y="6420"/>
                    <a:pt x="39463" y="6401"/>
                    <a:pt x="39202" y="6401"/>
                  </a:cubicBezTo>
                  <a:cubicBezTo>
                    <a:pt x="39119" y="6401"/>
                    <a:pt x="39037" y="6403"/>
                    <a:pt x="38957" y="6407"/>
                  </a:cubicBezTo>
                  <a:cubicBezTo>
                    <a:pt x="38735" y="6149"/>
                    <a:pt x="38494" y="5900"/>
                    <a:pt x="38244" y="5654"/>
                  </a:cubicBezTo>
                  <a:close/>
                  <a:moveTo>
                    <a:pt x="23087" y="1"/>
                  </a:moveTo>
                  <a:cubicBezTo>
                    <a:pt x="20570" y="1"/>
                    <a:pt x="18062" y="426"/>
                    <a:pt x="15758" y="1373"/>
                  </a:cubicBezTo>
                  <a:cubicBezTo>
                    <a:pt x="13817" y="2169"/>
                    <a:pt x="8272" y="4878"/>
                    <a:pt x="5935" y="10851"/>
                  </a:cubicBezTo>
                  <a:cubicBezTo>
                    <a:pt x="5147" y="12871"/>
                    <a:pt x="4949" y="14693"/>
                    <a:pt x="4905" y="15925"/>
                  </a:cubicBezTo>
                  <a:cubicBezTo>
                    <a:pt x="4838" y="16135"/>
                    <a:pt x="4783" y="16349"/>
                    <a:pt x="4739" y="16558"/>
                  </a:cubicBezTo>
                  <a:cubicBezTo>
                    <a:pt x="4669" y="16544"/>
                    <a:pt x="4600" y="16538"/>
                    <a:pt x="4534" y="16538"/>
                  </a:cubicBezTo>
                  <a:cubicBezTo>
                    <a:pt x="3552" y="16538"/>
                    <a:pt x="3027" y="18025"/>
                    <a:pt x="4890" y="19672"/>
                  </a:cubicBezTo>
                  <a:cubicBezTo>
                    <a:pt x="4354" y="19239"/>
                    <a:pt x="3132" y="18354"/>
                    <a:pt x="2125" y="18354"/>
                  </a:cubicBezTo>
                  <a:cubicBezTo>
                    <a:pt x="1897" y="18354"/>
                    <a:pt x="1679" y="18400"/>
                    <a:pt x="1483" y="18507"/>
                  </a:cubicBezTo>
                  <a:cubicBezTo>
                    <a:pt x="164" y="19371"/>
                    <a:pt x="2616" y="20305"/>
                    <a:pt x="4097" y="20947"/>
                  </a:cubicBezTo>
                  <a:cubicBezTo>
                    <a:pt x="3793" y="20903"/>
                    <a:pt x="3509" y="20883"/>
                    <a:pt x="3246" y="20883"/>
                  </a:cubicBezTo>
                  <a:cubicBezTo>
                    <a:pt x="367" y="20883"/>
                    <a:pt x="0" y="23292"/>
                    <a:pt x="2852" y="23292"/>
                  </a:cubicBezTo>
                  <a:cubicBezTo>
                    <a:pt x="3293" y="23292"/>
                    <a:pt x="3810" y="23234"/>
                    <a:pt x="4406" y="23102"/>
                  </a:cubicBezTo>
                  <a:lnTo>
                    <a:pt x="4406" y="23102"/>
                  </a:lnTo>
                  <a:cubicBezTo>
                    <a:pt x="1516" y="24204"/>
                    <a:pt x="2105" y="26712"/>
                    <a:pt x="3557" y="26712"/>
                  </a:cubicBezTo>
                  <a:cubicBezTo>
                    <a:pt x="4186" y="26712"/>
                    <a:pt x="4977" y="26241"/>
                    <a:pt x="5717" y="24979"/>
                  </a:cubicBezTo>
                  <a:lnTo>
                    <a:pt x="5717" y="24979"/>
                  </a:lnTo>
                  <a:cubicBezTo>
                    <a:pt x="5248" y="26546"/>
                    <a:pt x="5530" y="27185"/>
                    <a:pt x="5984" y="27185"/>
                  </a:cubicBezTo>
                  <a:cubicBezTo>
                    <a:pt x="6469" y="27185"/>
                    <a:pt x="7150" y="26456"/>
                    <a:pt x="7322" y="25352"/>
                  </a:cubicBezTo>
                  <a:cubicBezTo>
                    <a:pt x="7446" y="26554"/>
                    <a:pt x="8207" y="27246"/>
                    <a:pt x="8838" y="27246"/>
                  </a:cubicBezTo>
                  <a:cubicBezTo>
                    <a:pt x="9513" y="27246"/>
                    <a:pt x="10041" y="26454"/>
                    <a:pt x="9484" y="24647"/>
                  </a:cubicBezTo>
                  <a:lnTo>
                    <a:pt x="9484" y="24647"/>
                  </a:lnTo>
                  <a:cubicBezTo>
                    <a:pt x="9619" y="24849"/>
                    <a:pt x="9904" y="25229"/>
                    <a:pt x="10352" y="25526"/>
                  </a:cubicBezTo>
                  <a:cubicBezTo>
                    <a:pt x="12094" y="27178"/>
                    <a:pt x="15049" y="27502"/>
                    <a:pt x="15734" y="27554"/>
                  </a:cubicBezTo>
                  <a:lnTo>
                    <a:pt x="15453" y="27997"/>
                  </a:lnTo>
                  <a:lnTo>
                    <a:pt x="15580" y="28037"/>
                  </a:lnTo>
                  <a:lnTo>
                    <a:pt x="14843" y="29213"/>
                  </a:lnTo>
                  <a:lnTo>
                    <a:pt x="17905" y="30148"/>
                  </a:lnTo>
                  <a:lnTo>
                    <a:pt x="21359" y="26785"/>
                  </a:lnTo>
                  <a:cubicBezTo>
                    <a:pt x="23260" y="26714"/>
                    <a:pt x="24714" y="25538"/>
                    <a:pt x="24714" y="25538"/>
                  </a:cubicBezTo>
                  <a:cubicBezTo>
                    <a:pt x="25877" y="25953"/>
                    <a:pt x="27026" y="26148"/>
                    <a:pt x="28099" y="26148"/>
                  </a:cubicBezTo>
                  <a:cubicBezTo>
                    <a:pt x="31898" y="26148"/>
                    <a:pt x="34754" y="23711"/>
                    <a:pt x="33966" y="20008"/>
                  </a:cubicBezTo>
                  <a:lnTo>
                    <a:pt x="33966" y="20008"/>
                  </a:lnTo>
                  <a:cubicBezTo>
                    <a:pt x="33966" y="20008"/>
                    <a:pt x="33995" y="20009"/>
                    <a:pt x="34048" y="20009"/>
                  </a:cubicBezTo>
                  <a:cubicBezTo>
                    <a:pt x="34617" y="20009"/>
                    <a:pt x="38020" y="19903"/>
                    <a:pt x="39979" y="17430"/>
                  </a:cubicBezTo>
                  <a:cubicBezTo>
                    <a:pt x="41690" y="15271"/>
                    <a:pt x="41548" y="12558"/>
                    <a:pt x="41286" y="11061"/>
                  </a:cubicBezTo>
                  <a:cubicBezTo>
                    <a:pt x="41413" y="10894"/>
                    <a:pt x="41536" y="10708"/>
                    <a:pt x="41658" y="10498"/>
                  </a:cubicBezTo>
                  <a:lnTo>
                    <a:pt x="41658" y="10498"/>
                  </a:lnTo>
                  <a:cubicBezTo>
                    <a:pt x="41189" y="12064"/>
                    <a:pt x="41471" y="12702"/>
                    <a:pt x="41924" y="12702"/>
                  </a:cubicBezTo>
                  <a:cubicBezTo>
                    <a:pt x="42409" y="12702"/>
                    <a:pt x="43091" y="11974"/>
                    <a:pt x="43263" y="10871"/>
                  </a:cubicBezTo>
                  <a:cubicBezTo>
                    <a:pt x="43387" y="12073"/>
                    <a:pt x="44148" y="12765"/>
                    <a:pt x="44779" y="12765"/>
                  </a:cubicBezTo>
                  <a:cubicBezTo>
                    <a:pt x="45454" y="12765"/>
                    <a:pt x="45982" y="11973"/>
                    <a:pt x="45425" y="10166"/>
                  </a:cubicBezTo>
                  <a:lnTo>
                    <a:pt x="45425" y="10166"/>
                  </a:lnTo>
                  <a:cubicBezTo>
                    <a:pt x="45627" y="10467"/>
                    <a:pt x="46166" y="11176"/>
                    <a:pt x="47089" y="11390"/>
                  </a:cubicBezTo>
                  <a:cubicBezTo>
                    <a:pt x="47291" y="11454"/>
                    <a:pt x="47491" y="11487"/>
                    <a:pt x="47677" y="11487"/>
                  </a:cubicBezTo>
                  <a:cubicBezTo>
                    <a:pt x="48389" y="11487"/>
                    <a:pt x="48897" y="11009"/>
                    <a:pt x="48570" y="10035"/>
                  </a:cubicBezTo>
                  <a:cubicBezTo>
                    <a:pt x="48091" y="8609"/>
                    <a:pt x="45615" y="8300"/>
                    <a:pt x="45651" y="8181"/>
                  </a:cubicBezTo>
                  <a:cubicBezTo>
                    <a:pt x="45654" y="8170"/>
                    <a:pt x="45678" y="8165"/>
                    <a:pt x="45720" y="8165"/>
                  </a:cubicBezTo>
                  <a:cubicBezTo>
                    <a:pt x="45891" y="8165"/>
                    <a:pt x="46357" y="8248"/>
                    <a:pt x="46879" y="8344"/>
                  </a:cubicBezTo>
                  <a:cubicBezTo>
                    <a:pt x="47428" y="8442"/>
                    <a:pt x="47712" y="8504"/>
                    <a:pt x="47966" y="8504"/>
                  </a:cubicBezTo>
                  <a:cubicBezTo>
                    <a:pt x="48070" y="8504"/>
                    <a:pt x="48170" y="8494"/>
                    <a:pt x="48281" y="8470"/>
                  </a:cubicBezTo>
                  <a:cubicBezTo>
                    <a:pt x="48471" y="8431"/>
                    <a:pt x="48784" y="8363"/>
                    <a:pt x="49065" y="8098"/>
                  </a:cubicBezTo>
                  <a:cubicBezTo>
                    <a:pt x="49081" y="8082"/>
                    <a:pt x="49097" y="8066"/>
                    <a:pt x="49113" y="8051"/>
                  </a:cubicBezTo>
                  <a:cubicBezTo>
                    <a:pt x="49529" y="7619"/>
                    <a:pt x="49529" y="6938"/>
                    <a:pt x="49137" y="6482"/>
                  </a:cubicBezTo>
                  <a:cubicBezTo>
                    <a:pt x="48903" y="6205"/>
                    <a:pt x="48673" y="6070"/>
                    <a:pt x="48531" y="6003"/>
                  </a:cubicBezTo>
                  <a:cubicBezTo>
                    <a:pt x="48515" y="5995"/>
                    <a:pt x="48499" y="5987"/>
                    <a:pt x="48479" y="5979"/>
                  </a:cubicBezTo>
                  <a:cubicBezTo>
                    <a:pt x="48335" y="5918"/>
                    <a:pt x="47945" y="5793"/>
                    <a:pt x="47434" y="5793"/>
                  </a:cubicBezTo>
                  <a:cubicBezTo>
                    <a:pt x="47215" y="5793"/>
                    <a:pt x="46974" y="5816"/>
                    <a:pt x="46720" y="5876"/>
                  </a:cubicBezTo>
                  <a:cubicBezTo>
                    <a:pt x="46431" y="5947"/>
                    <a:pt x="46182" y="6050"/>
                    <a:pt x="45972" y="6165"/>
                  </a:cubicBezTo>
                  <a:cubicBezTo>
                    <a:pt x="47267" y="5191"/>
                    <a:pt x="47929" y="4268"/>
                    <a:pt x="47699" y="3713"/>
                  </a:cubicBezTo>
                  <a:cubicBezTo>
                    <a:pt x="47525" y="3290"/>
                    <a:pt x="46879" y="3206"/>
                    <a:pt x="46808" y="3195"/>
                  </a:cubicBezTo>
                  <a:cubicBezTo>
                    <a:pt x="46745" y="3186"/>
                    <a:pt x="46682" y="3182"/>
                    <a:pt x="46619" y="3182"/>
                  </a:cubicBezTo>
                  <a:cubicBezTo>
                    <a:pt x="45759" y="3182"/>
                    <a:pt x="44836" y="3927"/>
                    <a:pt x="44364" y="5167"/>
                  </a:cubicBezTo>
                  <a:cubicBezTo>
                    <a:pt x="45208" y="2844"/>
                    <a:pt x="44678" y="1889"/>
                    <a:pt x="43968" y="1889"/>
                  </a:cubicBezTo>
                  <a:cubicBezTo>
                    <a:pt x="43225" y="1889"/>
                    <a:pt x="42285" y="2933"/>
                    <a:pt x="42514" y="4549"/>
                  </a:cubicBezTo>
                  <a:cubicBezTo>
                    <a:pt x="42027" y="2746"/>
                    <a:pt x="41144" y="2054"/>
                    <a:pt x="40473" y="2054"/>
                  </a:cubicBezTo>
                  <a:cubicBezTo>
                    <a:pt x="39491" y="2054"/>
                    <a:pt x="38968" y="3541"/>
                    <a:pt x="40831" y="5187"/>
                  </a:cubicBezTo>
                  <a:cubicBezTo>
                    <a:pt x="40294" y="4754"/>
                    <a:pt x="39071" y="3871"/>
                    <a:pt x="38064" y="3871"/>
                  </a:cubicBezTo>
                  <a:cubicBezTo>
                    <a:pt x="37836" y="3871"/>
                    <a:pt x="37620" y="3916"/>
                    <a:pt x="37424" y="4022"/>
                  </a:cubicBezTo>
                  <a:cubicBezTo>
                    <a:pt x="37131" y="4216"/>
                    <a:pt x="37024" y="4415"/>
                    <a:pt x="37052" y="4609"/>
                  </a:cubicBezTo>
                  <a:cubicBezTo>
                    <a:pt x="33525" y="1819"/>
                    <a:pt x="28289" y="1"/>
                    <a:pt x="23087"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6" name="Google Shape;616;p34"/>
            <p:cNvGrpSpPr/>
            <p:nvPr/>
          </p:nvGrpSpPr>
          <p:grpSpPr>
            <a:xfrm>
              <a:off x="4195200" y="1957875"/>
              <a:ext cx="1238225" cy="753825"/>
              <a:chOff x="4195200" y="3356100"/>
              <a:chExt cx="1238225" cy="753825"/>
            </a:xfrm>
          </p:grpSpPr>
          <p:sp>
            <p:nvSpPr>
              <p:cNvPr id="617" name="Google Shape;617;p34"/>
              <p:cNvSpPr/>
              <p:nvPr/>
            </p:nvSpPr>
            <p:spPr>
              <a:xfrm>
                <a:off x="4302375" y="3356100"/>
                <a:ext cx="950050" cy="753825"/>
              </a:xfrm>
              <a:custGeom>
                <a:avLst/>
                <a:gdLst/>
                <a:ahLst/>
                <a:cxnLst/>
                <a:rect l="l" t="t" r="r" b="b"/>
                <a:pathLst>
                  <a:path w="38002" h="30153" extrusionOk="0">
                    <a:moveTo>
                      <a:pt x="18798" y="1"/>
                    </a:moveTo>
                    <a:cubicBezTo>
                      <a:pt x="16282" y="1"/>
                      <a:pt x="13774" y="426"/>
                      <a:pt x="11471" y="1373"/>
                    </a:cubicBezTo>
                    <a:cubicBezTo>
                      <a:pt x="9530" y="2173"/>
                      <a:pt x="3985" y="4878"/>
                      <a:pt x="1648" y="10855"/>
                    </a:cubicBezTo>
                    <a:cubicBezTo>
                      <a:pt x="860" y="12871"/>
                      <a:pt x="662" y="14693"/>
                      <a:pt x="618" y="15925"/>
                    </a:cubicBezTo>
                    <a:cubicBezTo>
                      <a:pt x="0" y="17806"/>
                      <a:pt x="460" y="19850"/>
                      <a:pt x="1795" y="21225"/>
                    </a:cubicBezTo>
                    <a:cubicBezTo>
                      <a:pt x="2440" y="21890"/>
                      <a:pt x="3387" y="22405"/>
                      <a:pt x="4769" y="22603"/>
                    </a:cubicBezTo>
                    <a:lnTo>
                      <a:pt x="4765" y="22603"/>
                    </a:lnTo>
                    <a:cubicBezTo>
                      <a:pt x="4876" y="27257"/>
                      <a:pt x="11590" y="27566"/>
                      <a:pt x="11590" y="27566"/>
                    </a:cubicBezTo>
                    <a:lnTo>
                      <a:pt x="10556" y="29218"/>
                    </a:lnTo>
                    <a:lnTo>
                      <a:pt x="13618" y="30152"/>
                    </a:lnTo>
                    <a:lnTo>
                      <a:pt x="17072" y="26790"/>
                    </a:lnTo>
                    <a:cubicBezTo>
                      <a:pt x="18973" y="26714"/>
                      <a:pt x="20427" y="25538"/>
                      <a:pt x="20427" y="25538"/>
                    </a:cubicBezTo>
                    <a:cubicBezTo>
                      <a:pt x="21590" y="25953"/>
                      <a:pt x="22739" y="26148"/>
                      <a:pt x="23812" y="26148"/>
                    </a:cubicBezTo>
                    <a:cubicBezTo>
                      <a:pt x="27611" y="26148"/>
                      <a:pt x="30467" y="23712"/>
                      <a:pt x="29679" y="20013"/>
                    </a:cubicBezTo>
                    <a:lnTo>
                      <a:pt x="29679" y="20013"/>
                    </a:lnTo>
                    <a:cubicBezTo>
                      <a:pt x="29679" y="20013"/>
                      <a:pt x="29708" y="20014"/>
                      <a:pt x="29761" y="20014"/>
                    </a:cubicBezTo>
                    <a:cubicBezTo>
                      <a:pt x="30329" y="20014"/>
                      <a:pt x="33733" y="19908"/>
                      <a:pt x="35692" y="17430"/>
                    </a:cubicBezTo>
                    <a:cubicBezTo>
                      <a:pt x="38001" y="14515"/>
                      <a:pt x="36932" y="10590"/>
                      <a:pt x="36757" y="10015"/>
                    </a:cubicBezTo>
                    <a:cubicBezTo>
                      <a:pt x="35071" y="4404"/>
                      <a:pt x="26894" y="1"/>
                      <a:pt x="18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4"/>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4"/>
              <p:cNvSpPr/>
              <p:nvPr/>
            </p:nvSpPr>
            <p:spPr>
              <a:xfrm>
                <a:off x="4624900" y="3891350"/>
                <a:ext cx="107750" cy="110250"/>
              </a:xfrm>
              <a:custGeom>
                <a:avLst/>
                <a:gdLst/>
                <a:ahLst/>
                <a:cxnLst/>
                <a:rect l="l" t="t" r="r" b="b"/>
                <a:pathLst>
                  <a:path w="4310" h="4410" extrusionOk="0">
                    <a:moveTo>
                      <a:pt x="131" y="1"/>
                    </a:moveTo>
                    <a:lnTo>
                      <a:pt x="0" y="17"/>
                    </a:lnTo>
                    <a:cubicBezTo>
                      <a:pt x="293" y="2421"/>
                      <a:pt x="1446" y="3486"/>
                      <a:pt x="2365" y="3958"/>
                    </a:cubicBezTo>
                    <a:cubicBezTo>
                      <a:pt x="3157" y="4366"/>
                      <a:pt x="3898" y="4409"/>
                      <a:pt x="4183" y="4409"/>
                    </a:cubicBezTo>
                    <a:cubicBezTo>
                      <a:pt x="4258" y="4409"/>
                      <a:pt x="4302" y="4405"/>
                      <a:pt x="4310" y="4405"/>
                    </a:cubicBezTo>
                    <a:lnTo>
                      <a:pt x="4298" y="4275"/>
                    </a:lnTo>
                    <a:cubicBezTo>
                      <a:pt x="4296" y="4275"/>
                      <a:pt x="4261" y="4277"/>
                      <a:pt x="4199" y="4277"/>
                    </a:cubicBezTo>
                    <a:cubicBezTo>
                      <a:pt x="3937" y="4277"/>
                      <a:pt x="3194" y="4238"/>
                      <a:pt x="2416" y="3835"/>
                    </a:cubicBezTo>
                    <a:cubicBezTo>
                      <a:pt x="1145" y="3181"/>
                      <a:pt x="357" y="1854"/>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4"/>
              <p:cNvSpPr/>
              <p:nvPr/>
            </p:nvSpPr>
            <p:spPr>
              <a:xfrm>
                <a:off x="4336925" y="3379225"/>
                <a:ext cx="880450" cy="605775"/>
              </a:xfrm>
              <a:custGeom>
                <a:avLst/>
                <a:gdLst/>
                <a:ahLst/>
                <a:cxnLst/>
                <a:rect l="l" t="t" r="r" b="b"/>
                <a:pathLst>
                  <a:path w="35218" h="24231" extrusionOk="0">
                    <a:moveTo>
                      <a:pt x="17421" y="1"/>
                    </a:moveTo>
                    <a:cubicBezTo>
                      <a:pt x="15090" y="1"/>
                      <a:pt x="12766" y="395"/>
                      <a:pt x="10632" y="1272"/>
                    </a:cubicBezTo>
                    <a:cubicBezTo>
                      <a:pt x="8834" y="2012"/>
                      <a:pt x="3696" y="4524"/>
                      <a:pt x="1530" y="10057"/>
                    </a:cubicBezTo>
                    <a:cubicBezTo>
                      <a:pt x="801" y="11926"/>
                      <a:pt x="615" y="13618"/>
                      <a:pt x="575" y="14758"/>
                    </a:cubicBezTo>
                    <a:cubicBezTo>
                      <a:pt x="1" y="16501"/>
                      <a:pt x="429" y="18394"/>
                      <a:pt x="1664" y="19666"/>
                    </a:cubicBezTo>
                    <a:cubicBezTo>
                      <a:pt x="2432" y="20456"/>
                      <a:pt x="3658" y="21025"/>
                      <a:pt x="5597" y="21025"/>
                    </a:cubicBezTo>
                    <a:cubicBezTo>
                      <a:pt x="5630" y="21025"/>
                      <a:pt x="5663" y="21025"/>
                      <a:pt x="5697" y="21024"/>
                    </a:cubicBezTo>
                    <a:cubicBezTo>
                      <a:pt x="5697" y="21024"/>
                      <a:pt x="6686" y="20875"/>
                      <a:pt x="8216" y="20875"/>
                    </a:cubicBezTo>
                    <a:cubicBezTo>
                      <a:pt x="10553" y="20875"/>
                      <a:pt x="14151" y="21224"/>
                      <a:pt x="17413" y="22985"/>
                    </a:cubicBezTo>
                    <a:cubicBezTo>
                      <a:pt x="18996" y="23842"/>
                      <a:pt x="20608" y="24231"/>
                      <a:pt x="22069" y="24231"/>
                    </a:cubicBezTo>
                    <a:cubicBezTo>
                      <a:pt x="25589" y="24231"/>
                      <a:pt x="28237" y="21973"/>
                      <a:pt x="27509" y="18545"/>
                    </a:cubicBezTo>
                    <a:lnTo>
                      <a:pt x="27509" y="18545"/>
                    </a:lnTo>
                    <a:cubicBezTo>
                      <a:pt x="27509" y="18545"/>
                      <a:pt x="27534" y="18546"/>
                      <a:pt x="27582" y="18546"/>
                    </a:cubicBezTo>
                    <a:cubicBezTo>
                      <a:pt x="28099" y="18546"/>
                      <a:pt x="31257" y="18449"/>
                      <a:pt x="33078" y="16153"/>
                    </a:cubicBezTo>
                    <a:cubicBezTo>
                      <a:pt x="35217" y="13451"/>
                      <a:pt x="34227" y="9811"/>
                      <a:pt x="34064" y="9281"/>
                    </a:cubicBezTo>
                    <a:cubicBezTo>
                      <a:pt x="32502" y="4083"/>
                      <a:pt x="24924" y="1"/>
                      <a:pt x="174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4"/>
              <p:cNvSpPr/>
              <p:nvPr/>
            </p:nvSpPr>
            <p:spPr>
              <a:xfrm>
                <a:off x="5024650" y="3842825"/>
                <a:ext cx="2500" cy="425"/>
              </a:xfrm>
              <a:custGeom>
                <a:avLst/>
                <a:gdLst/>
                <a:ahLst/>
                <a:cxnLst/>
                <a:rect l="l" t="t" r="r" b="b"/>
                <a:pathLst>
                  <a:path w="100" h="17" extrusionOk="0">
                    <a:moveTo>
                      <a:pt x="0" y="1"/>
                    </a:moveTo>
                    <a:lnTo>
                      <a:pt x="95" y="17"/>
                    </a:lnTo>
                    <a:cubicBezTo>
                      <a:pt x="95" y="17"/>
                      <a:pt x="99" y="9"/>
                      <a:pt x="99"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4"/>
              <p:cNvSpPr/>
              <p:nvPr/>
            </p:nvSpPr>
            <p:spPr>
              <a:xfrm>
                <a:off x="4640050" y="3638150"/>
                <a:ext cx="392625" cy="204700"/>
              </a:xfrm>
              <a:custGeom>
                <a:avLst/>
                <a:gdLst/>
                <a:ahLst/>
                <a:cxnLst/>
                <a:rect l="l" t="t" r="r" b="b"/>
                <a:pathLst>
                  <a:path w="15705" h="8188" extrusionOk="0">
                    <a:moveTo>
                      <a:pt x="2420" y="1"/>
                    </a:moveTo>
                    <a:cubicBezTo>
                      <a:pt x="2087" y="1"/>
                      <a:pt x="1775" y="44"/>
                      <a:pt x="1505" y="116"/>
                    </a:cubicBezTo>
                    <a:cubicBezTo>
                      <a:pt x="713" y="326"/>
                      <a:pt x="151" y="781"/>
                      <a:pt x="0" y="1340"/>
                    </a:cubicBezTo>
                    <a:lnTo>
                      <a:pt x="190" y="1391"/>
                    </a:lnTo>
                    <a:cubicBezTo>
                      <a:pt x="325" y="904"/>
                      <a:pt x="836" y="500"/>
                      <a:pt x="1557" y="306"/>
                    </a:cubicBezTo>
                    <a:cubicBezTo>
                      <a:pt x="1810" y="239"/>
                      <a:pt x="2107" y="195"/>
                      <a:pt x="2420" y="195"/>
                    </a:cubicBezTo>
                    <a:cubicBezTo>
                      <a:pt x="3157" y="195"/>
                      <a:pt x="3993" y="421"/>
                      <a:pt x="4638" y="1066"/>
                    </a:cubicBezTo>
                    <a:cubicBezTo>
                      <a:pt x="6104" y="2528"/>
                      <a:pt x="7316" y="3459"/>
                      <a:pt x="11748" y="4049"/>
                    </a:cubicBezTo>
                    <a:cubicBezTo>
                      <a:pt x="13095" y="4231"/>
                      <a:pt x="14081" y="4738"/>
                      <a:pt x="14679" y="5558"/>
                    </a:cubicBezTo>
                    <a:cubicBezTo>
                      <a:pt x="15535" y="6726"/>
                      <a:pt x="15289" y="8156"/>
                      <a:pt x="15285" y="8168"/>
                    </a:cubicBezTo>
                    <a:lnTo>
                      <a:pt x="15384" y="8188"/>
                    </a:lnTo>
                    <a:lnTo>
                      <a:pt x="15483" y="8188"/>
                    </a:lnTo>
                    <a:cubicBezTo>
                      <a:pt x="15511" y="8010"/>
                      <a:pt x="15705" y="6627"/>
                      <a:pt x="14842" y="5443"/>
                    </a:cubicBezTo>
                    <a:cubicBezTo>
                      <a:pt x="14212" y="4576"/>
                      <a:pt x="13178" y="4041"/>
                      <a:pt x="11772" y="3855"/>
                    </a:cubicBezTo>
                    <a:cubicBezTo>
                      <a:pt x="10061" y="3625"/>
                      <a:pt x="8837" y="3348"/>
                      <a:pt x="7894" y="3007"/>
                    </a:cubicBezTo>
                    <a:lnTo>
                      <a:pt x="7894" y="3007"/>
                    </a:lnTo>
                    <a:cubicBezTo>
                      <a:pt x="7902" y="3015"/>
                      <a:pt x="7910" y="3023"/>
                      <a:pt x="7914" y="3035"/>
                    </a:cubicBezTo>
                    <a:lnTo>
                      <a:pt x="7752" y="3150"/>
                    </a:lnTo>
                    <a:cubicBezTo>
                      <a:pt x="7692" y="3063"/>
                      <a:pt x="7633" y="2975"/>
                      <a:pt x="7581" y="2884"/>
                    </a:cubicBezTo>
                    <a:cubicBezTo>
                      <a:pt x="6318" y="2373"/>
                      <a:pt x="5589" y="1732"/>
                      <a:pt x="4781" y="928"/>
                    </a:cubicBezTo>
                    <a:cubicBezTo>
                      <a:pt x="4175" y="326"/>
                      <a:pt x="3418" y="64"/>
                      <a:pt x="2713" y="9"/>
                    </a:cubicBezTo>
                    <a:cubicBezTo>
                      <a:pt x="2705" y="68"/>
                      <a:pt x="2701" y="108"/>
                      <a:pt x="2701" y="116"/>
                    </a:cubicBezTo>
                    <a:lnTo>
                      <a:pt x="2503" y="84"/>
                    </a:lnTo>
                    <a:cubicBezTo>
                      <a:pt x="2503" y="84"/>
                      <a:pt x="2507" y="52"/>
                      <a:pt x="25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4"/>
              <p:cNvSpPr/>
              <p:nvPr/>
            </p:nvSpPr>
            <p:spPr>
              <a:xfrm>
                <a:off x="5196250" y="3648550"/>
                <a:ext cx="5375" cy="9525"/>
              </a:xfrm>
              <a:custGeom>
                <a:avLst/>
                <a:gdLst/>
                <a:ahLst/>
                <a:cxnLst/>
                <a:rect l="l" t="t" r="r" b="b"/>
                <a:pathLst>
                  <a:path w="215" h="381" extrusionOk="0">
                    <a:moveTo>
                      <a:pt x="44" y="1"/>
                    </a:moveTo>
                    <a:cubicBezTo>
                      <a:pt x="44" y="1"/>
                      <a:pt x="28" y="25"/>
                      <a:pt x="0" y="68"/>
                    </a:cubicBezTo>
                    <a:cubicBezTo>
                      <a:pt x="12" y="171"/>
                      <a:pt x="20" y="274"/>
                      <a:pt x="32" y="381"/>
                    </a:cubicBezTo>
                    <a:cubicBezTo>
                      <a:pt x="139" y="223"/>
                      <a:pt x="202" y="120"/>
                      <a:pt x="214" y="100"/>
                    </a:cubicBezTo>
                    <a:lnTo>
                      <a:pt x="44"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4"/>
              <p:cNvSpPr/>
              <p:nvPr/>
            </p:nvSpPr>
            <p:spPr>
              <a:xfrm>
                <a:off x="4899775" y="3546475"/>
                <a:ext cx="297300" cy="174200"/>
              </a:xfrm>
              <a:custGeom>
                <a:avLst/>
                <a:gdLst/>
                <a:ahLst/>
                <a:cxnLst/>
                <a:rect l="l" t="t" r="r" b="b"/>
                <a:pathLst>
                  <a:path w="11892" h="6968" extrusionOk="0">
                    <a:moveTo>
                      <a:pt x="143" y="0"/>
                    </a:moveTo>
                    <a:lnTo>
                      <a:pt x="143" y="0"/>
                    </a:lnTo>
                    <a:cubicBezTo>
                      <a:pt x="1" y="1470"/>
                      <a:pt x="654" y="2713"/>
                      <a:pt x="2028" y="3593"/>
                    </a:cubicBezTo>
                    <a:cubicBezTo>
                      <a:pt x="2500" y="3894"/>
                      <a:pt x="2979" y="4104"/>
                      <a:pt x="3363" y="4242"/>
                    </a:cubicBezTo>
                    <a:cubicBezTo>
                      <a:pt x="3407" y="4187"/>
                      <a:pt x="3454" y="4135"/>
                      <a:pt x="3502" y="4080"/>
                    </a:cubicBezTo>
                    <a:cubicBezTo>
                      <a:pt x="3114" y="3945"/>
                      <a:pt x="2615" y="3731"/>
                      <a:pt x="2131" y="3422"/>
                    </a:cubicBezTo>
                    <a:cubicBezTo>
                      <a:pt x="805" y="2575"/>
                      <a:pt x="203" y="1430"/>
                      <a:pt x="341" y="16"/>
                    </a:cubicBezTo>
                    <a:lnTo>
                      <a:pt x="143" y="0"/>
                    </a:lnTo>
                    <a:close/>
                    <a:moveTo>
                      <a:pt x="11859" y="4151"/>
                    </a:moveTo>
                    <a:cubicBezTo>
                      <a:pt x="11606" y="4547"/>
                      <a:pt x="10247" y="6528"/>
                      <a:pt x="8358" y="6753"/>
                    </a:cubicBezTo>
                    <a:cubicBezTo>
                      <a:pt x="8318" y="6825"/>
                      <a:pt x="8279" y="6896"/>
                      <a:pt x="8231" y="6967"/>
                    </a:cubicBezTo>
                    <a:cubicBezTo>
                      <a:pt x="10077" y="6833"/>
                      <a:pt x="11420" y="5149"/>
                      <a:pt x="11891" y="4464"/>
                    </a:cubicBezTo>
                    <a:cubicBezTo>
                      <a:pt x="11879" y="4357"/>
                      <a:pt x="11871" y="4254"/>
                      <a:pt x="11859" y="41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4"/>
              <p:cNvSpPr/>
              <p:nvPr/>
            </p:nvSpPr>
            <p:spPr>
              <a:xfrm>
                <a:off x="4441200" y="3518150"/>
                <a:ext cx="5375" cy="4675"/>
              </a:xfrm>
              <a:custGeom>
                <a:avLst/>
                <a:gdLst/>
                <a:ahLst/>
                <a:cxnLst/>
                <a:rect l="l" t="t" r="r" b="b"/>
                <a:pathLst>
                  <a:path w="215" h="187" extrusionOk="0">
                    <a:moveTo>
                      <a:pt x="215" y="0"/>
                    </a:moveTo>
                    <a:lnTo>
                      <a:pt x="215" y="0"/>
                    </a:lnTo>
                    <a:cubicBezTo>
                      <a:pt x="92" y="52"/>
                      <a:pt x="13" y="91"/>
                      <a:pt x="1" y="99"/>
                    </a:cubicBezTo>
                    <a:lnTo>
                      <a:pt x="44" y="186"/>
                    </a:lnTo>
                    <a:cubicBezTo>
                      <a:pt x="100" y="123"/>
                      <a:pt x="159" y="60"/>
                      <a:pt x="215"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4"/>
              <p:cNvSpPr/>
              <p:nvPr/>
            </p:nvSpPr>
            <p:spPr>
              <a:xfrm>
                <a:off x="4442300" y="3506750"/>
                <a:ext cx="169050" cy="224225"/>
              </a:xfrm>
              <a:custGeom>
                <a:avLst/>
                <a:gdLst/>
                <a:ahLst/>
                <a:cxnLst/>
                <a:rect l="l" t="t" r="r" b="b"/>
                <a:pathLst>
                  <a:path w="6762" h="8969" extrusionOk="0">
                    <a:moveTo>
                      <a:pt x="2123" y="1"/>
                    </a:moveTo>
                    <a:cubicBezTo>
                      <a:pt x="1335" y="1"/>
                      <a:pt x="543" y="294"/>
                      <a:pt x="171" y="456"/>
                    </a:cubicBezTo>
                    <a:cubicBezTo>
                      <a:pt x="115" y="516"/>
                      <a:pt x="56" y="579"/>
                      <a:pt x="0" y="642"/>
                    </a:cubicBezTo>
                    <a:lnTo>
                      <a:pt x="44" y="734"/>
                    </a:lnTo>
                    <a:cubicBezTo>
                      <a:pt x="60" y="726"/>
                      <a:pt x="1117" y="199"/>
                      <a:pt x="2131" y="199"/>
                    </a:cubicBezTo>
                    <a:cubicBezTo>
                      <a:pt x="2432" y="199"/>
                      <a:pt x="2725" y="246"/>
                      <a:pt x="2991" y="365"/>
                    </a:cubicBezTo>
                    <a:cubicBezTo>
                      <a:pt x="3434" y="563"/>
                      <a:pt x="3735" y="951"/>
                      <a:pt x="3886" y="1514"/>
                    </a:cubicBezTo>
                    <a:cubicBezTo>
                      <a:pt x="4092" y="2278"/>
                      <a:pt x="3981" y="3090"/>
                      <a:pt x="3874" y="3878"/>
                    </a:cubicBezTo>
                    <a:cubicBezTo>
                      <a:pt x="3632" y="5677"/>
                      <a:pt x="3379" y="7534"/>
                      <a:pt x="6686" y="8968"/>
                    </a:cubicBezTo>
                    <a:lnTo>
                      <a:pt x="6761" y="8786"/>
                    </a:lnTo>
                    <a:cubicBezTo>
                      <a:pt x="3597" y="7412"/>
                      <a:pt x="3826" y="5708"/>
                      <a:pt x="4072" y="3906"/>
                    </a:cubicBezTo>
                    <a:cubicBezTo>
                      <a:pt x="4179" y="3098"/>
                      <a:pt x="4294" y="2262"/>
                      <a:pt x="4080" y="1462"/>
                    </a:cubicBezTo>
                    <a:cubicBezTo>
                      <a:pt x="3914" y="841"/>
                      <a:pt x="3573" y="409"/>
                      <a:pt x="3070" y="183"/>
                    </a:cubicBezTo>
                    <a:cubicBezTo>
                      <a:pt x="2777" y="52"/>
                      <a:pt x="2448" y="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4"/>
              <p:cNvSpPr/>
              <p:nvPr/>
            </p:nvSpPr>
            <p:spPr>
              <a:xfrm>
                <a:off x="4349400" y="3744025"/>
                <a:ext cx="2125" cy="4175"/>
              </a:xfrm>
              <a:custGeom>
                <a:avLst/>
                <a:gdLst/>
                <a:ahLst/>
                <a:cxnLst/>
                <a:rect l="l" t="t" r="r" b="b"/>
                <a:pathLst>
                  <a:path w="85" h="167" extrusionOk="0">
                    <a:moveTo>
                      <a:pt x="84" y="0"/>
                    </a:moveTo>
                    <a:lnTo>
                      <a:pt x="84" y="0"/>
                    </a:lnTo>
                    <a:cubicBezTo>
                      <a:pt x="56" y="36"/>
                      <a:pt x="29" y="71"/>
                      <a:pt x="1" y="107"/>
                    </a:cubicBezTo>
                    <a:lnTo>
                      <a:pt x="76" y="166"/>
                    </a:lnTo>
                    <a:cubicBezTo>
                      <a:pt x="80" y="115"/>
                      <a:pt x="80" y="59"/>
                      <a:pt x="84"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4"/>
              <p:cNvSpPr/>
              <p:nvPr/>
            </p:nvSpPr>
            <p:spPr>
              <a:xfrm>
                <a:off x="4351300" y="3710950"/>
                <a:ext cx="130325" cy="38825"/>
              </a:xfrm>
              <a:custGeom>
                <a:avLst/>
                <a:gdLst/>
                <a:ahLst/>
                <a:cxnLst/>
                <a:rect l="l" t="t" r="r" b="b"/>
                <a:pathLst>
                  <a:path w="5213" h="1553" extrusionOk="0">
                    <a:moveTo>
                      <a:pt x="3125" y="0"/>
                    </a:moveTo>
                    <a:cubicBezTo>
                      <a:pt x="2705" y="0"/>
                      <a:pt x="2309" y="48"/>
                      <a:pt x="1941" y="139"/>
                    </a:cubicBezTo>
                    <a:cubicBezTo>
                      <a:pt x="1937" y="182"/>
                      <a:pt x="1933" y="230"/>
                      <a:pt x="1929" y="277"/>
                    </a:cubicBezTo>
                    <a:lnTo>
                      <a:pt x="1731" y="262"/>
                    </a:lnTo>
                    <a:lnTo>
                      <a:pt x="1735" y="194"/>
                    </a:lnTo>
                    <a:lnTo>
                      <a:pt x="1735" y="194"/>
                    </a:lnTo>
                    <a:cubicBezTo>
                      <a:pt x="1046" y="404"/>
                      <a:pt x="460" y="784"/>
                      <a:pt x="8" y="1323"/>
                    </a:cubicBezTo>
                    <a:cubicBezTo>
                      <a:pt x="4" y="1382"/>
                      <a:pt x="4" y="1438"/>
                      <a:pt x="0" y="1489"/>
                    </a:cubicBezTo>
                    <a:lnTo>
                      <a:pt x="79" y="1553"/>
                    </a:lnTo>
                    <a:cubicBezTo>
                      <a:pt x="915" y="483"/>
                      <a:pt x="2107" y="202"/>
                      <a:pt x="3129" y="202"/>
                    </a:cubicBezTo>
                    <a:cubicBezTo>
                      <a:pt x="4230" y="202"/>
                      <a:pt x="5126" y="527"/>
                      <a:pt x="5141" y="535"/>
                    </a:cubicBezTo>
                    <a:lnTo>
                      <a:pt x="5213" y="349"/>
                    </a:lnTo>
                    <a:cubicBezTo>
                      <a:pt x="5177" y="337"/>
                      <a:pt x="4341" y="28"/>
                      <a:pt x="3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4"/>
              <p:cNvSpPr/>
              <p:nvPr/>
            </p:nvSpPr>
            <p:spPr>
              <a:xfrm>
                <a:off x="4394575" y="3659050"/>
                <a:ext cx="40900" cy="58850"/>
              </a:xfrm>
              <a:custGeom>
                <a:avLst/>
                <a:gdLst/>
                <a:ahLst/>
                <a:cxnLst/>
                <a:rect l="l" t="t" r="r" b="b"/>
                <a:pathLst>
                  <a:path w="1636" h="2354" extrusionOk="0">
                    <a:moveTo>
                      <a:pt x="1561" y="1"/>
                    </a:moveTo>
                    <a:cubicBezTo>
                      <a:pt x="1426" y="1"/>
                      <a:pt x="1133" y="32"/>
                      <a:pt x="828" y="274"/>
                    </a:cubicBezTo>
                    <a:cubicBezTo>
                      <a:pt x="372" y="638"/>
                      <a:pt x="99" y="1308"/>
                      <a:pt x="4" y="2270"/>
                    </a:cubicBezTo>
                    <a:lnTo>
                      <a:pt x="0" y="2338"/>
                    </a:lnTo>
                    <a:lnTo>
                      <a:pt x="198" y="2353"/>
                    </a:lnTo>
                    <a:cubicBezTo>
                      <a:pt x="202" y="2306"/>
                      <a:pt x="206" y="2258"/>
                      <a:pt x="210" y="2215"/>
                    </a:cubicBezTo>
                    <a:cubicBezTo>
                      <a:pt x="301" y="1363"/>
                      <a:pt x="559" y="749"/>
                      <a:pt x="947" y="432"/>
                    </a:cubicBezTo>
                    <a:cubicBezTo>
                      <a:pt x="1208" y="222"/>
                      <a:pt x="1454" y="199"/>
                      <a:pt x="1557" y="199"/>
                    </a:cubicBezTo>
                    <a:lnTo>
                      <a:pt x="1608" y="199"/>
                    </a:lnTo>
                    <a:lnTo>
                      <a:pt x="1636" y="5"/>
                    </a:lnTo>
                    <a:cubicBezTo>
                      <a:pt x="1632" y="5"/>
                      <a:pt x="1604"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4"/>
              <p:cNvSpPr/>
              <p:nvPr/>
            </p:nvSpPr>
            <p:spPr>
              <a:xfrm>
                <a:off x="4974625" y="3960275"/>
                <a:ext cx="4500" cy="2700"/>
              </a:xfrm>
              <a:custGeom>
                <a:avLst/>
                <a:gdLst/>
                <a:ahLst/>
                <a:cxnLst/>
                <a:rect l="l" t="t" r="r" b="b"/>
                <a:pathLst>
                  <a:path w="180" h="108" extrusionOk="0">
                    <a:moveTo>
                      <a:pt x="171" y="1"/>
                    </a:moveTo>
                    <a:cubicBezTo>
                      <a:pt x="116" y="36"/>
                      <a:pt x="56" y="72"/>
                      <a:pt x="1" y="107"/>
                    </a:cubicBezTo>
                    <a:cubicBezTo>
                      <a:pt x="104" y="104"/>
                      <a:pt x="167" y="100"/>
                      <a:pt x="179" y="96"/>
                    </a:cubicBezTo>
                    <a:lnTo>
                      <a:pt x="171"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4"/>
              <p:cNvSpPr/>
              <p:nvPr/>
            </p:nvSpPr>
            <p:spPr>
              <a:xfrm>
                <a:off x="4780350" y="3768975"/>
                <a:ext cx="198575" cy="194000"/>
              </a:xfrm>
              <a:custGeom>
                <a:avLst/>
                <a:gdLst/>
                <a:ahLst/>
                <a:cxnLst/>
                <a:rect l="l" t="t" r="r" b="b"/>
                <a:pathLst>
                  <a:path w="7943" h="7760" extrusionOk="0">
                    <a:moveTo>
                      <a:pt x="1367" y="0"/>
                    </a:moveTo>
                    <a:cubicBezTo>
                      <a:pt x="959" y="0"/>
                      <a:pt x="504" y="95"/>
                      <a:pt x="1" y="281"/>
                    </a:cubicBezTo>
                    <a:lnTo>
                      <a:pt x="72" y="468"/>
                    </a:lnTo>
                    <a:cubicBezTo>
                      <a:pt x="551" y="289"/>
                      <a:pt x="983" y="198"/>
                      <a:pt x="1367" y="198"/>
                    </a:cubicBezTo>
                    <a:cubicBezTo>
                      <a:pt x="1771" y="198"/>
                      <a:pt x="2120" y="297"/>
                      <a:pt x="2409" y="499"/>
                    </a:cubicBezTo>
                    <a:cubicBezTo>
                      <a:pt x="3344" y="1137"/>
                      <a:pt x="3367" y="2618"/>
                      <a:pt x="3367" y="2626"/>
                    </a:cubicBezTo>
                    <a:cubicBezTo>
                      <a:pt x="3276" y="4417"/>
                      <a:pt x="3700" y="5771"/>
                      <a:pt x="4631" y="6654"/>
                    </a:cubicBezTo>
                    <a:cubicBezTo>
                      <a:pt x="5665" y="7641"/>
                      <a:pt x="7027" y="7759"/>
                      <a:pt x="7637" y="7759"/>
                    </a:cubicBezTo>
                    <a:lnTo>
                      <a:pt x="7772" y="7759"/>
                    </a:lnTo>
                    <a:cubicBezTo>
                      <a:pt x="7827" y="7724"/>
                      <a:pt x="7887" y="7688"/>
                      <a:pt x="7942" y="7653"/>
                    </a:cubicBezTo>
                    <a:lnTo>
                      <a:pt x="7930" y="7550"/>
                    </a:lnTo>
                    <a:cubicBezTo>
                      <a:pt x="7926" y="7554"/>
                      <a:pt x="7831" y="7561"/>
                      <a:pt x="7665" y="7561"/>
                    </a:cubicBezTo>
                    <a:cubicBezTo>
                      <a:pt x="7103" y="7561"/>
                      <a:pt x="5756" y="7454"/>
                      <a:pt x="4766" y="6512"/>
                    </a:cubicBezTo>
                    <a:cubicBezTo>
                      <a:pt x="3942" y="5724"/>
                      <a:pt x="3534" y="4539"/>
                      <a:pt x="3554" y="2983"/>
                    </a:cubicBezTo>
                    <a:lnTo>
                      <a:pt x="3554" y="2983"/>
                    </a:lnTo>
                    <a:cubicBezTo>
                      <a:pt x="3550" y="2987"/>
                      <a:pt x="3546" y="2995"/>
                      <a:pt x="3542" y="3002"/>
                    </a:cubicBezTo>
                    <a:lnTo>
                      <a:pt x="3371" y="2903"/>
                    </a:lnTo>
                    <a:cubicBezTo>
                      <a:pt x="3427" y="2804"/>
                      <a:pt x="3494" y="2717"/>
                      <a:pt x="3565" y="2642"/>
                    </a:cubicBezTo>
                    <a:cubicBezTo>
                      <a:pt x="3565" y="2638"/>
                      <a:pt x="3565" y="2634"/>
                      <a:pt x="3565" y="2630"/>
                    </a:cubicBezTo>
                    <a:cubicBezTo>
                      <a:pt x="3565" y="2563"/>
                      <a:pt x="3542" y="1034"/>
                      <a:pt x="2524" y="333"/>
                    </a:cubicBezTo>
                    <a:cubicBezTo>
                      <a:pt x="2199" y="111"/>
                      <a:pt x="1811" y="0"/>
                      <a:pt x="1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4"/>
              <p:cNvSpPr/>
              <p:nvPr/>
            </p:nvSpPr>
            <p:spPr>
              <a:xfrm>
                <a:off x="4761050" y="3501025"/>
                <a:ext cx="76850" cy="215875"/>
              </a:xfrm>
              <a:custGeom>
                <a:avLst/>
                <a:gdLst/>
                <a:ahLst/>
                <a:cxnLst/>
                <a:rect l="l" t="t" r="r" b="b"/>
                <a:pathLst>
                  <a:path w="3074" h="8635" extrusionOk="0">
                    <a:moveTo>
                      <a:pt x="76" y="0"/>
                    </a:moveTo>
                    <a:lnTo>
                      <a:pt x="0" y="182"/>
                    </a:lnTo>
                    <a:cubicBezTo>
                      <a:pt x="1577" y="840"/>
                      <a:pt x="2484" y="1644"/>
                      <a:pt x="2698" y="2575"/>
                    </a:cubicBezTo>
                    <a:cubicBezTo>
                      <a:pt x="2836" y="3189"/>
                      <a:pt x="2662" y="3739"/>
                      <a:pt x="2456" y="4369"/>
                    </a:cubicBezTo>
                    <a:cubicBezTo>
                      <a:pt x="2226" y="5086"/>
                      <a:pt x="1965" y="5898"/>
                      <a:pt x="2175" y="6943"/>
                    </a:cubicBezTo>
                    <a:cubicBezTo>
                      <a:pt x="2274" y="7439"/>
                      <a:pt x="2464" y="7918"/>
                      <a:pt x="2741" y="8369"/>
                    </a:cubicBezTo>
                    <a:cubicBezTo>
                      <a:pt x="2793" y="8460"/>
                      <a:pt x="2852" y="8548"/>
                      <a:pt x="2912" y="8635"/>
                    </a:cubicBezTo>
                    <a:lnTo>
                      <a:pt x="3074" y="8520"/>
                    </a:lnTo>
                    <a:cubicBezTo>
                      <a:pt x="3070" y="8508"/>
                      <a:pt x="3062" y="8500"/>
                      <a:pt x="3054" y="8492"/>
                    </a:cubicBezTo>
                    <a:cubicBezTo>
                      <a:pt x="2710" y="7993"/>
                      <a:pt x="2480" y="7458"/>
                      <a:pt x="2369" y="6904"/>
                    </a:cubicBezTo>
                    <a:cubicBezTo>
                      <a:pt x="2167" y="5910"/>
                      <a:pt x="2412" y="5157"/>
                      <a:pt x="2646" y="4432"/>
                    </a:cubicBezTo>
                    <a:cubicBezTo>
                      <a:pt x="2848" y="3799"/>
                      <a:pt x="3042" y="3200"/>
                      <a:pt x="2888" y="2531"/>
                    </a:cubicBezTo>
                    <a:cubicBezTo>
                      <a:pt x="2662" y="1533"/>
                      <a:pt x="1715" y="681"/>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4"/>
              <p:cNvSpPr/>
              <p:nvPr/>
            </p:nvSpPr>
            <p:spPr>
              <a:xfrm>
                <a:off x="4526650" y="3901150"/>
                <a:ext cx="2900" cy="1425"/>
              </a:xfrm>
              <a:custGeom>
                <a:avLst/>
                <a:gdLst/>
                <a:ahLst/>
                <a:cxnLst/>
                <a:rect l="l" t="t" r="r" b="b"/>
                <a:pathLst>
                  <a:path w="116" h="57" extrusionOk="0">
                    <a:moveTo>
                      <a:pt x="116" y="1"/>
                    </a:moveTo>
                    <a:lnTo>
                      <a:pt x="116" y="1"/>
                    </a:lnTo>
                    <a:cubicBezTo>
                      <a:pt x="76" y="5"/>
                      <a:pt x="37" y="5"/>
                      <a:pt x="1" y="5"/>
                    </a:cubicBezTo>
                    <a:cubicBezTo>
                      <a:pt x="17" y="37"/>
                      <a:pt x="29" y="52"/>
                      <a:pt x="29" y="56"/>
                    </a:cubicBezTo>
                    <a:lnTo>
                      <a:pt x="116"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4"/>
              <p:cNvSpPr/>
              <p:nvPr/>
            </p:nvSpPr>
            <p:spPr>
              <a:xfrm>
                <a:off x="4492600" y="3795700"/>
                <a:ext cx="39025" cy="105575"/>
              </a:xfrm>
              <a:custGeom>
                <a:avLst/>
                <a:gdLst/>
                <a:ahLst/>
                <a:cxnLst/>
                <a:rect l="l" t="t" r="r" b="b"/>
                <a:pathLst>
                  <a:path w="1561" h="4223" extrusionOk="0">
                    <a:moveTo>
                      <a:pt x="1212" y="1"/>
                    </a:moveTo>
                    <a:lnTo>
                      <a:pt x="1212" y="1"/>
                    </a:lnTo>
                    <a:cubicBezTo>
                      <a:pt x="0" y="1664"/>
                      <a:pt x="1161" y="3866"/>
                      <a:pt x="1363" y="4223"/>
                    </a:cubicBezTo>
                    <a:cubicBezTo>
                      <a:pt x="1399" y="4223"/>
                      <a:pt x="1438" y="4223"/>
                      <a:pt x="1478" y="4219"/>
                    </a:cubicBezTo>
                    <a:lnTo>
                      <a:pt x="1561" y="4167"/>
                    </a:lnTo>
                    <a:cubicBezTo>
                      <a:pt x="1545" y="4144"/>
                      <a:pt x="135" y="1815"/>
                      <a:pt x="1371" y="115"/>
                    </a:cubicBezTo>
                    <a:lnTo>
                      <a:pt x="1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4"/>
              <p:cNvSpPr/>
              <p:nvPr/>
            </p:nvSpPr>
            <p:spPr>
              <a:xfrm>
                <a:off x="4690650" y="3920975"/>
                <a:ext cx="6250" cy="2500"/>
              </a:xfrm>
              <a:custGeom>
                <a:avLst/>
                <a:gdLst/>
                <a:ahLst/>
                <a:cxnLst/>
                <a:rect l="l" t="t" r="r" b="b"/>
                <a:pathLst>
                  <a:path w="250" h="100" extrusionOk="0">
                    <a:moveTo>
                      <a:pt x="0" y="0"/>
                    </a:moveTo>
                    <a:lnTo>
                      <a:pt x="4" y="99"/>
                    </a:lnTo>
                    <a:cubicBezTo>
                      <a:pt x="8" y="99"/>
                      <a:pt x="99" y="95"/>
                      <a:pt x="250" y="71"/>
                    </a:cubicBezTo>
                    <a:cubicBezTo>
                      <a:pt x="166" y="48"/>
                      <a:pt x="83" y="24"/>
                      <a:pt x="0"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4"/>
              <p:cNvSpPr/>
              <p:nvPr/>
            </p:nvSpPr>
            <p:spPr>
              <a:xfrm>
                <a:off x="4690650" y="3870275"/>
                <a:ext cx="75875" cy="52500"/>
              </a:xfrm>
              <a:custGeom>
                <a:avLst/>
                <a:gdLst/>
                <a:ahLst/>
                <a:cxnLst/>
                <a:rect l="l" t="t" r="r" b="b"/>
                <a:pathLst>
                  <a:path w="3035" h="2100" extrusionOk="0">
                    <a:moveTo>
                      <a:pt x="2860" y="0"/>
                    </a:moveTo>
                    <a:cubicBezTo>
                      <a:pt x="1810" y="1870"/>
                      <a:pt x="16" y="1929"/>
                      <a:pt x="0" y="1929"/>
                    </a:cubicBezTo>
                    <a:lnTo>
                      <a:pt x="0" y="2028"/>
                    </a:lnTo>
                    <a:cubicBezTo>
                      <a:pt x="83" y="2052"/>
                      <a:pt x="166" y="2076"/>
                      <a:pt x="250" y="2099"/>
                    </a:cubicBezTo>
                    <a:cubicBezTo>
                      <a:pt x="800" y="2012"/>
                      <a:pt x="2163" y="1644"/>
                      <a:pt x="3034" y="95"/>
                    </a:cubicBezTo>
                    <a:lnTo>
                      <a:pt x="28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4"/>
              <p:cNvSpPr/>
              <p:nvPr/>
            </p:nvSpPr>
            <p:spPr>
              <a:xfrm>
                <a:off x="5084950" y="3476750"/>
                <a:ext cx="3200" cy="3200"/>
              </a:xfrm>
              <a:custGeom>
                <a:avLst/>
                <a:gdLst/>
                <a:ahLst/>
                <a:cxnLst/>
                <a:rect l="l" t="t" r="r" b="b"/>
                <a:pathLst>
                  <a:path w="128" h="128" extrusionOk="0">
                    <a:moveTo>
                      <a:pt x="91" y="1"/>
                    </a:moveTo>
                    <a:lnTo>
                      <a:pt x="0" y="32"/>
                    </a:lnTo>
                    <a:cubicBezTo>
                      <a:pt x="44" y="64"/>
                      <a:pt x="87" y="96"/>
                      <a:pt x="127" y="127"/>
                    </a:cubicBezTo>
                    <a:cubicBezTo>
                      <a:pt x="107" y="48"/>
                      <a:pt x="95" y="5"/>
                      <a:pt x="91"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4"/>
              <p:cNvSpPr/>
              <p:nvPr/>
            </p:nvSpPr>
            <p:spPr>
              <a:xfrm>
                <a:off x="5061475" y="3477550"/>
                <a:ext cx="37950" cy="87150"/>
              </a:xfrm>
              <a:custGeom>
                <a:avLst/>
                <a:gdLst/>
                <a:ahLst/>
                <a:cxnLst/>
                <a:rect l="l" t="t" r="r" b="b"/>
                <a:pathLst>
                  <a:path w="1518" h="3486" extrusionOk="0">
                    <a:moveTo>
                      <a:pt x="939" y="0"/>
                    </a:moveTo>
                    <a:lnTo>
                      <a:pt x="844" y="32"/>
                    </a:lnTo>
                    <a:cubicBezTo>
                      <a:pt x="852" y="52"/>
                      <a:pt x="1514" y="2112"/>
                      <a:pt x="1" y="3331"/>
                    </a:cubicBezTo>
                    <a:lnTo>
                      <a:pt x="123" y="3486"/>
                    </a:lnTo>
                    <a:cubicBezTo>
                      <a:pt x="1518" y="2361"/>
                      <a:pt x="1193" y="583"/>
                      <a:pt x="1066" y="95"/>
                    </a:cubicBezTo>
                    <a:cubicBezTo>
                      <a:pt x="1026" y="64"/>
                      <a:pt x="983" y="32"/>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4"/>
              <p:cNvSpPr/>
              <p:nvPr/>
            </p:nvSpPr>
            <p:spPr>
              <a:xfrm>
                <a:off x="4851650" y="3440900"/>
                <a:ext cx="120925" cy="61225"/>
              </a:xfrm>
              <a:custGeom>
                <a:avLst/>
                <a:gdLst/>
                <a:ahLst/>
                <a:cxnLst/>
                <a:rect l="l" t="t" r="r" b="b"/>
                <a:pathLst>
                  <a:path w="4837" h="2449" extrusionOk="0">
                    <a:moveTo>
                      <a:pt x="535" y="1"/>
                    </a:moveTo>
                    <a:cubicBezTo>
                      <a:pt x="361" y="1"/>
                      <a:pt x="183" y="5"/>
                      <a:pt x="1" y="13"/>
                    </a:cubicBezTo>
                    <a:cubicBezTo>
                      <a:pt x="4" y="76"/>
                      <a:pt x="8" y="143"/>
                      <a:pt x="8" y="211"/>
                    </a:cubicBezTo>
                    <a:cubicBezTo>
                      <a:pt x="187" y="203"/>
                      <a:pt x="357" y="199"/>
                      <a:pt x="519" y="199"/>
                    </a:cubicBezTo>
                    <a:cubicBezTo>
                      <a:pt x="2500" y="199"/>
                      <a:pt x="3506" y="757"/>
                      <a:pt x="4009" y="1249"/>
                    </a:cubicBezTo>
                    <a:cubicBezTo>
                      <a:pt x="4599" y="1827"/>
                      <a:pt x="4639" y="2441"/>
                      <a:pt x="4639" y="2449"/>
                    </a:cubicBezTo>
                    <a:lnTo>
                      <a:pt x="4714" y="2445"/>
                    </a:lnTo>
                    <a:lnTo>
                      <a:pt x="4837" y="2437"/>
                    </a:lnTo>
                    <a:cubicBezTo>
                      <a:pt x="4837" y="2409"/>
                      <a:pt x="4793" y="1688"/>
                      <a:pt x="4068" y="1031"/>
                    </a:cubicBezTo>
                    <a:cubicBezTo>
                      <a:pt x="3312" y="345"/>
                      <a:pt x="2124" y="1"/>
                      <a:pt x="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4"/>
              <p:cNvSpPr/>
              <p:nvPr/>
            </p:nvSpPr>
            <p:spPr>
              <a:xfrm>
                <a:off x="4838175" y="3381400"/>
                <a:ext cx="5475" cy="2700"/>
              </a:xfrm>
              <a:custGeom>
                <a:avLst/>
                <a:gdLst/>
                <a:ahLst/>
                <a:cxnLst/>
                <a:rect l="l" t="t" r="r" b="b"/>
                <a:pathLst>
                  <a:path w="219" h="108" extrusionOk="0">
                    <a:moveTo>
                      <a:pt x="191" y="0"/>
                    </a:moveTo>
                    <a:lnTo>
                      <a:pt x="1" y="56"/>
                    </a:lnTo>
                    <a:cubicBezTo>
                      <a:pt x="1" y="56"/>
                      <a:pt x="1" y="64"/>
                      <a:pt x="5" y="80"/>
                    </a:cubicBezTo>
                    <a:cubicBezTo>
                      <a:pt x="76" y="88"/>
                      <a:pt x="147" y="95"/>
                      <a:pt x="219" y="107"/>
                    </a:cubicBezTo>
                    <a:cubicBezTo>
                      <a:pt x="203" y="40"/>
                      <a:pt x="191" y="0"/>
                      <a:pt x="191"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4"/>
              <p:cNvSpPr/>
              <p:nvPr/>
            </p:nvSpPr>
            <p:spPr>
              <a:xfrm>
                <a:off x="4838275" y="3383375"/>
                <a:ext cx="13800" cy="94600"/>
              </a:xfrm>
              <a:custGeom>
                <a:avLst/>
                <a:gdLst/>
                <a:ahLst/>
                <a:cxnLst/>
                <a:rect l="l" t="t" r="r" b="b"/>
                <a:pathLst>
                  <a:path w="552" h="3784" extrusionOk="0">
                    <a:moveTo>
                      <a:pt x="1" y="1"/>
                    </a:moveTo>
                    <a:cubicBezTo>
                      <a:pt x="60" y="214"/>
                      <a:pt x="496" y="1866"/>
                      <a:pt x="294" y="3763"/>
                    </a:cubicBezTo>
                    <a:lnTo>
                      <a:pt x="492" y="3783"/>
                    </a:lnTo>
                    <a:cubicBezTo>
                      <a:pt x="539" y="3340"/>
                      <a:pt x="551" y="2912"/>
                      <a:pt x="543" y="2512"/>
                    </a:cubicBezTo>
                    <a:cubicBezTo>
                      <a:pt x="543" y="2444"/>
                      <a:pt x="539" y="2377"/>
                      <a:pt x="536" y="2314"/>
                    </a:cubicBezTo>
                    <a:cubicBezTo>
                      <a:pt x="492" y="1197"/>
                      <a:pt x="290" y="321"/>
                      <a:pt x="215" y="28"/>
                    </a:cubicBezTo>
                    <a:cubicBezTo>
                      <a:pt x="143" y="16"/>
                      <a:pt x="72" y="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4"/>
              <p:cNvSpPr/>
              <p:nvPr/>
            </p:nvSpPr>
            <p:spPr>
              <a:xfrm>
                <a:off x="5125250" y="3814225"/>
                <a:ext cx="3775" cy="2500"/>
              </a:xfrm>
              <a:custGeom>
                <a:avLst/>
                <a:gdLst/>
                <a:ahLst/>
                <a:cxnLst/>
                <a:rect l="l" t="t" r="r" b="b"/>
                <a:pathLst>
                  <a:path w="151" h="100" extrusionOk="0">
                    <a:moveTo>
                      <a:pt x="151" y="0"/>
                    </a:moveTo>
                    <a:lnTo>
                      <a:pt x="151" y="0"/>
                    </a:lnTo>
                    <a:cubicBezTo>
                      <a:pt x="99" y="32"/>
                      <a:pt x="52" y="60"/>
                      <a:pt x="0" y="91"/>
                    </a:cubicBezTo>
                    <a:cubicBezTo>
                      <a:pt x="92" y="95"/>
                      <a:pt x="147" y="99"/>
                      <a:pt x="147" y="99"/>
                    </a:cubicBezTo>
                    <a:lnTo>
                      <a:pt x="151" y="0"/>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4"/>
              <p:cNvSpPr/>
              <p:nvPr/>
            </p:nvSpPr>
            <p:spPr>
              <a:xfrm>
                <a:off x="5050200" y="3764125"/>
                <a:ext cx="78825" cy="52400"/>
              </a:xfrm>
              <a:custGeom>
                <a:avLst/>
                <a:gdLst/>
                <a:ahLst/>
                <a:cxnLst/>
                <a:rect l="l" t="t" r="r" b="b"/>
                <a:pathLst>
                  <a:path w="3153" h="2096" extrusionOk="0">
                    <a:moveTo>
                      <a:pt x="194" y="0"/>
                    </a:moveTo>
                    <a:lnTo>
                      <a:pt x="0" y="52"/>
                    </a:lnTo>
                    <a:cubicBezTo>
                      <a:pt x="475" y="1786"/>
                      <a:pt x="2444" y="2052"/>
                      <a:pt x="3002" y="2095"/>
                    </a:cubicBezTo>
                    <a:cubicBezTo>
                      <a:pt x="3054" y="2064"/>
                      <a:pt x="3101" y="2036"/>
                      <a:pt x="3153" y="2004"/>
                    </a:cubicBezTo>
                    <a:lnTo>
                      <a:pt x="3153" y="1905"/>
                    </a:lnTo>
                    <a:cubicBezTo>
                      <a:pt x="3129" y="1905"/>
                      <a:pt x="705" y="1874"/>
                      <a:pt x="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4"/>
              <p:cNvSpPr/>
              <p:nvPr/>
            </p:nvSpPr>
            <p:spPr>
              <a:xfrm>
                <a:off x="4693800" y="3582400"/>
                <a:ext cx="17275" cy="58650"/>
              </a:xfrm>
              <a:custGeom>
                <a:avLst/>
                <a:gdLst/>
                <a:ahLst/>
                <a:cxnLst/>
                <a:rect l="l" t="t" r="r" b="b"/>
                <a:pathLst>
                  <a:path w="691" h="2346" extrusionOk="0">
                    <a:moveTo>
                      <a:pt x="163" y="1"/>
                    </a:moveTo>
                    <a:lnTo>
                      <a:pt x="1" y="116"/>
                    </a:lnTo>
                    <a:cubicBezTo>
                      <a:pt x="488" y="793"/>
                      <a:pt x="401" y="1914"/>
                      <a:pt x="365" y="2231"/>
                    </a:cubicBezTo>
                    <a:cubicBezTo>
                      <a:pt x="357" y="2282"/>
                      <a:pt x="353" y="2314"/>
                      <a:pt x="353" y="2314"/>
                    </a:cubicBezTo>
                    <a:lnTo>
                      <a:pt x="551" y="2346"/>
                    </a:lnTo>
                    <a:cubicBezTo>
                      <a:pt x="551" y="2338"/>
                      <a:pt x="555" y="2298"/>
                      <a:pt x="563" y="2239"/>
                    </a:cubicBezTo>
                    <a:cubicBezTo>
                      <a:pt x="603" y="1886"/>
                      <a:pt x="690" y="734"/>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4"/>
              <p:cNvSpPr/>
              <p:nvPr/>
            </p:nvSpPr>
            <p:spPr>
              <a:xfrm>
                <a:off x="4677875" y="3387050"/>
                <a:ext cx="2700" cy="1400"/>
              </a:xfrm>
              <a:custGeom>
                <a:avLst/>
                <a:gdLst/>
                <a:ahLst/>
                <a:cxnLst/>
                <a:rect l="l" t="t" r="r" b="b"/>
                <a:pathLst>
                  <a:path w="108" h="56" extrusionOk="0">
                    <a:moveTo>
                      <a:pt x="79" y="0"/>
                    </a:moveTo>
                    <a:lnTo>
                      <a:pt x="0" y="56"/>
                    </a:lnTo>
                    <a:cubicBezTo>
                      <a:pt x="36" y="48"/>
                      <a:pt x="71" y="44"/>
                      <a:pt x="107" y="36"/>
                    </a:cubicBezTo>
                    <a:cubicBezTo>
                      <a:pt x="91" y="12"/>
                      <a:pt x="83" y="0"/>
                      <a:pt x="79"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4"/>
              <p:cNvSpPr/>
              <p:nvPr/>
            </p:nvSpPr>
            <p:spPr>
              <a:xfrm>
                <a:off x="4675875" y="3387925"/>
                <a:ext cx="75400" cy="74500"/>
              </a:xfrm>
              <a:custGeom>
                <a:avLst/>
                <a:gdLst/>
                <a:ahLst/>
                <a:cxnLst/>
                <a:rect l="l" t="t" r="r" b="b"/>
                <a:pathLst>
                  <a:path w="3016" h="2980" extrusionOk="0">
                    <a:moveTo>
                      <a:pt x="187" y="1"/>
                    </a:moveTo>
                    <a:cubicBezTo>
                      <a:pt x="151" y="9"/>
                      <a:pt x="116" y="13"/>
                      <a:pt x="80" y="21"/>
                    </a:cubicBezTo>
                    <a:lnTo>
                      <a:pt x="1" y="80"/>
                    </a:lnTo>
                    <a:cubicBezTo>
                      <a:pt x="13" y="100"/>
                      <a:pt x="1352" y="1930"/>
                      <a:pt x="2904" y="2979"/>
                    </a:cubicBezTo>
                    <a:lnTo>
                      <a:pt x="3015" y="2813"/>
                    </a:lnTo>
                    <a:cubicBezTo>
                      <a:pt x="1613" y="1866"/>
                      <a:pt x="385" y="262"/>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4"/>
              <p:cNvSpPr/>
              <p:nvPr/>
            </p:nvSpPr>
            <p:spPr>
              <a:xfrm>
                <a:off x="4641225" y="3677775"/>
                <a:ext cx="151625" cy="129450"/>
              </a:xfrm>
              <a:custGeom>
                <a:avLst/>
                <a:gdLst/>
                <a:ahLst/>
                <a:cxnLst/>
                <a:rect l="l" t="t" r="r" b="b"/>
                <a:pathLst>
                  <a:path w="6065" h="5178" extrusionOk="0">
                    <a:moveTo>
                      <a:pt x="3102" y="0"/>
                    </a:moveTo>
                    <a:cubicBezTo>
                      <a:pt x="2999" y="0"/>
                      <a:pt x="2892" y="4"/>
                      <a:pt x="2789" y="16"/>
                    </a:cubicBezTo>
                    <a:cubicBezTo>
                      <a:pt x="1189" y="167"/>
                      <a:pt x="1" y="1442"/>
                      <a:pt x="135" y="2864"/>
                    </a:cubicBezTo>
                    <a:cubicBezTo>
                      <a:pt x="262" y="4195"/>
                      <a:pt x="1498" y="5177"/>
                      <a:pt x="2963" y="5177"/>
                    </a:cubicBezTo>
                    <a:cubicBezTo>
                      <a:pt x="3066" y="5177"/>
                      <a:pt x="3173" y="5173"/>
                      <a:pt x="3276" y="5165"/>
                    </a:cubicBezTo>
                    <a:cubicBezTo>
                      <a:pt x="4876" y="5011"/>
                      <a:pt x="6065" y="3735"/>
                      <a:pt x="5930" y="2313"/>
                    </a:cubicBezTo>
                    <a:cubicBezTo>
                      <a:pt x="5803" y="986"/>
                      <a:pt x="4568" y="0"/>
                      <a:pt x="3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4"/>
              <p:cNvSpPr/>
              <p:nvPr/>
            </p:nvSpPr>
            <p:spPr>
              <a:xfrm>
                <a:off x="4969200" y="3624100"/>
                <a:ext cx="147450" cy="129450"/>
              </a:xfrm>
              <a:custGeom>
                <a:avLst/>
                <a:gdLst/>
                <a:ahLst/>
                <a:cxnLst/>
                <a:rect l="l" t="t" r="r" b="b"/>
                <a:pathLst>
                  <a:path w="5898" h="5178" extrusionOk="0">
                    <a:moveTo>
                      <a:pt x="3022" y="0"/>
                    </a:moveTo>
                    <a:cubicBezTo>
                      <a:pt x="2919" y="0"/>
                      <a:pt x="2816" y="4"/>
                      <a:pt x="2713" y="16"/>
                    </a:cubicBezTo>
                    <a:cubicBezTo>
                      <a:pt x="1905" y="92"/>
                      <a:pt x="1204" y="452"/>
                      <a:pt x="725" y="975"/>
                    </a:cubicBezTo>
                    <a:cubicBezTo>
                      <a:pt x="1133" y="1121"/>
                      <a:pt x="1414" y="1181"/>
                      <a:pt x="1422" y="1181"/>
                    </a:cubicBezTo>
                    <a:lnTo>
                      <a:pt x="1458" y="1189"/>
                    </a:lnTo>
                    <a:lnTo>
                      <a:pt x="1481" y="1216"/>
                    </a:lnTo>
                    <a:cubicBezTo>
                      <a:pt x="2690" y="2848"/>
                      <a:pt x="3949" y="3672"/>
                      <a:pt x="5224" y="3672"/>
                    </a:cubicBezTo>
                    <a:cubicBezTo>
                      <a:pt x="5276" y="3672"/>
                      <a:pt x="5327" y="3668"/>
                      <a:pt x="5379" y="3668"/>
                    </a:cubicBezTo>
                    <a:cubicBezTo>
                      <a:pt x="5446" y="3664"/>
                      <a:pt x="5514" y="3656"/>
                      <a:pt x="5581" y="3648"/>
                    </a:cubicBezTo>
                    <a:cubicBezTo>
                      <a:pt x="5795" y="3244"/>
                      <a:pt x="5898" y="2789"/>
                      <a:pt x="5850" y="2314"/>
                    </a:cubicBezTo>
                    <a:cubicBezTo>
                      <a:pt x="5724" y="987"/>
                      <a:pt x="4492" y="0"/>
                      <a:pt x="3022" y="0"/>
                    </a:cubicBezTo>
                    <a:close/>
                    <a:moveTo>
                      <a:pt x="586" y="1137"/>
                    </a:moveTo>
                    <a:cubicBezTo>
                      <a:pt x="202" y="1628"/>
                      <a:pt x="0" y="2230"/>
                      <a:pt x="60" y="2864"/>
                    </a:cubicBezTo>
                    <a:cubicBezTo>
                      <a:pt x="186" y="4191"/>
                      <a:pt x="1422" y="5177"/>
                      <a:pt x="2888" y="5177"/>
                    </a:cubicBezTo>
                    <a:cubicBezTo>
                      <a:pt x="2991" y="5177"/>
                      <a:pt x="3094" y="5173"/>
                      <a:pt x="3200" y="5161"/>
                    </a:cubicBezTo>
                    <a:cubicBezTo>
                      <a:pt x="4171" y="5070"/>
                      <a:pt x="4991" y="4563"/>
                      <a:pt x="5454" y="3862"/>
                    </a:cubicBezTo>
                    <a:cubicBezTo>
                      <a:pt x="5434" y="3862"/>
                      <a:pt x="5411" y="3862"/>
                      <a:pt x="5387" y="3866"/>
                    </a:cubicBezTo>
                    <a:cubicBezTo>
                      <a:pt x="5331" y="3866"/>
                      <a:pt x="5276" y="3870"/>
                      <a:pt x="5221" y="3870"/>
                    </a:cubicBezTo>
                    <a:cubicBezTo>
                      <a:pt x="3890" y="3870"/>
                      <a:pt x="2583" y="3027"/>
                      <a:pt x="1343" y="1367"/>
                    </a:cubicBezTo>
                    <a:cubicBezTo>
                      <a:pt x="1244" y="1343"/>
                      <a:pt x="959" y="1276"/>
                      <a:pt x="586" y="1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4"/>
              <p:cNvSpPr/>
              <p:nvPr/>
            </p:nvSpPr>
            <p:spPr>
              <a:xfrm>
                <a:off x="4983850" y="3648450"/>
                <a:ext cx="124875" cy="72425"/>
              </a:xfrm>
              <a:custGeom>
                <a:avLst/>
                <a:gdLst/>
                <a:ahLst/>
                <a:cxnLst/>
                <a:rect l="l" t="t" r="r" b="b"/>
                <a:pathLst>
                  <a:path w="4995" h="2897" extrusionOk="0">
                    <a:moveTo>
                      <a:pt x="139" y="1"/>
                    </a:moveTo>
                    <a:cubicBezTo>
                      <a:pt x="91" y="56"/>
                      <a:pt x="44" y="108"/>
                      <a:pt x="0" y="163"/>
                    </a:cubicBezTo>
                    <a:cubicBezTo>
                      <a:pt x="373" y="302"/>
                      <a:pt x="658" y="369"/>
                      <a:pt x="757" y="393"/>
                    </a:cubicBezTo>
                    <a:cubicBezTo>
                      <a:pt x="1997" y="2053"/>
                      <a:pt x="3304" y="2896"/>
                      <a:pt x="4635" y="2896"/>
                    </a:cubicBezTo>
                    <a:cubicBezTo>
                      <a:pt x="4690" y="2896"/>
                      <a:pt x="4745" y="2892"/>
                      <a:pt x="4801" y="2892"/>
                    </a:cubicBezTo>
                    <a:cubicBezTo>
                      <a:pt x="4825" y="2888"/>
                      <a:pt x="4848" y="2888"/>
                      <a:pt x="4868" y="2888"/>
                    </a:cubicBezTo>
                    <a:cubicBezTo>
                      <a:pt x="4916" y="2817"/>
                      <a:pt x="4955" y="2746"/>
                      <a:pt x="4995" y="2674"/>
                    </a:cubicBezTo>
                    <a:lnTo>
                      <a:pt x="4995" y="2674"/>
                    </a:lnTo>
                    <a:cubicBezTo>
                      <a:pt x="4928" y="2682"/>
                      <a:pt x="4860" y="2690"/>
                      <a:pt x="4793" y="2694"/>
                    </a:cubicBezTo>
                    <a:cubicBezTo>
                      <a:pt x="4741" y="2694"/>
                      <a:pt x="4690" y="2698"/>
                      <a:pt x="4638" y="2698"/>
                    </a:cubicBezTo>
                    <a:cubicBezTo>
                      <a:pt x="3363" y="2698"/>
                      <a:pt x="2104" y="1874"/>
                      <a:pt x="895" y="242"/>
                    </a:cubicBezTo>
                    <a:lnTo>
                      <a:pt x="872" y="215"/>
                    </a:lnTo>
                    <a:lnTo>
                      <a:pt x="836" y="207"/>
                    </a:lnTo>
                    <a:cubicBezTo>
                      <a:pt x="828" y="207"/>
                      <a:pt x="547" y="147"/>
                      <a:pt x="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4"/>
              <p:cNvSpPr/>
              <p:nvPr/>
            </p:nvSpPr>
            <p:spPr>
              <a:xfrm>
                <a:off x="4705600" y="3629600"/>
                <a:ext cx="65075" cy="62200"/>
              </a:xfrm>
              <a:custGeom>
                <a:avLst/>
                <a:gdLst/>
                <a:ahLst/>
                <a:cxnLst/>
                <a:rect l="l" t="t" r="r" b="b"/>
                <a:pathLst>
                  <a:path w="2603" h="2488" extrusionOk="0">
                    <a:moveTo>
                      <a:pt x="1301" y="1"/>
                    </a:moveTo>
                    <a:cubicBezTo>
                      <a:pt x="1263" y="1"/>
                      <a:pt x="1224" y="3"/>
                      <a:pt x="1185" y="6"/>
                    </a:cubicBezTo>
                    <a:cubicBezTo>
                      <a:pt x="499" y="74"/>
                      <a:pt x="0" y="680"/>
                      <a:pt x="64" y="1361"/>
                    </a:cubicBezTo>
                    <a:cubicBezTo>
                      <a:pt x="127" y="2007"/>
                      <a:pt x="669" y="2487"/>
                      <a:pt x="1302" y="2487"/>
                    </a:cubicBezTo>
                    <a:cubicBezTo>
                      <a:pt x="1340" y="2487"/>
                      <a:pt x="1379" y="2485"/>
                      <a:pt x="1418" y="2482"/>
                    </a:cubicBezTo>
                    <a:cubicBezTo>
                      <a:pt x="2103" y="2414"/>
                      <a:pt x="2603" y="1808"/>
                      <a:pt x="2539" y="1127"/>
                    </a:cubicBezTo>
                    <a:cubicBezTo>
                      <a:pt x="2476" y="481"/>
                      <a:pt x="1934" y="1"/>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4"/>
              <p:cNvSpPr/>
              <p:nvPr/>
            </p:nvSpPr>
            <p:spPr>
              <a:xfrm>
                <a:off x="4961675" y="3591000"/>
                <a:ext cx="65075" cy="62100"/>
              </a:xfrm>
              <a:custGeom>
                <a:avLst/>
                <a:gdLst/>
                <a:ahLst/>
                <a:cxnLst/>
                <a:rect l="l" t="t" r="r" b="b"/>
                <a:pathLst>
                  <a:path w="2603" h="2484" extrusionOk="0">
                    <a:moveTo>
                      <a:pt x="1301" y="0"/>
                    </a:moveTo>
                    <a:cubicBezTo>
                      <a:pt x="1262" y="0"/>
                      <a:pt x="1223" y="2"/>
                      <a:pt x="1184" y="5"/>
                    </a:cubicBezTo>
                    <a:cubicBezTo>
                      <a:pt x="499" y="69"/>
                      <a:pt x="0" y="675"/>
                      <a:pt x="63" y="1360"/>
                    </a:cubicBezTo>
                    <a:cubicBezTo>
                      <a:pt x="123" y="2000"/>
                      <a:pt x="665" y="2483"/>
                      <a:pt x="1296" y="2483"/>
                    </a:cubicBezTo>
                    <a:cubicBezTo>
                      <a:pt x="1336" y="2483"/>
                      <a:pt x="1377" y="2481"/>
                      <a:pt x="1418" y="2477"/>
                    </a:cubicBezTo>
                    <a:cubicBezTo>
                      <a:pt x="2099" y="2414"/>
                      <a:pt x="2602" y="1808"/>
                      <a:pt x="2539" y="1126"/>
                    </a:cubicBezTo>
                    <a:cubicBezTo>
                      <a:pt x="2476" y="481"/>
                      <a:pt x="1933"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4"/>
              <p:cNvSpPr/>
              <p:nvPr/>
            </p:nvSpPr>
            <p:spPr>
              <a:xfrm>
                <a:off x="4945125" y="3681825"/>
                <a:ext cx="41425" cy="78550"/>
              </a:xfrm>
              <a:custGeom>
                <a:avLst/>
                <a:gdLst/>
                <a:ahLst/>
                <a:cxnLst/>
                <a:rect l="l" t="t" r="r" b="b"/>
                <a:pathLst>
                  <a:path w="1657" h="3142" extrusionOk="0">
                    <a:moveTo>
                      <a:pt x="155" y="1"/>
                    </a:moveTo>
                    <a:cubicBezTo>
                      <a:pt x="104" y="32"/>
                      <a:pt x="52" y="56"/>
                      <a:pt x="1" y="88"/>
                    </a:cubicBezTo>
                    <a:lnTo>
                      <a:pt x="1518" y="3142"/>
                    </a:lnTo>
                    <a:cubicBezTo>
                      <a:pt x="1565" y="3106"/>
                      <a:pt x="1613" y="3070"/>
                      <a:pt x="1656" y="3027"/>
                    </a:cubicBez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4"/>
              <p:cNvSpPr/>
              <p:nvPr/>
            </p:nvSpPr>
            <p:spPr>
              <a:xfrm>
                <a:off x="5093750" y="3403325"/>
                <a:ext cx="339675" cy="271900"/>
              </a:xfrm>
              <a:custGeom>
                <a:avLst/>
                <a:gdLst/>
                <a:ahLst/>
                <a:cxnLst/>
                <a:rect l="l" t="t" r="r" b="b"/>
                <a:pathLst>
                  <a:path w="13587" h="10876" extrusionOk="0">
                    <a:moveTo>
                      <a:pt x="8026" y="0"/>
                    </a:moveTo>
                    <a:cubicBezTo>
                      <a:pt x="7283" y="0"/>
                      <a:pt x="6343" y="1045"/>
                      <a:pt x="6572" y="2660"/>
                    </a:cubicBezTo>
                    <a:cubicBezTo>
                      <a:pt x="6084" y="858"/>
                      <a:pt x="5201" y="168"/>
                      <a:pt x="4531" y="168"/>
                    </a:cubicBezTo>
                    <a:cubicBezTo>
                      <a:pt x="3547" y="168"/>
                      <a:pt x="3025" y="1659"/>
                      <a:pt x="4898" y="3307"/>
                    </a:cubicBezTo>
                    <a:lnTo>
                      <a:pt x="4898" y="3307"/>
                    </a:lnTo>
                    <a:cubicBezTo>
                      <a:pt x="4364" y="2879"/>
                      <a:pt x="3133" y="1986"/>
                      <a:pt x="2122" y="1986"/>
                    </a:cubicBezTo>
                    <a:cubicBezTo>
                      <a:pt x="1894" y="1986"/>
                      <a:pt x="1677" y="2031"/>
                      <a:pt x="1482" y="2138"/>
                    </a:cubicBezTo>
                    <a:cubicBezTo>
                      <a:pt x="163" y="3001"/>
                      <a:pt x="2615" y="3936"/>
                      <a:pt x="4096" y="4574"/>
                    </a:cubicBezTo>
                    <a:cubicBezTo>
                      <a:pt x="3794" y="4530"/>
                      <a:pt x="3511" y="4510"/>
                      <a:pt x="3249" y="4510"/>
                    </a:cubicBezTo>
                    <a:cubicBezTo>
                      <a:pt x="366" y="4510"/>
                      <a:pt x="0" y="6921"/>
                      <a:pt x="2856" y="6921"/>
                    </a:cubicBezTo>
                    <a:cubicBezTo>
                      <a:pt x="3295" y="6921"/>
                      <a:pt x="3811" y="6864"/>
                      <a:pt x="4405" y="6732"/>
                    </a:cubicBezTo>
                    <a:lnTo>
                      <a:pt x="4405" y="6732"/>
                    </a:lnTo>
                    <a:cubicBezTo>
                      <a:pt x="1515" y="7835"/>
                      <a:pt x="2104" y="10342"/>
                      <a:pt x="3556" y="10342"/>
                    </a:cubicBezTo>
                    <a:cubicBezTo>
                      <a:pt x="4185" y="10342"/>
                      <a:pt x="4976" y="9871"/>
                      <a:pt x="5716" y="8610"/>
                    </a:cubicBezTo>
                    <a:lnTo>
                      <a:pt x="5716" y="8610"/>
                    </a:lnTo>
                    <a:cubicBezTo>
                      <a:pt x="5247" y="10176"/>
                      <a:pt x="5528" y="10814"/>
                      <a:pt x="5982" y="10814"/>
                    </a:cubicBezTo>
                    <a:cubicBezTo>
                      <a:pt x="6466" y="10814"/>
                      <a:pt x="7147" y="10087"/>
                      <a:pt x="7321" y="8985"/>
                    </a:cubicBezTo>
                    <a:lnTo>
                      <a:pt x="7321" y="8985"/>
                    </a:lnTo>
                    <a:cubicBezTo>
                      <a:pt x="7445" y="10184"/>
                      <a:pt x="8205" y="10875"/>
                      <a:pt x="8836" y="10875"/>
                    </a:cubicBezTo>
                    <a:cubicBezTo>
                      <a:pt x="9512" y="10875"/>
                      <a:pt x="10040" y="10084"/>
                      <a:pt x="9483" y="8277"/>
                    </a:cubicBezTo>
                    <a:lnTo>
                      <a:pt x="9483" y="8277"/>
                    </a:lnTo>
                    <a:cubicBezTo>
                      <a:pt x="9685" y="8578"/>
                      <a:pt x="10224" y="9287"/>
                      <a:pt x="11147" y="9505"/>
                    </a:cubicBezTo>
                    <a:cubicBezTo>
                      <a:pt x="11348" y="9568"/>
                      <a:pt x="11546" y="9600"/>
                      <a:pt x="11730" y="9600"/>
                    </a:cubicBezTo>
                    <a:cubicBezTo>
                      <a:pt x="12445" y="9600"/>
                      <a:pt x="12956" y="9122"/>
                      <a:pt x="12628" y="8146"/>
                    </a:cubicBezTo>
                    <a:cubicBezTo>
                      <a:pt x="12149" y="6720"/>
                      <a:pt x="9673" y="6411"/>
                      <a:pt x="9709" y="6293"/>
                    </a:cubicBezTo>
                    <a:cubicBezTo>
                      <a:pt x="9712" y="6282"/>
                      <a:pt x="9736" y="6277"/>
                      <a:pt x="9778" y="6277"/>
                    </a:cubicBezTo>
                    <a:cubicBezTo>
                      <a:pt x="9949" y="6277"/>
                      <a:pt x="10415" y="6359"/>
                      <a:pt x="10937" y="6455"/>
                    </a:cubicBezTo>
                    <a:cubicBezTo>
                      <a:pt x="11486" y="6553"/>
                      <a:pt x="11770" y="6615"/>
                      <a:pt x="12024" y="6615"/>
                    </a:cubicBezTo>
                    <a:cubicBezTo>
                      <a:pt x="12128" y="6615"/>
                      <a:pt x="12228" y="6605"/>
                      <a:pt x="12339" y="6582"/>
                    </a:cubicBezTo>
                    <a:cubicBezTo>
                      <a:pt x="12529" y="6542"/>
                      <a:pt x="12842" y="6475"/>
                      <a:pt x="13123" y="6213"/>
                    </a:cubicBezTo>
                    <a:cubicBezTo>
                      <a:pt x="13139" y="6197"/>
                      <a:pt x="13155" y="6182"/>
                      <a:pt x="13171" y="6166"/>
                    </a:cubicBezTo>
                    <a:cubicBezTo>
                      <a:pt x="13587" y="5734"/>
                      <a:pt x="13587" y="5049"/>
                      <a:pt x="13195" y="4593"/>
                    </a:cubicBezTo>
                    <a:cubicBezTo>
                      <a:pt x="12961" y="4320"/>
                      <a:pt x="12731" y="4181"/>
                      <a:pt x="12589" y="4114"/>
                    </a:cubicBezTo>
                    <a:cubicBezTo>
                      <a:pt x="12573" y="4106"/>
                      <a:pt x="12557" y="4098"/>
                      <a:pt x="12537" y="4090"/>
                    </a:cubicBezTo>
                    <a:cubicBezTo>
                      <a:pt x="12394" y="4030"/>
                      <a:pt x="12008" y="3905"/>
                      <a:pt x="11500" y="3905"/>
                    </a:cubicBezTo>
                    <a:cubicBezTo>
                      <a:pt x="11279" y="3905"/>
                      <a:pt x="11035" y="3929"/>
                      <a:pt x="10778" y="3991"/>
                    </a:cubicBezTo>
                    <a:cubicBezTo>
                      <a:pt x="10485" y="4061"/>
                      <a:pt x="10231" y="4168"/>
                      <a:pt x="10019" y="4283"/>
                    </a:cubicBezTo>
                    <a:lnTo>
                      <a:pt x="10019" y="4283"/>
                    </a:lnTo>
                    <a:cubicBezTo>
                      <a:pt x="11322" y="3306"/>
                      <a:pt x="11988" y="2379"/>
                      <a:pt x="11757" y="1825"/>
                    </a:cubicBezTo>
                    <a:cubicBezTo>
                      <a:pt x="11583" y="1405"/>
                      <a:pt x="10937" y="1318"/>
                      <a:pt x="10866" y="1306"/>
                    </a:cubicBezTo>
                    <a:cubicBezTo>
                      <a:pt x="10803" y="1298"/>
                      <a:pt x="10740" y="1294"/>
                      <a:pt x="10677" y="1294"/>
                    </a:cubicBezTo>
                    <a:cubicBezTo>
                      <a:pt x="9817" y="1294"/>
                      <a:pt x="8894" y="2038"/>
                      <a:pt x="8422" y="3278"/>
                    </a:cubicBezTo>
                    <a:cubicBezTo>
                      <a:pt x="9266" y="955"/>
                      <a:pt x="8736" y="0"/>
                      <a:pt x="8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4"/>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4"/>
              <p:cNvSpPr/>
              <p:nvPr/>
            </p:nvSpPr>
            <p:spPr>
              <a:xfrm>
                <a:off x="4195200" y="3765375"/>
                <a:ext cx="339700" cy="271975"/>
              </a:xfrm>
              <a:custGeom>
                <a:avLst/>
                <a:gdLst/>
                <a:ahLst/>
                <a:cxnLst/>
                <a:rect l="l" t="t" r="r" b="b"/>
                <a:pathLst>
                  <a:path w="13588" h="10879" extrusionOk="0">
                    <a:moveTo>
                      <a:pt x="8028" y="1"/>
                    </a:moveTo>
                    <a:cubicBezTo>
                      <a:pt x="7285" y="1"/>
                      <a:pt x="6344" y="1047"/>
                      <a:pt x="6573" y="2663"/>
                    </a:cubicBezTo>
                    <a:cubicBezTo>
                      <a:pt x="6085" y="859"/>
                      <a:pt x="5201" y="168"/>
                      <a:pt x="4532" y="168"/>
                    </a:cubicBezTo>
                    <a:cubicBezTo>
                      <a:pt x="3551" y="168"/>
                      <a:pt x="3030" y="1649"/>
                      <a:pt x="4880" y="3293"/>
                    </a:cubicBezTo>
                    <a:lnTo>
                      <a:pt x="4880" y="3293"/>
                    </a:lnTo>
                    <a:cubicBezTo>
                      <a:pt x="4337" y="2857"/>
                      <a:pt x="3122" y="1985"/>
                      <a:pt x="2123" y="1985"/>
                    </a:cubicBezTo>
                    <a:cubicBezTo>
                      <a:pt x="1895" y="1985"/>
                      <a:pt x="1678" y="2030"/>
                      <a:pt x="1483" y="2136"/>
                    </a:cubicBezTo>
                    <a:cubicBezTo>
                      <a:pt x="164" y="3000"/>
                      <a:pt x="2616" y="3935"/>
                      <a:pt x="4097" y="4576"/>
                    </a:cubicBezTo>
                    <a:cubicBezTo>
                      <a:pt x="3793" y="4533"/>
                      <a:pt x="3509" y="4512"/>
                      <a:pt x="3246" y="4512"/>
                    </a:cubicBezTo>
                    <a:cubicBezTo>
                      <a:pt x="367" y="4512"/>
                      <a:pt x="0" y="6921"/>
                      <a:pt x="2852" y="6921"/>
                    </a:cubicBezTo>
                    <a:cubicBezTo>
                      <a:pt x="3293" y="6921"/>
                      <a:pt x="3810" y="6864"/>
                      <a:pt x="4406" y="6731"/>
                    </a:cubicBezTo>
                    <a:lnTo>
                      <a:pt x="4406" y="6731"/>
                    </a:lnTo>
                    <a:cubicBezTo>
                      <a:pt x="1516" y="7834"/>
                      <a:pt x="2105" y="10341"/>
                      <a:pt x="3557" y="10341"/>
                    </a:cubicBezTo>
                    <a:cubicBezTo>
                      <a:pt x="4186" y="10341"/>
                      <a:pt x="4977" y="9870"/>
                      <a:pt x="5717" y="8609"/>
                    </a:cubicBezTo>
                    <a:lnTo>
                      <a:pt x="5717" y="8609"/>
                    </a:lnTo>
                    <a:cubicBezTo>
                      <a:pt x="5248" y="10175"/>
                      <a:pt x="5529" y="10813"/>
                      <a:pt x="5983" y="10813"/>
                    </a:cubicBezTo>
                    <a:cubicBezTo>
                      <a:pt x="6467" y="10813"/>
                      <a:pt x="7147" y="10087"/>
                      <a:pt x="7322" y="8987"/>
                    </a:cubicBezTo>
                    <a:lnTo>
                      <a:pt x="7322" y="8987"/>
                    </a:lnTo>
                    <a:cubicBezTo>
                      <a:pt x="7446" y="10187"/>
                      <a:pt x="8206" y="10878"/>
                      <a:pt x="8837" y="10878"/>
                    </a:cubicBezTo>
                    <a:cubicBezTo>
                      <a:pt x="9513" y="10878"/>
                      <a:pt x="10041" y="10087"/>
                      <a:pt x="9484" y="8280"/>
                    </a:cubicBezTo>
                    <a:lnTo>
                      <a:pt x="9484" y="8280"/>
                    </a:lnTo>
                    <a:cubicBezTo>
                      <a:pt x="9686" y="8581"/>
                      <a:pt x="10225" y="9286"/>
                      <a:pt x="11148" y="9504"/>
                    </a:cubicBezTo>
                    <a:cubicBezTo>
                      <a:pt x="11350" y="9568"/>
                      <a:pt x="11550" y="9601"/>
                      <a:pt x="11735" y="9601"/>
                    </a:cubicBezTo>
                    <a:cubicBezTo>
                      <a:pt x="12448" y="9601"/>
                      <a:pt x="12956" y="9122"/>
                      <a:pt x="12629" y="8145"/>
                    </a:cubicBezTo>
                    <a:cubicBezTo>
                      <a:pt x="12150" y="6723"/>
                      <a:pt x="9674" y="6410"/>
                      <a:pt x="9710" y="6295"/>
                    </a:cubicBezTo>
                    <a:cubicBezTo>
                      <a:pt x="9713" y="6284"/>
                      <a:pt x="9737" y="6280"/>
                      <a:pt x="9779" y="6280"/>
                    </a:cubicBezTo>
                    <a:cubicBezTo>
                      <a:pt x="9951" y="6280"/>
                      <a:pt x="10416" y="6362"/>
                      <a:pt x="10938" y="6454"/>
                    </a:cubicBezTo>
                    <a:cubicBezTo>
                      <a:pt x="11488" y="6555"/>
                      <a:pt x="11772" y="6618"/>
                      <a:pt x="12026" y="6618"/>
                    </a:cubicBezTo>
                    <a:cubicBezTo>
                      <a:pt x="12130" y="6618"/>
                      <a:pt x="12229" y="6608"/>
                      <a:pt x="12340" y="6585"/>
                    </a:cubicBezTo>
                    <a:cubicBezTo>
                      <a:pt x="12530" y="6545"/>
                      <a:pt x="12843" y="6474"/>
                      <a:pt x="13124" y="6212"/>
                    </a:cubicBezTo>
                    <a:cubicBezTo>
                      <a:pt x="13140" y="6196"/>
                      <a:pt x="13156" y="6180"/>
                      <a:pt x="13172" y="6165"/>
                    </a:cubicBezTo>
                    <a:cubicBezTo>
                      <a:pt x="13588" y="5733"/>
                      <a:pt x="13588" y="5052"/>
                      <a:pt x="13196" y="4596"/>
                    </a:cubicBezTo>
                    <a:cubicBezTo>
                      <a:pt x="12962" y="4319"/>
                      <a:pt x="12732" y="4184"/>
                      <a:pt x="12590" y="4113"/>
                    </a:cubicBezTo>
                    <a:cubicBezTo>
                      <a:pt x="12574" y="4105"/>
                      <a:pt x="12558" y="4097"/>
                      <a:pt x="12538" y="4089"/>
                    </a:cubicBezTo>
                    <a:cubicBezTo>
                      <a:pt x="12394" y="4031"/>
                      <a:pt x="12005" y="3907"/>
                      <a:pt x="11494" y="3907"/>
                    </a:cubicBezTo>
                    <a:cubicBezTo>
                      <a:pt x="11275" y="3907"/>
                      <a:pt x="11034" y="3930"/>
                      <a:pt x="10779" y="3990"/>
                    </a:cubicBezTo>
                    <a:cubicBezTo>
                      <a:pt x="10491" y="4059"/>
                      <a:pt x="10242" y="4163"/>
                      <a:pt x="10031" y="4276"/>
                    </a:cubicBezTo>
                    <a:lnTo>
                      <a:pt x="10031" y="4276"/>
                    </a:lnTo>
                    <a:cubicBezTo>
                      <a:pt x="11327" y="3300"/>
                      <a:pt x="11988" y="2381"/>
                      <a:pt x="11758" y="1828"/>
                    </a:cubicBezTo>
                    <a:cubicBezTo>
                      <a:pt x="11583" y="1404"/>
                      <a:pt x="10938" y="1317"/>
                      <a:pt x="10863" y="1309"/>
                    </a:cubicBezTo>
                    <a:cubicBezTo>
                      <a:pt x="10799" y="1300"/>
                      <a:pt x="10734" y="1296"/>
                      <a:pt x="10669" y="1296"/>
                    </a:cubicBezTo>
                    <a:cubicBezTo>
                      <a:pt x="9814" y="1296"/>
                      <a:pt x="8894" y="2040"/>
                      <a:pt x="8423" y="3277"/>
                    </a:cubicBezTo>
                    <a:cubicBezTo>
                      <a:pt x="9266" y="955"/>
                      <a:pt x="8737" y="1"/>
                      <a:pt x="8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6" name="Google Shape;656;p34"/>
          <p:cNvSpPr txBox="1">
            <a:spLocks noGrp="1"/>
          </p:cNvSpPr>
          <p:nvPr>
            <p:ph type="subTitle" idx="2"/>
          </p:nvPr>
        </p:nvSpPr>
        <p:spPr>
          <a:xfrm>
            <a:off x="6760875" y="1945282"/>
            <a:ext cx="1863900" cy="3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You can describe the topic of the section here</a:t>
            </a:r>
            <a:endParaRPr sz="1000"/>
          </a:p>
        </p:txBody>
      </p:sp>
      <p:sp>
        <p:nvSpPr>
          <p:cNvPr id="657" name="Google Shape;657;p34"/>
          <p:cNvSpPr txBox="1">
            <a:spLocks noGrp="1"/>
          </p:cNvSpPr>
          <p:nvPr>
            <p:ph type="subTitle" idx="4"/>
          </p:nvPr>
        </p:nvSpPr>
        <p:spPr>
          <a:xfrm>
            <a:off x="6760875" y="2912346"/>
            <a:ext cx="1863900" cy="3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Youic of the section here</a:t>
            </a:r>
            <a:endParaRPr sz="1000"/>
          </a:p>
        </p:txBody>
      </p:sp>
      <p:sp>
        <p:nvSpPr>
          <p:cNvPr id="658" name="Google Shape;658;p34"/>
          <p:cNvSpPr txBox="1">
            <a:spLocks noGrp="1"/>
          </p:cNvSpPr>
          <p:nvPr>
            <p:ph type="title" idx="8"/>
          </p:nvPr>
        </p:nvSpPr>
        <p:spPr>
          <a:xfrm>
            <a:off x="6204198" y="2798108"/>
            <a:ext cx="519300" cy="4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06</a:t>
            </a:r>
            <a:endParaRPr sz="1600"/>
          </a:p>
        </p:txBody>
      </p:sp>
      <p:sp>
        <p:nvSpPr>
          <p:cNvPr id="659" name="Google Shape;659;p34"/>
          <p:cNvSpPr txBox="1">
            <a:spLocks noGrp="1"/>
          </p:cNvSpPr>
          <p:nvPr>
            <p:ph type="subTitle" idx="13"/>
          </p:nvPr>
        </p:nvSpPr>
        <p:spPr>
          <a:xfrm>
            <a:off x="6760875" y="1887425"/>
            <a:ext cx="2248200" cy="3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Project objectives</a:t>
            </a:r>
            <a:endParaRPr sz="1800"/>
          </a:p>
        </p:txBody>
      </p:sp>
      <p:sp>
        <p:nvSpPr>
          <p:cNvPr id="660" name="Google Shape;660;p34"/>
          <p:cNvSpPr txBox="1">
            <a:spLocks noGrp="1"/>
          </p:cNvSpPr>
          <p:nvPr>
            <p:ph type="subTitle" idx="15"/>
          </p:nvPr>
        </p:nvSpPr>
        <p:spPr>
          <a:xfrm>
            <a:off x="6760875" y="2798094"/>
            <a:ext cx="1863900" cy="3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Results</a:t>
            </a:r>
            <a:endParaRPr sz="1800"/>
          </a:p>
        </p:txBody>
      </p:sp>
      <p:sp>
        <p:nvSpPr>
          <p:cNvPr id="661" name="Google Shape;661;p34"/>
          <p:cNvSpPr txBox="1">
            <a:spLocks noGrp="1"/>
          </p:cNvSpPr>
          <p:nvPr>
            <p:ph type="title" idx="7"/>
          </p:nvPr>
        </p:nvSpPr>
        <p:spPr>
          <a:xfrm>
            <a:off x="6204198" y="1818879"/>
            <a:ext cx="519300" cy="4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03</a:t>
            </a:r>
            <a:endParaRPr sz="1600"/>
          </a:p>
        </p:txBody>
      </p:sp>
      <p:sp>
        <p:nvSpPr>
          <p:cNvPr id="662" name="Google Shape;662;p34"/>
          <p:cNvSpPr txBox="1">
            <a:spLocks noGrp="1"/>
          </p:cNvSpPr>
          <p:nvPr>
            <p:ph type="subTitle" idx="3"/>
          </p:nvPr>
        </p:nvSpPr>
        <p:spPr>
          <a:xfrm>
            <a:off x="1100553" y="3988300"/>
            <a:ext cx="3240300" cy="36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000"/>
              <a:t>You can describe the topic of the section here</a:t>
            </a:r>
            <a:endParaRPr sz="1200">
              <a:solidFill>
                <a:srgbClr val="666666"/>
              </a:solidFill>
            </a:endParaRPr>
          </a:p>
        </p:txBody>
      </p:sp>
      <p:sp>
        <p:nvSpPr>
          <p:cNvPr id="663" name="Google Shape;663;p34"/>
          <p:cNvSpPr txBox="1">
            <a:spLocks noGrp="1"/>
          </p:cNvSpPr>
          <p:nvPr>
            <p:ph type="title" idx="6"/>
          </p:nvPr>
        </p:nvSpPr>
        <p:spPr>
          <a:xfrm>
            <a:off x="517388" y="3818352"/>
            <a:ext cx="582900" cy="452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07</a:t>
            </a:r>
            <a:endParaRPr sz="1600"/>
          </a:p>
        </p:txBody>
      </p:sp>
      <p:sp>
        <p:nvSpPr>
          <p:cNvPr id="664" name="Google Shape;664;p34"/>
          <p:cNvSpPr txBox="1">
            <a:spLocks noGrp="1"/>
          </p:cNvSpPr>
          <p:nvPr>
            <p:ph type="title" idx="8"/>
          </p:nvPr>
        </p:nvSpPr>
        <p:spPr>
          <a:xfrm>
            <a:off x="5092145" y="3820144"/>
            <a:ext cx="582900" cy="448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a:t>08</a:t>
            </a:r>
            <a:endParaRPr sz="1600"/>
          </a:p>
        </p:txBody>
      </p:sp>
      <p:sp>
        <p:nvSpPr>
          <p:cNvPr id="665" name="Google Shape;665;p34"/>
          <p:cNvSpPr txBox="1">
            <a:spLocks noGrp="1"/>
          </p:cNvSpPr>
          <p:nvPr>
            <p:ph type="subTitle" idx="14"/>
          </p:nvPr>
        </p:nvSpPr>
        <p:spPr>
          <a:xfrm>
            <a:off x="1100550" y="3879400"/>
            <a:ext cx="3519900" cy="3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Discussions and Observations</a:t>
            </a:r>
            <a:endParaRPr sz="1800"/>
          </a:p>
        </p:txBody>
      </p:sp>
      <p:sp>
        <p:nvSpPr>
          <p:cNvPr id="666" name="Google Shape;666;p34"/>
          <p:cNvSpPr txBox="1">
            <a:spLocks noGrp="1"/>
          </p:cNvSpPr>
          <p:nvPr>
            <p:ph type="subTitle" idx="15"/>
          </p:nvPr>
        </p:nvSpPr>
        <p:spPr>
          <a:xfrm>
            <a:off x="5675047" y="3988304"/>
            <a:ext cx="2091900" cy="31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t>Refrences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0"/>
        <p:cNvGrpSpPr/>
        <p:nvPr/>
      </p:nvGrpSpPr>
      <p:grpSpPr>
        <a:xfrm>
          <a:off x="0" y="0"/>
          <a:ext cx="0" cy="0"/>
          <a:chOff x="0" y="0"/>
          <a:chExt cx="0" cy="0"/>
        </a:xfrm>
      </p:grpSpPr>
      <p:pic>
        <p:nvPicPr>
          <p:cNvPr id="1931" name="Google Shape;1931;p53"/>
          <p:cNvPicPr preferRelativeResize="0"/>
          <p:nvPr/>
        </p:nvPicPr>
        <p:blipFill>
          <a:blip r:embed="rId3">
            <a:alphaModFix/>
          </a:blip>
          <a:stretch>
            <a:fillRect/>
          </a:stretch>
        </p:blipFill>
        <p:spPr>
          <a:xfrm>
            <a:off x="0" y="0"/>
            <a:ext cx="9144000" cy="529589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5"/>
        <p:cNvGrpSpPr/>
        <p:nvPr/>
      </p:nvGrpSpPr>
      <p:grpSpPr>
        <a:xfrm>
          <a:off x="0" y="0"/>
          <a:ext cx="0" cy="0"/>
          <a:chOff x="0" y="0"/>
          <a:chExt cx="0" cy="0"/>
        </a:xfrm>
      </p:grpSpPr>
      <p:sp>
        <p:nvSpPr>
          <p:cNvPr id="1936" name="Google Shape;1936;p54"/>
          <p:cNvSpPr txBox="1">
            <a:spLocks noGrp="1"/>
          </p:cNvSpPr>
          <p:nvPr>
            <p:ph type="title"/>
          </p:nvPr>
        </p:nvSpPr>
        <p:spPr>
          <a:xfrm>
            <a:off x="443200" y="1782975"/>
            <a:ext cx="2973600" cy="125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Feature Importance</a:t>
            </a:r>
            <a:endParaRPr/>
          </a:p>
        </p:txBody>
      </p:sp>
      <p:sp>
        <p:nvSpPr>
          <p:cNvPr id="1937" name="Google Shape;1937;p54"/>
          <p:cNvSpPr txBox="1">
            <a:spLocks noGrp="1"/>
          </p:cNvSpPr>
          <p:nvPr>
            <p:ph type="subTitle" idx="1"/>
          </p:nvPr>
        </p:nvSpPr>
        <p:spPr>
          <a:xfrm>
            <a:off x="443200" y="3033675"/>
            <a:ext cx="4494000" cy="1116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 work/study hours, financial stress, and suicidal thoughts are key predictors across LightGBM, Gradient Boosting, and XGBoost models. Additionally, ‘Academic or Work Pressure’ is important in LightGBM and Gradient Boosting, while ‘Working Professional or Student’ is notable in XGBoost.</a:t>
            </a:r>
            <a:endParaRPr/>
          </a:p>
        </p:txBody>
      </p:sp>
      <p:pic>
        <p:nvPicPr>
          <p:cNvPr id="1938" name="Google Shape;1938;p54"/>
          <p:cNvPicPr preferRelativeResize="0"/>
          <p:nvPr/>
        </p:nvPicPr>
        <p:blipFill>
          <a:blip r:embed="rId3">
            <a:alphaModFix/>
          </a:blip>
          <a:stretch>
            <a:fillRect/>
          </a:stretch>
        </p:blipFill>
        <p:spPr>
          <a:xfrm>
            <a:off x="2694150" y="539475"/>
            <a:ext cx="2666125" cy="1876724"/>
          </a:xfrm>
          <a:prstGeom prst="rect">
            <a:avLst/>
          </a:prstGeom>
          <a:noFill/>
          <a:ln>
            <a:noFill/>
          </a:ln>
        </p:spPr>
      </p:pic>
      <p:pic>
        <p:nvPicPr>
          <p:cNvPr id="1939" name="Google Shape;1939;p54"/>
          <p:cNvPicPr preferRelativeResize="0"/>
          <p:nvPr/>
        </p:nvPicPr>
        <p:blipFill>
          <a:blip r:embed="rId4">
            <a:alphaModFix/>
          </a:blip>
          <a:stretch>
            <a:fillRect/>
          </a:stretch>
        </p:blipFill>
        <p:spPr>
          <a:xfrm>
            <a:off x="5715650" y="539475"/>
            <a:ext cx="2845949" cy="1876715"/>
          </a:xfrm>
          <a:prstGeom prst="rect">
            <a:avLst/>
          </a:prstGeom>
          <a:noFill/>
          <a:ln>
            <a:noFill/>
          </a:ln>
        </p:spPr>
      </p:pic>
      <p:pic>
        <p:nvPicPr>
          <p:cNvPr id="1940" name="Google Shape;1940;p54"/>
          <p:cNvPicPr preferRelativeResize="0"/>
          <p:nvPr/>
        </p:nvPicPr>
        <p:blipFill>
          <a:blip r:embed="rId5">
            <a:alphaModFix/>
          </a:blip>
          <a:stretch>
            <a:fillRect/>
          </a:stretch>
        </p:blipFill>
        <p:spPr>
          <a:xfrm>
            <a:off x="5003801" y="2672500"/>
            <a:ext cx="3158575" cy="2082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44"/>
        <p:cNvGrpSpPr/>
        <p:nvPr/>
      </p:nvGrpSpPr>
      <p:grpSpPr>
        <a:xfrm>
          <a:off x="0" y="0"/>
          <a:ext cx="0" cy="0"/>
          <a:chOff x="0" y="0"/>
          <a:chExt cx="0" cy="0"/>
        </a:xfrm>
      </p:grpSpPr>
      <p:sp>
        <p:nvSpPr>
          <p:cNvPr id="1945" name="Google Shape;1945;p55"/>
          <p:cNvSpPr txBox="1">
            <a:spLocks noGrp="1"/>
          </p:cNvSpPr>
          <p:nvPr>
            <p:ph type="title"/>
          </p:nvPr>
        </p:nvSpPr>
        <p:spPr>
          <a:xfrm flipH="1">
            <a:off x="720012" y="52120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100"/>
              <a:t>Depression Statistics based on data and model prediction</a:t>
            </a:r>
            <a:endParaRPr sz="2100"/>
          </a:p>
        </p:txBody>
      </p:sp>
      <p:sp>
        <p:nvSpPr>
          <p:cNvPr id="1946" name="Google Shape;1946;p55"/>
          <p:cNvSpPr txBox="1">
            <a:spLocks noGrp="1"/>
          </p:cNvSpPr>
          <p:nvPr>
            <p:ph type="title" idx="4294967295"/>
          </p:nvPr>
        </p:nvSpPr>
        <p:spPr>
          <a:xfrm>
            <a:off x="645238" y="1885110"/>
            <a:ext cx="1673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rPr>
              <a:t>Financial stress</a:t>
            </a:r>
            <a:endParaRPr sz="2400">
              <a:solidFill>
                <a:schemeClr val="dk1"/>
              </a:solidFill>
            </a:endParaRPr>
          </a:p>
        </p:txBody>
      </p:sp>
      <p:sp>
        <p:nvSpPr>
          <p:cNvPr id="1948" name="Google Shape;1948;p55"/>
          <p:cNvSpPr txBox="1">
            <a:spLocks noGrp="1"/>
          </p:cNvSpPr>
          <p:nvPr>
            <p:ph type="title" idx="4294967295"/>
          </p:nvPr>
        </p:nvSpPr>
        <p:spPr>
          <a:xfrm>
            <a:off x="645238" y="3383223"/>
            <a:ext cx="1673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rPr>
              <a:t>Age</a:t>
            </a:r>
            <a:endParaRPr sz="2400">
              <a:solidFill>
                <a:schemeClr val="dk1"/>
              </a:solidFill>
            </a:endParaRPr>
          </a:p>
        </p:txBody>
      </p:sp>
      <p:sp>
        <p:nvSpPr>
          <p:cNvPr id="1950" name="Google Shape;1950;p55"/>
          <p:cNvSpPr txBox="1">
            <a:spLocks noGrp="1"/>
          </p:cNvSpPr>
          <p:nvPr>
            <p:ph type="title" idx="4294967295"/>
          </p:nvPr>
        </p:nvSpPr>
        <p:spPr>
          <a:xfrm flipH="1">
            <a:off x="6323102" y="2359988"/>
            <a:ext cx="21009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a:solidFill>
                  <a:schemeClr val="dk1"/>
                </a:solidFill>
              </a:rPr>
              <a:t>Work/study hours n stress</a:t>
            </a:r>
            <a:endParaRPr sz="2400">
              <a:solidFill>
                <a:schemeClr val="dk1"/>
              </a:solidFill>
            </a:endParaRPr>
          </a:p>
        </p:txBody>
      </p:sp>
      <p:sp>
        <p:nvSpPr>
          <p:cNvPr id="1951" name="Google Shape;1951;p55"/>
          <p:cNvSpPr txBox="1">
            <a:spLocks noGrp="1"/>
          </p:cNvSpPr>
          <p:nvPr>
            <p:ph type="title" idx="4294967295"/>
          </p:nvPr>
        </p:nvSpPr>
        <p:spPr>
          <a:xfrm flipH="1">
            <a:off x="6792963" y="3669325"/>
            <a:ext cx="1738500" cy="527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a:solidFill>
                  <a:schemeClr val="dk1"/>
                </a:solidFill>
              </a:rPr>
              <a:t>Suicidal thoughts</a:t>
            </a:r>
            <a:endParaRPr sz="2400">
              <a:solidFill>
                <a:schemeClr val="dk1"/>
              </a:solidFill>
            </a:endParaRPr>
          </a:p>
        </p:txBody>
      </p:sp>
      <p:sp>
        <p:nvSpPr>
          <p:cNvPr id="1953" name="Google Shape;1953;p55"/>
          <p:cNvSpPr/>
          <p:nvPr/>
        </p:nvSpPr>
        <p:spPr>
          <a:xfrm>
            <a:off x="392926" y="1632803"/>
            <a:ext cx="252300" cy="25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5"/>
          <p:cNvSpPr/>
          <p:nvPr/>
        </p:nvSpPr>
        <p:spPr>
          <a:xfrm>
            <a:off x="392926" y="3263940"/>
            <a:ext cx="252300" cy="252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5"/>
          <p:cNvSpPr/>
          <p:nvPr/>
        </p:nvSpPr>
        <p:spPr>
          <a:xfrm flipH="1">
            <a:off x="8498763" y="1632803"/>
            <a:ext cx="252300" cy="25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5"/>
          <p:cNvSpPr/>
          <p:nvPr/>
        </p:nvSpPr>
        <p:spPr>
          <a:xfrm flipH="1">
            <a:off x="8498763" y="3263941"/>
            <a:ext cx="252300" cy="25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5"/>
          <p:cNvSpPr/>
          <p:nvPr/>
        </p:nvSpPr>
        <p:spPr>
          <a:xfrm>
            <a:off x="2285450" y="3523492"/>
            <a:ext cx="740700" cy="736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Bitter"/>
                <a:ea typeface="Bitter"/>
                <a:cs typeface="Bitter"/>
                <a:sym typeface="Bitter"/>
              </a:rPr>
              <a:t>40%</a:t>
            </a:r>
            <a:endParaRPr sz="2000" b="1">
              <a:solidFill>
                <a:schemeClr val="lt2"/>
              </a:solidFill>
              <a:latin typeface="Bitter"/>
              <a:ea typeface="Bitter"/>
              <a:cs typeface="Bitter"/>
              <a:sym typeface="Bitter"/>
            </a:endParaRPr>
          </a:p>
        </p:txBody>
      </p:sp>
      <p:sp>
        <p:nvSpPr>
          <p:cNvPr id="1958" name="Google Shape;1958;p55"/>
          <p:cNvSpPr/>
          <p:nvPr/>
        </p:nvSpPr>
        <p:spPr>
          <a:xfrm>
            <a:off x="2285450" y="2026200"/>
            <a:ext cx="740700" cy="736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Bitter"/>
                <a:ea typeface="Bitter"/>
                <a:cs typeface="Bitter"/>
                <a:sym typeface="Bitter"/>
              </a:rPr>
              <a:t>25%</a:t>
            </a:r>
            <a:endParaRPr sz="2000" b="1">
              <a:solidFill>
                <a:schemeClr val="lt2"/>
              </a:solidFill>
              <a:latin typeface="Bitter"/>
              <a:ea typeface="Bitter"/>
              <a:cs typeface="Bitter"/>
              <a:sym typeface="Bitter"/>
            </a:endParaRPr>
          </a:p>
        </p:txBody>
      </p:sp>
      <p:sp>
        <p:nvSpPr>
          <p:cNvPr id="1959" name="Google Shape;1959;p55"/>
          <p:cNvSpPr/>
          <p:nvPr/>
        </p:nvSpPr>
        <p:spPr>
          <a:xfrm>
            <a:off x="5942400" y="3523492"/>
            <a:ext cx="740700" cy="736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Bitter"/>
                <a:ea typeface="Bitter"/>
                <a:cs typeface="Bitter"/>
                <a:sym typeface="Bitter"/>
              </a:rPr>
              <a:t>15%</a:t>
            </a:r>
            <a:endParaRPr sz="2000" b="1">
              <a:solidFill>
                <a:schemeClr val="lt2"/>
              </a:solidFill>
              <a:latin typeface="Bitter"/>
              <a:ea typeface="Bitter"/>
              <a:cs typeface="Bitter"/>
              <a:sym typeface="Bitter"/>
            </a:endParaRPr>
          </a:p>
        </p:txBody>
      </p:sp>
      <p:sp>
        <p:nvSpPr>
          <p:cNvPr id="1960" name="Google Shape;1960;p55"/>
          <p:cNvSpPr/>
          <p:nvPr/>
        </p:nvSpPr>
        <p:spPr>
          <a:xfrm>
            <a:off x="5942400" y="2026200"/>
            <a:ext cx="740700" cy="736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2"/>
                </a:solidFill>
                <a:latin typeface="Bitter"/>
                <a:ea typeface="Bitter"/>
                <a:cs typeface="Bitter"/>
                <a:sym typeface="Bitter"/>
              </a:rPr>
              <a:t>20%</a:t>
            </a:r>
            <a:endParaRPr sz="2000" b="1">
              <a:solidFill>
                <a:schemeClr val="lt2"/>
              </a:solidFill>
              <a:latin typeface="Bitter"/>
              <a:ea typeface="Bitter"/>
              <a:cs typeface="Bitter"/>
              <a:sym typeface="Bitter"/>
            </a:endParaRPr>
          </a:p>
        </p:txBody>
      </p:sp>
      <p:grpSp>
        <p:nvGrpSpPr>
          <p:cNvPr id="1961" name="Google Shape;1961;p55"/>
          <p:cNvGrpSpPr/>
          <p:nvPr/>
        </p:nvGrpSpPr>
        <p:grpSpPr>
          <a:xfrm>
            <a:off x="4217382" y="2735795"/>
            <a:ext cx="533663" cy="427182"/>
            <a:chOff x="2565225" y="1013325"/>
            <a:chExt cx="339675" cy="271900"/>
          </a:xfrm>
        </p:grpSpPr>
        <p:sp>
          <p:nvSpPr>
            <p:cNvPr id="1962" name="Google Shape;1962;p55"/>
            <p:cNvSpPr/>
            <p:nvPr/>
          </p:nvSpPr>
          <p:spPr>
            <a:xfrm>
              <a:off x="2565225" y="1013325"/>
              <a:ext cx="339675" cy="271900"/>
            </a:xfrm>
            <a:custGeom>
              <a:avLst/>
              <a:gdLst/>
              <a:ahLst/>
              <a:cxnLst/>
              <a:rect l="l" t="t" r="r" b="b"/>
              <a:pathLst>
                <a:path w="13587" h="10876" extrusionOk="0">
                  <a:moveTo>
                    <a:pt x="8026" y="0"/>
                  </a:moveTo>
                  <a:cubicBezTo>
                    <a:pt x="7283" y="0"/>
                    <a:pt x="6343" y="1045"/>
                    <a:pt x="6572" y="2660"/>
                  </a:cubicBezTo>
                  <a:cubicBezTo>
                    <a:pt x="6084" y="858"/>
                    <a:pt x="5201" y="168"/>
                    <a:pt x="4531" y="168"/>
                  </a:cubicBezTo>
                  <a:cubicBezTo>
                    <a:pt x="3547" y="168"/>
                    <a:pt x="3025" y="1659"/>
                    <a:pt x="4898" y="3307"/>
                  </a:cubicBezTo>
                  <a:lnTo>
                    <a:pt x="4898" y="3307"/>
                  </a:lnTo>
                  <a:cubicBezTo>
                    <a:pt x="4364" y="2879"/>
                    <a:pt x="3133" y="1986"/>
                    <a:pt x="2122" y="1986"/>
                  </a:cubicBezTo>
                  <a:cubicBezTo>
                    <a:pt x="1894" y="1986"/>
                    <a:pt x="1677" y="2031"/>
                    <a:pt x="1482" y="2138"/>
                  </a:cubicBezTo>
                  <a:cubicBezTo>
                    <a:pt x="163" y="3001"/>
                    <a:pt x="2615" y="3936"/>
                    <a:pt x="4096" y="4574"/>
                  </a:cubicBezTo>
                  <a:cubicBezTo>
                    <a:pt x="3794" y="4530"/>
                    <a:pt x="3511" y="4510"/>
                    <a:pt x="3249" y="4510"/>
                  </a:cubicBezTo>
                  <a:cubicBezTo>
                    <a:pt x="366" y="4510"/>
                    <a:pt x="0" y="6921"/>
                    <a:pt x="2856" y="6921"/>
                  </a:cubicBezTo>
                  <a:cubicBezTo>
                    <a:pt x="3295" y="6921"/>
                    <a:pt x="3811" y="6864"/>
                    <a:pt x="4405" y="6732"/>
                  </a:cubicBezTo>
                  <a:lnTo>
                    <a:pt x="4405" y="6732"/>
                  </a:lnTo>
                  <a:cubicBezTo>
                    <a:pt x="1515" y="7835"/>
                    <a:pt x="2104" y="10342"/>
                    <a:pt x="3556" y="10342"/>
                  </a:cubicBezTo>
                  <a:cubicBezTo>
                    <a:pt x="4185" y="10342"/>
                    <a:pt x="4976" y="9871"/>
                    <a:pt x="5716" y="8610"/>
                  </a:cubicBezTo>
                  <a:lnTo>
                    <a:pt x="5716" y="8610"/>
                  </a:lnTo>
                  <a:cubicBezTo>
                    <a:pt x="5247" y="10176"/>
                    <a:pt x="5528" y="10814"/>
                    <a:pt x="5982" y="10814"/>
                  </a:cubicBezTo>
                  <a:cubicBezTo>
                    <a:pt x="6466" y="10814"/>
                    <a:pt x="7147" y="10087"/>
                    <a:pt x="7321" y="8985"/>
                  </a:cubicBezTo>
                  <a:lnTo>
                    <a:pt x="7321" y="8985"/>
                  </a:lnTo>
                  <a:cubicBezTo>
                    <a:pt x="7445" y="10184"/>
                    <a:pt x="8205" y="10875"/>
                    <a:pt x="8836" y="10875"/>
                  </a:cubicBezTo>
                  <a:cubicBezTo>
                    <a:pt x="9512" y="10875"/>
                    <a:pt x="10040" y="10084"/>
                    <a:pt x="9483" y="8277"/>
                  </a:cubicBezTo>
                  <a:lnTo>
                    <a:pt x="9483" y="8277"/>
                  </a:lnTo>
                  <a:cubicBezTo>
                    <a:pt x="9685" y="8578"/>
                    <a:pt x="10224" y="9287"/>
                    <a:pt x="11147" y="9505"/>
                  </a:cubicBezTo>
                  <a:cubicBezTo>
                    <a:pt x="11348" y="9568"/>
                    <a:pt x="11546" y="9600"/>
                    <a:pt x="11730" y="9600"/>
                  </a:cubicBezTo>
                  <a:cubicBezTo>
                    <a:pt x="12445" y="9600"/>
                    <a:pt x="12956" y="9122"/>
                    <a:pt x="12628" y="8146"/>
                  </a:cubicBezTo>
                  <a:cubicBezTo>
                    <a:pt x="12149" y="6720"/>
                    <a:pt x="9673" y="6411"/>
                    <a:pt x="9709" y="6293"/>
                  </a:cubicBezTo>
                  <a:cubicBezTo>
                    <a:pt x="9712" y="6282"/>
                    <a:pt x="9736" y="6277"/>
                    <a:pt x="9778" y="6277"/>
                  </a:cubicBezTo>
                  <a:cubicBezTo>
                    <a:pt x="9949" y="6277"/>
                    <a:pt x="10415" y="6359"/>
                    <a:pt x="10937" y="6455"/>
                  </a:cubicBezTo>
                  <a:cubicBezTo>
                    <a:pt x="11486" y="6553"/>
                    <a:pt x="11770" y="6615"/>
                    <a:pt x="12024" y="6615"/>
                  </a:cubicBezTo>
                  <a:cubicBezTo>
                    <a:pt x="12128" y="6615"/>
                    <a:pt x="12228" y="6605"/>
                    <a:pt x="12339" y="6582"/>
                  </a:cubicBezTo>
                  <a:cubicBezTo>
                    <a:pt x="12529" y="6542"/>
                    <a:pt x="12842" y="6475"/>
                    <a:pt x="13123" y="6213"/>
                  </a:cubicBezTo>
                  <a:cubicBezTo>
                    <a:pt x="13139" y="6197"/>
                    <a:pt x="13155" y="6182"/>
                    <a:pt x="13171" y="6166"/>
                  </a:cubicBezTo>
                  <a:cubicBezTo>
                    <a:pt x="13587" y="5734"/>
                    <a:pt x="13587" y="5049"/>
                    <a:pt x="13195" y="4593"/>
                  </a:cubicBezTo>
                  <a:cubicBezTo>
                    <a:pt x="12961" y="4320"/>
                    <a:pt x="12731" y="4181"/>
                    <a:pt x="12589" y="4114"/>
                  </a:cubicBezTo>
                  <a:cubicBezTo>
                    <a:pt x="12573" y="4106"/>
                    <a:pt x="12557" y="4098"/>
                    <a:pt x="12537" y="4090"/>
                  </a:cubicBezTo>
                  <a:cubicBezTo>
                    <a:pt x="12394" y="4030"/>
                    <a:pt x="12008" y="3905"/>
                    <a:pt x="11500" y="3905"/>
                  </a:cubicBezTo>
                  <a:cubicBezTo>
                    <a:pt x="11279" y="3905"/>
                    <a:pt x="11035" y="3929"/>
                    <a:pt x="10778" y="3991"/>
                  </a:cubicBezTo>
                  <a:cubicBezTo>
                    <a:pt x="10485" y="4061"/>
                    <a:pt x="10231" y="4168"/>
                    <a:pt x="10019" y="4283"/>
                  </a:cubicBezTo>
                  <a:lnTo>
                    <a:pt x="10019" y="4283"/>
                  </a:lnTo>
                  <a:cubicBezTo>
                    <a:pt x="11322" y="3306"/>
                    <a:pt x="11988" y="2379"/>
                    <a:pt x="11757" y="1825"/>
                  </a:cubicBezTo>
                  <a:cubicBezTo>
                    <a:pt x="11583" y="1405"/>
                    <a:pt x="10937" y="1318"/>
                    <a:pt x="10866" y="1306"/>
                  </a:cubicBezTo>
                  <a:cubicBezTo>
                    <a:pt x="10803" y="1298"/>
                    <a:pt x="10740" y="1294"/>
                    <a:pt x="10677" y="1294"/>
                  </a:cubicBezTo>
                  <a:cubicBezTo>
                    <a:pt x="9817" y="1294"/>
                    <a:pt x="8894" y="2038"/>
                    <a:pt x="8422" y="3278"/>
                  </a:cubicBezTo>
                  <a:cubicBezTo>
                    <a:pt x="9266" y="955"/>
                    <a:pt x="8736" y="0"/>
                    <a:pt x="8026" y="0"/>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5"/>
            <p:cNvSpPr/>
            <p:nvPr/>
          </p:nvSpPr>
          <p:spPr>
            <a:xfrm>
              <a:off x="2565225" y="1013325"/>
              <a:ext cx="339675" cy="271900"/>
            </a:xfrm>
            <a:custGeom>
              <a:avLst/>
              <a:gdLst/>
              <a:ahLst/>
              <a:cxnLst/>
              <a:rect l="l" t="t" r="r" b="b"/>
              <a:pathLst>
                <a:path w="13587" h="10876" extrusionOk="0">
                  <a:moveTo>
                    <a:pt x="8026" y="0"/>
                  </a:moveTo>
                  <a:cubicBezTo>
                    <a:pt x="7283" y="0"/>
                    <a:pt x="6343" y="1045"/>
                    <a:pt x="6572" y="2660"/>
                  </a:cubicBezTo>
                  <a:cubicBezTo>
                    <a:pt x="6084" y="858"/>
                    <a:pt x="5201" y="168"/>
                    <a:pt x="4531" y="168"/>
                  </a:cubicBezTo>
                  <a:cubicBezTo>
                    <a:pt x="3547" y="168"/>
                    <a:pt x="3025" y="1659"/>
                    <a:pt x="4898" y="3307"/>
                  </a:cubicBezTo>
                  <a:lnTo>
                    <a:pt x="4898" y="3307"/>
                  </a:lnTo>
                  <a:cubicBezTo>
                    <a:pt x="4364" y="2879"/>
                    <a:pt x="3133" y="1986"/>
                    <a:pt x="2122" y="1986"/>
                  </a:cubicBezTo>
                  <a:cubicBezTo>
                    <a:pt x="1894" y="1986"/>
                    <a:pt x="1677" y="2031"/>
                    <a:pt x="1482" y="2138"/>
                  </a:cubicBezTo>
                  <a:cubicBezTo>
                    <a:pt x="163" y="3001"/>
                    <a:pt x="2615" y="3936"/>
                    <a:pt x="4096" y="4574"/>
                  </a:cubicBezTo>
                  <a:cubicBezTo>
                    <a:pt x="3794" y="4530"/>
                    <a:pt x="3511" y="4510"/>
                    <a:pt x="3249" y="4510"/>
                  </a:cubicBezTo>
                  <a:cubicBezTo>
                    <a:pt x="366" y="4510"/>
                    <a:pt x="0" y="6921"/>
                    <a:pt x="2856" y="6921"/>
                  </a:cubicBezTo>
                  <a:cubicBezTo>
                    <a:pt x="3295" y="6921"/>
                    <a:pt x="3811" y="6864"/>
                    <a:pt x="4405" y="6732"/>
                  </a:cubicBezTo>
                  <a:lnTo>
                    <a:pt x="4405" y="6732"/>
                  </a:lnTo>
                  <a:cubicBezTo>
                    <a:pt x="1515" y="7835"/>
                    <a:pt x="2104" y="10342"/>
                    <a:pt x="3556" y="10342"/>
                  </a:cubicBezTo>
                  <a:cubicBezTo>
                    <a:pt x="4185" y="10342"/>
                    <a:pt x="4976" y="9871"/>
                    <a:pt x="5716" y="8610"/>
                  </a:cubicBezTo>
                  <a:lnTo>
                    <a:pt x="5716" y="8610"/>
                  </a:lnTo>
                  <a:cubicBezTo>
                    <a:pt x="5247" y="10176"/>
                    <a:pt x="5528" y="10814"/>
                    <a:pt x="5982" y="10814"/>
                  </a:cubicBezTo>
                  <a:cubicBezTo>
                    <a:pt x="6466" y="10814"/>
                    <a:pt x="7147" y="10087"/>
                    <a:pt x="7321" y="8985"/>
                  </a:cubicBezTo>
                  <a:lnTo>
                    <a:pt x="7321" y="8985"/>
                  </a:lnTo>
                  <a:cubicBezTo>
                    <a:pt x="7445" y="10184"/>
                    <a:pt x="8205" y="10875"/>
                    <a:pt x="8836" y="10875"/>
                  </a:cubicBezTo>
                  <a:cubicBezTo>
                    <a:pt x="9512" y="10875"/>
                    <a:pt x="10040" y="10084"/>
                    <a:pt x="9483" y="8277"/>
                  </a:cubicBezTo>
                  <a:lnTo>
                    <a:pt x="9483" y="8277"/>
                  </a:lnTo>
                  <a:cubicBezTo>
                    <a:pt x="9685" y="8578"/>
                    <a:pt x="10224" y="9287"/>
                    <a:pt x="11147" y="9505"/>
                  </a:cubicBezTo>
                  <a:cubicBezTo>
                    <a:pt x="11348" y="9568"/>
                    <a:pt x="11546" y="9600"/>
                    <a:pt x="11730" y="9600"/>
                  </a:cubicBezTo>
                  <a:cubicBezTo>
                    <a:pt x="12445" y="9600"/>
                    <a:pt x="12956" y="9122"/>
                    <a:pt x="12628" y="8146"/>
                  </a:cubicBezTo>
                  <a:cubicBezTo>
                    <a:pt x="12149" y="6720"/>
                    <a:pt x="9673" y="6411"/>
                    <a:pt x="9709" y="6293"/>
                  </a:cubicBezTo>
                  <a:cubicBezTo>
                    <a:pt x="9712" y="6282"/>
                    <a:pt x="9736" y="6277"/>
                    <a:pt x="9778" y="6277"/>
                  </a:cubicBezTo>
                  <a:cubicBezTo>
                    <a:pt x="9949" y="6277"/>
                    <a:pt x="10415" y="6359"/>
                    <a:pt x="10937" y="6455"/>
                  </a:cubicBezTo>
                  <a:cubicBezTo>
                    <a:pt x="11486" y="6553"/>
                    <a:pt x="11770" y="6615"/>
                    <a:pt x="12024" y="6615"/>
                  </a:cubicBezTo>
                  <a:cubicBezTo>
                    <a:pt x="12128" y="6615"/>
                    <a:pt x="12228" y="6605"/>
                    <a:pt x="12339" y="6582"/>
                  </a:cubicBezTo>
                  <a:cubicBezTo>
                    <a:pt x="12529" y="6542"/>
                    <a:pt x="12842" y="6475"/>
                    <a:pt x="13123" y="6213"/>
                  </a:cubicBezTo>
                  <a:cubicBezTo>
                    <a:pt x="13139" y="6197"/>
                    <a:pt x="13155" y="6182"/>
                    <a:pt x="13171" y="6166"/>
                  </a:cubicBezTo>
                  <a:cubicBezTo>
                    <a:pt x="13587" y="5734"/>
                    <a:pt x="13587" y="5049"/>
                    <a:pt x="13195" y="4593"/>
                  </a:cubicBezTo>
                  <a:cubicBezTo>
                    <a:pt x="12961" y="4320"/>
                    <a:pt x="12731" y="4181"/>
                    <a:pt x="12589" y="4114"/>
                  </a:cubicBezTo>
                  <a:cubicBezTo>
                    <a:pt x="12573" y="4106"/>
                    <a:pt x="12557" y="4098"/>
                    <a:pt x="12537" y="4090"/>
                  </a:cubicBezTo>
                  <a:cubicBezTo>
                    <a:pt x="12394" y="4030"/>
                    <a:pt x="12008" y="3905"/>
                    <a:pt x="11500" y="3905"/>
                  </a:cubicBezTo>
                  <a:cubicBezTo>
                    <a:pt x="11279" y="3905"/>
                    <a:pt x="11035" y="3929"/>
                    <a:pt x="10778" y="3991"/>
                  </a:cubicBezTo>
                  <a:cubicBezTo>
                    <a:pt x="10485" y="4061"/>
                    <a:pt x="10231" y="4168"/>
                    <a:pt x="10019" y="4283"/>
                  </a:cubicBezTo>
                  <a:lnTo>
                    <a:pt x="10019" y="4283"/>
                  </a:lnTo>
                  <a:cubicBezTo>
                    <a:pt x="11322" y="3306"/>
                    <a:pt x="11988" y="2379"/>
                    <a:pt x="11757" y="1825"/>
                  </a:cubicBezTo>
                  <a:cubicBezTo>
                    <a:pt x="11583" y="1405"/>
                    <a:pt x="10937" y="1318"/>
                    <a:pt x="10866" y="1306"/>
                  </a:cubicBezTo>
                  <a:cubicBezTo>
                    <a:pt x="10803" y="1298"/>
                    <a:pt x="10740" y="1294"/>
                    <a:pt x="10677" y="1294"/>
                  </a:cubicBezTo>
                  <a:cubicBezTo>
                    <a:pt x="9817" y="1294"/>
                    <a:pt x="8894" y="2038"/>
                    <a:pt x="8422" y="3278"/>
                  </a:cubicBezTo>
                  <a:cubicBezTo>
                    <a:pt x="9266" y="955"/>
                    <a:pt x="8736" y="0"/>
                    <a:pt x="80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64" name="Google Shape;1964;p55" title="Gráfico"/>
          <p:cNvPicPr preferRelativeResize="0"/>
          <p:nvPr/>
        </p:nvPicPr>
        <p:blipFill>
          <a:blip r:embed="rId3">
            <a:alphaModFix/>
          </a:blip>
          <a:stretch>
            <a:fillRect/>
          </a:stretch>
        </p:blipFill>
        <p:spPr>
          <a:xfrm>
            <a:off x="2968663" y="1417262"/>
            <a:ext cx="3031249" cy="3064262"/>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8"/>
        <p:cNvGrpSpPr/>
        <p:nvPr/>
      </p:nvGrpSpPr>
      <p:grpSpPr>
        <a:xfrm>
          <a:off x="0" y="0"/>
          <a:ext cx="0" cy="0"/>
          <a:chOff x="0" y="0"/>
          <a:chExt cx="0" cy="0"/>
        </a:xfrm>
      </p:grpSpPr>
      <p:sp>
        <p:nvSpPr>
          <p:cNvPr id="1969" name="Google Shape;1969;p56"/>
          <p:cNvSpPr txBox="1">
            <a:spLocks noGrp="1"/>
          </p:cNvSpPr>
          <p:nvPr>
            <p:ph type="title"/>
          </p:nvPr>
        </p:nvSpPr>
        <p:spPr>
          <a:xfrm>
            <a:off x="720000" y="52120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More Observations</a:t>
            </a:r>
            <a:endParaRPr/>
          </a:p>
        </p:txBody>
      </p:sp>
      <p:sp>
        <p:nvSpPr>
          <p:cNvPr id="1970" name="Google Shape;1970;p56"/>
          <p:cNvSpPr txBox="1"/>
          <p:nvPr/>
        </p:nvSpPr>
        <p:spPr>
          <a:xfrm>
            <a:off x="986400" y="1794375"/>
            <a:ext cx="7171200" cy="2611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just" rtl="0">
              <a:lnSpc>
                <a:spcPct val="115000"/>
              </a:lnSpc>
              <a:spcBef>
                <a:spcPts val="0"/>
              </a:spcBef>
              <a:spcAft>
                <a:spcPts val="0"/>
              </a:spcAft>
              <a:buNone/>
            </a:pPr>
            <a:r>
              <a:rPr lang="en">
                <a:solidFill>
                  <a:schemeClr val="dk1"/>
                </a:solidFill>
                <a:latin typeface="Poppins"/>
                <a:ea typeface="Poppins"/>
                <a:cs typeface="Poppins"/>
                <a:sym typeface="Poppins"/>
              </a:rPr>
              <a:t>The base models show a significant performance increase after hyperparameter tuning. This indicates that tuning the models leads to better performance.</a:t>
            </a:r>
            <a:endParaRPr>
              <a:solidFill>
                <a:schemeClr val="dk1"/>
              </a:solidFill>
              <a:latin typeface="Poppins"/>
              <a:ea typeface="Poppins"/>
              <a:cs typeface="Poppins"/>
              <a:sym typeface="Poppins"/>
            </a:endParaRPr>
          </a:p>
          <a:p>
            <a:pPr marL="0" lvl="0" indent="0" algn="just" rtl="0">
              <a:lnSpc>
                <a:spcPct val="115000"/>
              </a:lnSpc>
              <a:spcBef>
                <a:spcPts val="1000"/>
              </a:spcBef>
              <a:spcAft>
                <a:spcPts val="0"/>
              </a:spcAft>
              <a:buNone/>
            </a:pPr>
            <a:r>
              <a:rPr lang="en">
                <a:solidFill>
                  <a:schemeClr val="dk1"/>
                </a:solidFill>
                <a:latin typeface="Poppins"/>
                <a:ea typeface="Poppins"/>
                <a:cs typeface="Poppins"/>
                <a:sym typeface="Poppins"/>
              </a:rPr>
              <a:t>For the main ML models, we see not much of a significant improvement but a slight improvement in the tuned voting classifier for the main models from the non-tuned voting classifier. This indicates that more hyperparameter tuning needs to be performed on the main algorithms for a better performance of the model.</a:t>
            </a:r>
            <a:endParaRPr>
              <a:solidFill>
                <a:schemeClr val="dk1"/>
              </a:solidFill>
              <a:latin typeface="Poppins"/>
              <a:ea typeface="Poppins"/>
              <a:cs typeface="Poppins"/>
              <a:sym typeface="Poppins"/>
            </a:endParaRPr>
          </a:p>
          <a:p>
            <a:pPr marL="0" lvl="0" indent="0" algn="ctr" rtl="0">
              <a:lnSpc>
                <a:spcPct val="100000"/>
              </a:lnSpc>
              <a:spcBef>
                <a:spcPts val="1000"/>
              </a:spcBef>
              <a:spcAft>
                <a:spcPts val="0"/>
              </a:spcAft>
              <a:buNone/>
            </a:pPr>
            <a:endParaRPr sz="1600" b="1">
              <a:solidFill>
                <a:schemeClr val="dk1"/>
              </a:solidFill>
              <a:latin typeface="Poppins"/>
              <a:ea typeface="Poppins"/>
              <a:cs typeface="Poppins"/>
              <a:sym typeface="Poppins"/>
            </a:endParaRPr>
          </a:p>
        </p:txBody>
      </p:sp>
      <p:grpSp>
        <p:nvGrpSpPr>
          <p:cNvPr id="1971" name="Google Shape;1971;p56"/>
          <p:cNvGrpSpPr/>
          <p:nvPr/>
        </p:nvGrpSpPr>
        <p:grpSpPr>
          <a:xfrm>
            <a:off x="93210" y="386055"/>
            <a:ext cx="1302489" cy="792873"/>
            <a:chOff x="4195200" y="1957875"/>
            <a:chExt cx="1238225" cy="753825"/>
          </a:xfrm>
        </p:grpSpPr>
        <p:sp>
          <p:nvSpPr>
            <p:cNvPr id="1972" name="Google Shape;1972;p56"/>
            <p:cNvSpPr/>
            <p:nvPr/>
          </p:nvSpPr>
          <p:spPr>
            <a:xfrm>
              <a:off x="4195200" y="1957925"/>
              <a:ext cx="1238225" cy="753725"/>
            </a:xfrm>
            <a:custGeom>
              <a:avLst/>
              <a:gdLst/>
              <a:ahLst/>
              <a:cxnLst/>
              <a:rect l="l" t="t" r="r" b="b"/>
              <a:pathLst>
                <a:path w="49529" h="30149" extrusionOk="0">
                  <a:moveTo>
                    <a:pt x="38244" y="5654"/>
                  </a:moveTo>
                  <a:cubicBezTo>
                    <a:pt x="38818" y="5951"/>
                    <a:pt x="39492" y="6229"/>
                    <a:pt x="40038" y="6462"/>
                  </a:cubicBezTo>
                  <a:cubicBezTo>
                    <a:pt x="39741" y="6420"/>
                    <a:pt x="39463" y="6401"/>
                    <a:pt x="39202" y="6401"/>
                  </a:cubicBezTo>
                  <a:cubicBezTo>
                    <a:pt x="39119" y="6401"/>
                    <a:pt x="39037" y="6403"/>
                    <a:pt x="38957" y="6407"/>
                  </a:cubicBezTo>
                  <a:cubicBezTo>
                    <a:pt x="38735" y="6149"/>
                    <a:pt x="38494" y="5900"/>
                    <a:pt x="38244" y="5654"/>
                  </a:cubicBezTo>
                  <a:close/>
                  <a:moveTo>
                    <a:pt x="23087" y="1"/>
                  </a:moveTo>
                  <a:cubicBezTo>
                    <a:pt x="20570" y="1"/>
                    <a:pt x="18062" y="426"/>
                    <a:pt x="15758" y="1373"/>
                  </a:cubicBezTo>
                  <a:cubicBezTo>
                    <a:pt x="13817" y="2169"/>
                    <a:pt x="8272" y="4878"/>
                    <a:pt x="5935" y="10851"/>
                  </a:cubicBezTo>
                  <a:cubicBezTo>
                    <a:pt x="5147" y="12871"/>
                    <a:pt x="4949" y="14693"/>
                    <a:pt x="4905" y="15925"/>
                  </a:cubicBezTo>
                  <a:cubicBezTo>
                    <a:pt x="4838" y="16135"/>
                    <a:pt x="4783" y="16349"/>
                    <a:pt x="4739" y="16558"/>
                  </a:cubicBezTo>
                  <a:cubicBezTo>
                    <a:pt x="4669" y="16544"/>
                    <a:pt x="4600" y="16538"/>
                    <a:pt x="4534" y="16538"/>
                  </a:cubicBezTo>
                  <a:cubicBezTo>
                    <a:pt x="3552" y="16538"/>
                    <a:pt x="3027" y="18025"/>
                    <a:pt x="4890" y="19672"/>
                  </a:cubicBezTo>
                  <a:cubicBezTo>
                    <a:pt x="4354" y="19239"/>
                    <a:pt x="3132" y="18354"/>
                    <a:pt x="2125" y="18354"/>
                  </a:cubicBezTo>
                  <a:cubicBezTo>
                    <a:pt x="1897" y="18354"/>
                    <a:pt x="1679" y="18400"/>
                    <a:pt x="1483" y="18507"/>
                  </a:cubicBezTo>
                  <a:cubicBezTo>
                    <a:pt x="164" y="19371"/>
                    <a:pt x="2616" y="20305"/>
                    <a:pt x="4097" y="20947"/>
                  </a:cubicBezTo>
                  <a:cubicBezTo>
                    <a:pt x="3793" y="20903"/>
                    <a:pt x="3509" y="20883"/>
                    <a:pt x="3246" y="20883"/>
                  </a:cubicBezTo>
                  <a:cubicBezTo>
                    <a:pt x="367" y="20883"/>
                    <a:pt x="0" y="23292"/>
                    <a:pt x="2852" y="23292"/>
                  </a:cubicBezTo>
                  <a:cubicBezTo>
                    <a:pt x="3293" y="23292"/>
                    <a:pt x="3810" y="23234"/>
                    <a:pt x="4406" y="23102"/>
                  </a:cubicBezTo>
                  <a:lnTo>
                    <a:pt x="4406" y="23102"/>
                  </a:lnTo>
                  <a:cubicBezTo>
                    <a:pt x="1516" y="24204"/>
                    <a:pt x="2105" y="26712"/>
                    <a:pt x="3557" y="26712"/>
                  </a:cubicBezTo>
                  <a:cubicBezTo>
                    <a:pt x="4186" y="26712"/>
                    <a:pt x="4977" y="26241"/>
                    <a:pt x="5717" y="24979"/>
                  </a:cubicBezTo>
                  <a:lnTo>
                    <a:pt x="5717" y="24979"/>
                  </a:lnTo>
                  <a:cubicBezTo>
                    <a:pt x="5248" y="26546"/>
                    <a:pt x="5530" y="27185"/>
                    <a:pt x="5984" y="27185"/>
                  </a:cubicBezTo>
                  <a:cubicBezTo>
                    <a:pt x="6469" y="27185"/>
                    <a:pt x="7150" y="26456"/>
                    <a:pt x="7322" y="25352"/>
                  </a:cubicBezTo>
                  <a:cubicBezTo>
                    <a:pt x="7446" y="26554"/>
                    <a:pt x="8207" y="27246"/>
                    <a:pt x="8838" y="27246"/>
                  </a:cubicBezTo>
                  <a:cubicBezTo>
                    <a:pt x="9513" y="27246"/>
                    <a:pt x="10041" y="26454"/>
                    <a:pt x="9484" y="24647"/>
                  </a:cubicBezTo>
                  <a:lnTo>
                    <a:pt x="9484" y="24647"/>
                  </a:lnTo>
                  <a:cubicBezTo>
                    <a:pt x="9619" y="24849"/>
                    <a:pt x="9904" y="25229"/>
                    <a:pt x="10352" y="25526"/>
                  </a:cubicBezTo>
                  <a:cubicBezTo>
                    <a:pt x="12094" y="27178"/>
                    <a:pt x="15049" y="27502"/>
                    <a:pt x="15734" y="27554"/>
                  </a:cubicBezTo>
                  <a:lnTo>
                    <a:pt x="15453" y="27997"/>
                  </a:lnTo>
                  <a:lnTo>
                    <a:pt x="15580" y="28037"/>
                  </a:lnTo>
                  <a:lnTo>
                    <a:pt x="14843" y="29213"/>
                  </a:lnTo>
                  <a:lnTo>
                    <a:pt x="17905" y="30148"/>
                  </a:lnTo>
                  <a:lnTo>
                    <a:pt x="21359" y="26785"/>
                  </a:lnTo>
                  <a:cubicBezTo>
                    <a:pt x="23260" y="26714"/>
                    <a:pt x="24714" y="25538"/>
                    <a:pt x="24714" y="25538"/>
                  </a:cubicBezTo>
                  <a:cubicBezTo>
                    <a:pt x="25877" y="25953"/>
                    <a:pt x="27026" y="26148"/>
                    <a:pt x="28099" y="26148"/>
                  </a:cubicBezTo>
                  <a:cubicBezTo>
                    <a:pt x="31898" y="26148"/>
                    <a:pt x="34754" y="23711"/>
                    <a:pt x="33966" y="20008"/>
                  </a:cubicBezTo>
                  <a:lnTo>
                    <a:pt x="33966" y="20008"/>
                  </a:lnTo>
                  <a:cubicBezTo>
                    <a:pt x="33966" y="20008"/>
                    <a:pt x="33995" y="20009"/>
                    <a:pt x="34048" y="20009"/>
                  </a:cubicBezTo>
                  <a:cubicBezTo>
                    <a:pt x="34617" y="20009"/>
                    <a:pt x="38020" y="19903"/>
                    <a:pt x="39979" y="17430"/>
                  </a:cubicBezTo>
                  <a:cubicBezTo>
                    <a:pt x="41690" y="15271"/>
                    <a:pt x="41548" y="12558"/>
                    <a:pt x="41286" y="11061"/>
                  </a:cubicBezTo>
                  <a:cubicBezTo>
                    <a:pt x="41413" y="10894"/>
                    <a:pt x="41536" y="10708"/>
                    <a:pt x="41658" y="10498"/>
                  </a:cubicBezTo>
                  <a:lnTo>
                    <a:pt x="41658" y="10498"/>
                  </a:lnTo>
                  <a:cubicBezTo>
                    <a:pt x="41189" y="12064"/>
                    <a:pt x="41471" y="12702"/>
                    <a:pt x="41924" y="12702"/>
                  </a:cubicBezTo>
                  <a:cubicBezTo>
                    <a:pt x="42409" y="12702"/>
                    <a:pt x="43091" y="11974"/>
                    <a:pt x="43263" y="10871"/>
                  </a:cubicBezTo>
                  <a:cubicBezTo>
                    <a:pt x="43387" y="12073"/>
                    <a:pt x="44148" y="12765"/>
                    <a:pt x="44779" y="12765"/>
                  </a:cubicBezTo>
                  <a:cubicBezTo>
                    <a:pt x="45454" y="12765"/>
                    <a:pt x="45982" y="11973"/>
                    <a:pt x="45425" y="10166"/>
                  </a:cubicBezTo>
                  <a:lnTo>
                    <a:pt x="45425" y="10166"/>
                  </a:lnTo>
                  <a:cubicBezTo>
                    <a:pt x="45627" y="10467"/>
                    <a:pt x="46166" y="11176"/>
                    <a:pt x="47089" y="11390"/>
                  </a:cubicBezTo>
                  <a:cubicBezTo>
                    <a:pt x="47291" y="11454"/>
                    <a:pt x="47491" y="11487"/>
                    <a:pt x="47677" y="11487"/>
                  </a:cubicBezTo>
                  <a:cubicBezTo>
                    <a:pt x="48389" y="11487"/>
                    <a:pt x="48897" y="11009"/>
                    <a:pt x="48570" y="10035"/>
                  </a:cubicBezTo>
                  <a:cubicBezTo>
                    <a:pt x="48091" y="8609"/>
                    <a:pt x="45615" y="8300"/>
                    <a:pt x="45651" y="8181"/>
                  </a:cubicBezTo>
                  <a:cubicBezTo>
                    <a:pt x="45654" y="8170"/>
                    <a:pt x="45678" y="8165"/>
                    <a:pt x="45720" y="8165"/>
                  </a:cubicBezTo>
                  <a:cubicBezTo>
                    <a:pt x="45891" y="8165"/>
                    <a:pt x="46357" y="8248"/>
                    <a:pt x="46879" y="8344"/>
                  </a:cubicBezTo>
                  <a:cubicBezTo>
                    <a:pt x="47428" y="8442"/>
                    <a:pt x="47712" y="8504"/>
                    <a:pt x="47966" y="8504"/>
                  </a:cubicBezTo>
                  <a:cubicBezTo>
                    <a:pt x="48070" y="8504"/>
                    <a:pt x="48170" y="8494"/>
                    <a:pt x="48281" y="8470"/>
                  </a:cubicBezTo>
                  <a:cubicBezTo>
                    <a:pt x="48471" y="8431"/>
                    <a:pt x="48784" y="8363"/>
                    <a:pt x="49065" y="8098"/>
                  </a:cubicBezTo>
                  <a:cubicBezTo>
                    <a:pt x="49081" y="8082"/>
                    <a:pt x="49097" y="8066"/>
                    <a:pt x="49113" y="8051"/>
                  </a:cubicBezTo>
                  <a:cubicBezTo>
                    <a:pt x="49529" y="7619"/>
                    <a:pt x="49529" y="6938"/>
                    <a:pt x="49137" y="6482"/>
                  </a:cubicBezTo>
                  <a:cubicBezTo>
                    <a:pt x="48903" y="6205"/>
                    <a:pt x="48673" y="6070"/>
                    <a:pt x="48531" y="6003"/>
                  </a:cubicBezTo>
                  <a:cubicBezTo>
                    <a:pt x="48515" y="5995"/>
                    <a:pt x="48499" y="5987"/>
                    <a:pt x="48479" y="5979"/>
                  </a:cubicBezTo>
                  <a:cubicBezTo>
                    <a:pt x="48335" y="5918"/>
                    <a:pt x="47945" y="5793"/>
                    <a:pt x="47434" y="5793"/>
                  </a:cubicBezTo>
                  <a:cubicBezTo>
                    <a:pt x="47215" y="5793"/>
                    <a:pt x="46974" y="5816"/>
                    <a:pt x="46720" y="5876"/>
                  </a:cubicBezTo>
                  <a:cubicBezTo>
                    <a:pt x="46431" y="5947"/>
                    <a:pt x="46182" y="6050"/>
                    <a:pt x="45972" y="6165"/>
                  </a:cubicBezTo>
                  <a:cubicBezTo>
                    <a:pt x="47267" y="5191"/>
                    <a:pt x="47929" y="4268"/>
                    <a:pt x="47699" y="3713"/>
                  </a:cubicBezTo>
                  <a:cubicBezTo>
                    <a:pt x="47525" y="3290"/>
                    <a:pt x="46879" y="3206"/>
                    <a:pt x="46808" y="3195"/>
                  </a:cubicBezTo>
                  <a:cubicBezTo>
                    <a:pt x="46745" y="3186"/>
                    <a:pt x="46682" y="3182"/>
                    <a:pt x="46619" y="3182"/>
                  </a:cubicBezTo>
                  <a:cubicBezTo>
                    <a:pt x="45759" y="3182"/>
                    <a:pt x="44836" y="3927"/>
                    <a:pt x="44364" y="5167"/>
                  </a:cubicBezTo>
                  <a:cubicBezTo>
                    <a:pt x="45208" y="2844"/>
                    <a:pt x="44678" y="1889"/>
                    <a:pt x="43968" y="1889"/>
                  </a:cubicBezTo>
                  <a:cubicBezTo>
                    <a:pt x="43225" y="1889"/>
                    <a:pt x="42285" y="2933"/>
                    <a:pt x="42514" y="4549"/>
                  </a:cubicBezTo>
                  <a:cubicBezTo>
                    <a:pt x="42027" y="2746"/>
                    <a:pt x="41144" y="2054"/>
                    <a:pt x="40473" y="2054"/>
                  </a:cubicBezTo>
                  <a:cubicBezTo>
                    <a:pt x="39491" y="2054"/>
                    <a:pt x="38968" y="3541"/>
                    <a:pt x="40831" y="5187"/>
                  </a:cubicBezTo>
                  <a:cubicBezTo>
                    <a:pt x="40294" y="4754"/>
                    <a:pt x="39071" y="3871"/>
                    <a:pt x="38064" y="3871"/>
                  </a:cubicBezTo>
                  <a:cubicBezTo>
                    <a:pt x="37836" y="3871"/>
                    <a:pt x="37620" y="3916"/>
                    <a:pt x="37424" y="4022"/>
                  </a:cubicBezTo>
                  <a:cubicBezTo>
                    <a:pt x="37131" y="4216"/>
                    <a:pt x="37024" y="4415"/>
                    <a:pt x="37052" y="4609"/>
                  </a:cubicBezTo>
                  <a:cubicBezTo>
                    <a:pt x="33525" y="1819"/>
                    <a:pt x="28289" y="1"/>
                    <a:pt x="23087"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3" name="Google Shape;1973;p56"/>
            <p:cNvGrpSpPr/>
            <p:nvPr/>
          </p:nvGrpSpPr>
          <p:grpSpPr>
            <a:xfrm>
              <a:off x="4195200" y="1957875"/>
              <a:ext cx="1238225" cy="753825"/>
              <a:chOff x="4195200" y="3356100"/>
              <a:chExt cx="1238225" cy="753825"/>
            </a:xfrm>
          </p:grpSpPr>
          <p:sp>
            <p:nvSpPr>
              <p:cNvPr id="1974" name="Google Shape;1974;p56"/>
              <p:cNvSpPr/>
              <p:nvPr/>
            </p:nvSpPr>
            <p:spPr>
              <a:xfrm>
                <a:off x="4302375" y="3356100"/>
                <a:ext cx="950050" cy="753825"/>
              </a:xfrm>
              <a:custGeom>
                <a:avLst/>
                <a:gdLst/>
                <a:ahLst/>
                <a:cxnLst/>
                <a:rect l="l" t="t" r="r" b="b"/>
                <a:pathLst>
                  <a:path w="38002" h="30153" extrusionOk="0">
                    <a:moveTo>
                      <a:pt x="18798" y="1"/>
                    </a:moveTo>
                    <a:cubicBezTo>
                      <a:pt x="16282" y="1"/>
                      <a:pt x="13774" y="426"/>
                      <a:pt x="11471" y="1373"/>
                    </a:cubicBezTo>
                    <a:cubicBezTo>
                      <a:pt x="9530" y="2173"/>
                      <a:pt x="3985" y="4878"/>
                      <a:pt x="1648" y="10855"/>
                    </a:cubicBezTo>
                    <a:cubicBezTo>
                      <a:pt x="860" y="12871"/>
                      <a:pt x="662" y="14693"/>
                      <a:pt x="618" y="15925"/>
                    </a:cubicBezTo>
                    <a:cubicBezTo>
                      <a:pt x="0" y="17806"/>
                      <a:pt x="460" y="19850"/>
                      <a:pt x="1795" y="21225"/>
                    </a:cubicBezTo>
                    <a:cubicBezTo>
                      <a:pt x="2440" y="21890"/>
                      <a:pt x="3387" y="22405"/>
                      <a:pt x="4769" y="22603"/>
                    </a:cubicBezTo>
                    <a:lnTo>
                      <a:pt x="4765" y="22603"/>
                    </a:lnTo>
                    <a:cubicBezTo>
                      <a:pt x="4876" y="27257"/>
                      <a:pt x="11590" y="27566"/>
                      <a:pt x="11590" y="27566"/>
                    </a:cubicBezTo>
                    <a:lnTo>
                      <a:pt x="10556" y="29218"/>
                    </a:lnTo>
                    <a:lnTo>
                      <a:pt x="13618" y="30152"/>
                    </a:lnTo>
                    <a:lnTo>
                      <a:pt x="17072" y="26790"/>
                    </a:lnTo>
                    <a:cubicBezTo>
                      <a:pt x="18973" y="26714"/>
                      <a:pt x="20427" y="25538"/>
                      <a:pt x="20427" y="25538"/>
                    </a:cubicBezTo>
                    <a:cubicBezTo>
                      <a:pt x="21590" y="25953"/>
                      <a:pt x="22739" y="26148"/>
                      <a:pt x="23812" y="26148"/>
                    </a:cubicBezTo>
                    <a:cubicBezTo>
                      <a:pt x="27611" y="26148"/>
                      <a:pt x="30467" y="23712"/>
                      <a:pt x="29679" y="20013"/>
                    </a:cubicBezTo>
                    <a:lnTo>
                      <a:pt x="29679" y="20013"/>
                    </a:lnTo>
                    <a:cubicBezTo>
                      <a:pt x="29679" y="20013"/>
                      <a:pt x="29708" y="20014"/>
                      <a:pt x="29761" y="20014"/>
                    </a:cubicBezTo>
                    <a:cubicBezTo>
                      <a:pt x="30329" y="20014"/>
                      <a:pt x="33733" y="19908"/>
                      <a:pt x="35692" y="17430"/>
                    </a:cubicBezTo>
                    <a:cubicBezTo>
                      <a:pt x="38001" y="14515"/>
                      <a:pt x="36932" y="10590"/>
                      <a:pt x="36757" y="10015"/>
                    </a:cubicBezTo>
                    <a:cubicBezTo>
                      <a:pt x="35071" y="4404"/>
                      <a:pt x="26894" y="1"/>
                      <a:pt x="18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6"/>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6"/>
              <p:cNvSpPr/>
              <p:nvPr/>
            </p:nvSpPr>
            <p:spPr>
              <a:xfrm>
                <a:off x="4624900" y="3891350"/>
                <a:ext cx="107750" cy="110250"/>
              </a:xfrm>
              <a:custGeom>
                <a:avLst/>
                <a:gdLst/>
                <a:ahLst/>
                <a:cxnLst/>
                <a:rect l="l" t="t" r="r" b="b"/>
                <a:pathLst>
                  <a:path w="4310" h="4410" extrusionOk="0">
                    <a:moveTo>
                      <a:pt x="131" y="1"/>
                    </a:moveTo>
                    <a:lnTo>
                      <a:pt x="0" y="17"/>
                    </a:lnTo>
                    <a:cubicBezTo>
                      <a:pt x="293" y="2421"/>
                      <a:pt x="1446" y="3486"/>
                      <a:pt x="2365" y="3958"/>
                    </a:cubicBezTo>
                    <a:cubicBezTo>
                      <a:pt x="3157" y="4366"/>
                      <a:pt x="3898" y="4409"/>
                      <a:pt x="4183" y="4409"/>
                    </a:cubicBezTo>
                    <a:cubicBezTo>
                      <a:pt x="4258" y="4409"/>
                      <a:pt x="4302" y="4405"/>
                      <a:pt x="4310" y="4405"/>
                    </a:cubicBezTo>
                    <a:lnTo>
                      <a:pt x="4298" y="4275"/>
                    </a:lnTo>
                    <a:cubicBezTo>
                      <a:pt x="4296" y="4275"/>
                      <a:pt x="4261" y="4277"/>
                      <a:pt x="4199" y="4277"/>
                    </a:cubicBezTo>
                    <a:cubicBezTo>
                      <a:pt x="3937" y="4277"/>
                      <a:pt x="3194" y="4238"/>
                      <a:pt x="2416" y="3835"/>
                    </a:cubicBezTo>
                    <a:cubicBezTo>
                      <a:pt x="1145" y="3181"/>
                      <a:pt x="357" y="1854"/>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6"/>
              <p:cNvSpPr/>
              <p:nvPr/>
            </p:nvSpPr>
            <p:spPr>
              <a:xfrm>
                <a:off x="4336925" y="3379225"/>
                <a:ext cx="880450" cy="605775"/>
              </a:xfrm>
              <a:custGeom>
                <a:avLst/>
                <a:gdLst/>
                <a:ahLst/>
                <a:cxnLst/>
                <a:rect l="l" t="t" r="r" b="b"/>
                <a:pathLst>
                  <a:path w="35218" h="24231" extrusionOk="0">
                    <a:moveTo>
                      <a:pt x="17421" y="1"/>
                    </a:moveTo>
                    <a:cubicBezTo>
                      <a:pt x="15090" y="1"/>
                      <a:pt x="12766" y="395"/>
                      <a:pt x="10632" y="1272"/>
                    </a:cubicBezTo>
                    <a:cubicBezTo>
                      <a:pt x="8834" y="2012"/>
                      <a:pt x="3696" y="4524"/>
                      <a:pt x="1530" y="10057"/>
                    </a:cubicBezTo>
                    <a:cubicBezTo>
                      <a:pt x="801" y="11926"/>
                      <a:pt x="615" y="13618"/>
                      <a:pt x="575" y="14758"/>
                    </a:cubicBezTo>
                    <a:cubicBezTo>
                      <a:pt x="1" y="16501"/>
                      <a:pt x="429" y="18394"/>
                      <a:pt x="1664" y="19666"/>
                    </a:cubicBezTo>
                    <a:cubicBezTo>
                      <a:pt x="2432" y="20456"/>
                      <a:pt x="3658" y="21025"/>
                      <a:pt x="5597" y="21025"/>
                    </a:cubicBezTo>
                    <a:cubicBezTo>
                      <a:pt x="5630" y="21025"/>
                      <a:pt x="5663" y="21025"/>
                      <a:pt x="5697" y="21024"/>
                    </a:cubicBezTo>
                    <a:cubicBezTo>
                      <a:pt x="5697" y="21024"/>
                      <a:pt x="6686" y="20875"/>
                      <a:pt x="8216" y="20875"/>
                    </a:cubicBezTo>
                    <a:cubicBezTo>
                      <a:pt x="10553" y="20875"/>
                      <a:pt x="14151" y="21224"/>
                      <a:pt x="17413" y="22985"/>
                    </a:cubicBezTo>
                    <a:cubicBezTo>
                      <a:pt x="18996" y="23842"/>
                      <a:pt x="20608" y="24231"/>
                      <a:pt x="22069" y="24231"/>
                    </a:cubicBezTo>
                    <a:cubicBezTo>
                      <a:pt x="25589" y="24231"/>
                      <a:pt x="28237" y="21973"/>
                      <a:pt x="27509" y="18545"/>
                    </a:cubicBezTo>
                    <a:lnTo>
                      <a:pt x="27509" y="18545"/>
                    </a:lnTo>
                    <a:cubicBezTo>
                      <a:pt x="27509" y="18545"/>
                      <a:pt x="27534" y="18546"/>
                      <a:pt x="27582" y="18546"/>
                    </a:cubicBezTo>
                    <a:cubicBezTo>
                      <a:pt x="28099" y="18546"/>
                      <a:pt x="31257" y="18449"/>
                      <a:pt x="33078" y="16153"/>
                    </a:cubicBezTo>
                    <a:cubicBezTo>
                      <a:pt x="35217" y="13451"/>
                      <a:pt x="34227" y="9811"/>
                      <a:pt x="34064" y="9281"/>
                    </a:cubicBezTo>
                    <a:cubicBezTo>
                      <a:pt x="32502" y="4083"/>
                      <a:pt x="24924" y="1"/>
                      <a:pt x="174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6"/>
              <p:cNvSpPr/>
              <p:nvPr/>
            </p:nvSpPr>
            <p:spPr>
              <a:xfrm>
                <a:off x="5024650" y="3842825"/>
                <a:ext cx="2500" cy="425"/>
              </a:xfrm>
              <a:custGeom>
                <a:avLst/>
                <a:gdLst/>
                <a:ahLst/>
                <a:cxnLst/>
                <a:rect l="l" t="t" r="r" b="b"/>
                <a:pathLst>
                  <a:path w="100" h="17" extrusionOk="0">
                    <a:moveTo>
                      <a:pt x="0" y="1"/>
                    </a:moveTo>
                    <a:lnTo>
                      <a:pt x="95" y="17"/>
                    </a:lnTo>
                    <a:cubicBezTo>
                      <a:pt x="95" y="17"/>
                      <a:pt x="99" y="9"/>
                      <a:pt x="99"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6"/>
              <p:cNvSpPr/>
              <p:nvPr/>
            </p:nvSpPr>
            <p:spPr>
              <a:xfrm>
                <a:off x="4640050" y="3638150"/>
                <a:ext cx="392625" cy="204700"/>
              </a:xfrm>
              <a:custGeom>
                <a:avLst/>
                <a:gdLst/>
                <a:ahLst/>
                <a:cxnLst/>
                <a:rect l="l" t="t" r="r" b="b"/>
                <a:pathLst>
                  <a:path w="15705" h="8188" extrusionOk="0">
                    <a:moveTo>
                      <a:pt x="2420" y="1"/>
                    </a:moveTo>
                    <a:cubicBezTo>
                      <a:pt x="2087" y="1"/>
                      <a:pt x="1775" y="44"/>
                      <a:pt x="1505" y="116"/>
                    </a:cubicBezTo>
                    <a:cubicBezTo>
                      <a:pt x="713" y="326"/>
                      <a:pt x="151" y="781"/>
                      <a:pt x="0" y="1340"/>
                    </a:cubicBezTo>
                    <a:lnTo>
                      <a:pt x="190" y="1391"/>
                    </a:lnTo>
                    <a:cubicBezTo>
                      <a:pt x="325" y="904"/>
                      <a:pt x="836" y="500"/>
                      <a:pt x="1557" y="306"/>
                    </a:cubicBezTo>
                    <a:cubicBezTo>
                      <a:pt x="1810" y="239"/>
                      <a:pt x="2107" y="195"/>
                      <a:pt x="2420" y="195"/>
                    </a:cubicBezTo>
                    <a:cubicBezTo>
                      <a:pt x="3157" y="195"/>
                      <a:pt x="3993" y="421"/>
                      <a:pt x="4638" y="1066"/>
                    </a:cubicBezTo>
                    <a:cubicBezTo>
                      <a:pt x="6104" y="2528"/>
                      <a:pt x="7316" y="3459"/>
                      <a:pt x="11748" y="4049"/>
                    </a:cubicBezTo>
                    <a:cubicBezTo>
                      <a:pt x="13095" y="4231"/>
                      <a:pt x="14081" y="4738"/>
                      <a:pt x="14679" y="5558"/>
                    </a:cubicBezTo>
                    <a:cubicBezTo>
                      <a:pt x="15535" y="6726"/>
                      <a:pt x="15289" y="8156"/>
                      <a:pt x="15285" y="8168"/>
                    </a:cubicBezTo>
                    <a:lnTo>
                      <a:pt x="15384" y="8188"/>
                    </a:lnTo>
                    <a:lnTo>
                      <a:pt x="15483" y="8188"/>
                    </a:lnTo>
                    <a:cubicBezTo>
                      <a:pt x="15511" y="8010"/>
                      <a:pt x="15705" y="6627"/>
                      <a:pt x="14842" y="5443"/>
                    </a:cubicBezTo>
                    <a:cubicBezTo>
                      <a:pt x="14212" y="4576"/>
                      <a:pt x="13178" y="4041"/>
                      <a:pt x="11772" y="3855"/>
                    </a:cubicBezTo>
                    <a:cubicBezTo>
                      <a:pt x="10061" y="3625"/>
                      <a:pt x="8837" y="3348"/>
                      <a:pt x="7894" y="3007"/>
                    </a:cubicBezTo>
                    <a:lnTo>
                      <a:pt x="7894" y="3007"/>
                    </a:lnTo>
                    <a:cubicBezTo>
                      <a:pt x="7902" y="3015"/>
                      <a:pt x="7910" y="3023"/>
                      <a:pt x="7914" y="3035"/>
                    </a:cubicBezTo>
                    <a:lnTo>
                      <a:pt x="7752" y="3150"/>
                    </a:lnTo>
                    <a:cubicBezTo>
                      <a:pt x="7692" y="3063"/>
                      <a:pt x="7633" y="2975"/>
                      <a:pt x="7581" y="2884"/>
                    </a:cubicBezTo>
                    <a:cubicBezTo>
                      <a:pt x="6318" y="2373"/>
                      <a:pt x="5589" y="1732"/>
                      <a:pt x="4781" y="928"/>
                    </a:cubicBezTo>
                    <a:cubicBezTo>
                      <a:pt x="4175" y="326"/>
                      <a:pt x="3418" y="64"/>
                      <a:pt x="2713" y="9"/>
                    </a:cubicBezTo>
                    <a:cubicBezTo>
                      <a:pt x="2705" y="68"/>
                      <a:pt x="2701" y="108"/>
                      <a:pt x="2701" y="116"/>
                    </a:cubicBezTo>
                    <a:lnTo>
                      <a:pt x="2503" y="84"/>
                    </a:lnTo>
                    <a:cubicBezTo>
                      <a:pt x="2503" y="84"/>
                      <a:pt x="2507" y="52"/>
                      <a:pt x="25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6"/>
              <p:cNvSpPr/>
              <p:nvPr/>
            </p:nvSpPr>
            <p:spPr>
              <a:xfrm>
                <a:off x="5196250" y="3648550"/>
                <a:ext cx="5375" cy="9525"/>
              </a:xfrm>
              <a:custGeom>
                <a:avLst/>
                <a:gdLst/>
                <a:ahLst/>
                <a:cxnLst/>
                <a:rect l="l" t="t" r="r" b="b"/>
                <a:pathLst>
                  <a:path w="215" h="381" extrusionOk="0">
                    <a:moveTo>
                      <a:pt x="44" y="1"/>
                    </a:moveTo>
                    <a:cubicBezTo>
                      <a:pt x="44" y="1"/>
                      <a:pt x="28" y="25"/>
                      <a:pt x="0" y="68"/>
                    </a:cubicBezTo>
                    <a:cubicBezTo>
                      <a:pt x="12" y="171"/>
                      <a:pt x="20" y="274"/>
                      <a:pt x="32" y="381"/>
                    </a:cubicBezTo>
                    <a:cubicBezTo>
                      <a:pt x="139" y="223"/>
                      <a:pt x="202" y="120"/>
                      <a:pt x="214" y="100"/>
                    </a:cubicBezTo>
                    <a:lnTo>
                      <a:pt x="44"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6"/>
              <p:cNvSpPr/>
              <p:nvPr/>
            </p:nvSpPr>
            <p:spPr>
              <a:xfrm>
                <a:off x="4899775" y="3546475"/>
                <a:ext cx="297300" cy="174200"/>
              </a:xfrm>
              <a:custGeom>
                <a:avLst/>
                <a:gdLst/>
                <a:ahLst/>
                <a:cxnLst/>
                <a:rect l="l" t="t" r="r" b="b"/>
                <a:pathLst>
                  <a:path w="11892" h="6968" extrusionOk="0">
                    <a:moveTo>
                      <a:pt x="143" y="0"/>
                    </a:moveTo>
                    <a:lnTo>
                      <a:pt x="143" y="0"/>
                    </a:lnTo>
                    <a:cubicBezTo>
                      <a:pt x="1" y="1470"/>
                      <a:pt x="654" y="2713"/>
                      <a:pt x="2028" y="3593"/>
                    </a:cubicBezTo>
                    <a:cubicBezTo>
                      <a:pt x="2500" y="3894"/>
                      <a:pt x="2979" y="4104"/>
                      <a:pt x="3363" y="4242"/>
                    </a:cubicBezTo>
                    <a:cubicBezTo>
                      <a:pt x="3407" y="4187"/>
                      <a:pt x="3454" y="4135"/>
                      <a:pt x="3502" y="4080"/>
                    </a:cubicBezTo>
                    <a:cubicBezTo>
                      <a:pt x="3114" y="3945"/>
                      <a:pt x="2615" y="3731"/>
                      <a:pt x="2131" y="3422"/>
                    </a:cubicBezTo>
                    <a:cubicBezTo>
                      <a:pt x="805" y="2575"/>
                      <a:pt x="203" y="1430"/>
                      <a:pt x="341" y="16"/>
                    </a:cubicBezTo>
                    <a:lnTo>
                      <a:pt x="143" y="0"/>
                    </a:lnTo>
                    <a:close/>
                    <a:moveTo>
                      <a:pt x="11859" y="4151"/>
                    </a:moveTo>
                    <a:cubicBezTo>
                      <a:pt x="11606" y="4547"/>
                      <a:pt x="10247" y="6528"/>
                      <a:pt x="8358" y="6753"/>
                    </a:cubicBezTo>
                    <a:cubicBezTo>
                      <a:pt x="8318" y="6825"/>
                      <a:pt x="8279" y="6896"/>
                      <a:pt x="8231" y="6967"/>
                    </a:cubicBezTo>
                    <a:cubicBezTo>
                      <a:pt x="10077" y="6833"/>
                      <a:pt x="11420" y="5149"/>
                      <a:pt x="11891" y="4464"/>
                    </a:cubicBezTo>
                    <a:cubicBezTo>
                      <a:pt x="11879" y="4357"/>
                      <a:pt x="11871" y="4254"/>
                      <a:pt x="11859" y="41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6"/>
              <p:cNvSpPr/>
              <p:nvPr/>
            </p:nvSpPr>
            <p:spPr>
              <a:xfrm>
                <a:off x="4441200" y="3518150"/>
                <a:ext cx="5375" cy="4675"/>
              </a:xfrm>
              <a:custGeom>
                <a:avLst/>
                <a:gdLst/>
                <a:ahLst/>
                <a:cxnLst/>
                <a:rect l="l" t="t" r="r" b="b"/>
                <a:pathLst>
                  <a:path w="215" h="187" extrusionOk="0">
                    <a:moveTo>
                      <a:pt x="215" y="0"/>
                    </a:moveTo>
                    <a:lnTo>
                      <a:pt x="215" y="0"/>
                    </a:lnTo>
                    <a:cubicBezTo>
                      <a:pt x="92" y="52"/>
                      <a:pt x="13" y="91"/>
                      <a:pt x="1" y="99"/>
                    </a:cubicBezTo>
                    <a:lnTo>
                      <a:pt x="44" y="186"/>
                    </a:lnTo>
                    <a:cubicBezTo>
                      <a:pt x="100" y="123"/>
                      <a:pt x="159" y="60"/>
                      <a:pt x="215"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6"/>
              <p:cNvSpPr/>
              <p:nvPr/>
            </p:nvSpPr>
            <p:spPr>
              <a:xfrm>
                <a:off x="4442300" y="3506750"/>
                <a:ext cx="169050" cy="224225"/>
              </a:xfrm>
              <a:custGeom>
                <a:avLst/>
                <a:gdLst/>
                <a:ahLst/>
                <a:cxnLst/>
                <a:rect l="l" t="t" r="r" b="b"/>
                <a:pathLst>
                  <a:path w="6762" h="8969" extrusionOk="0">
                    <a:moveTo>
                      <a:pt x="2123" y="1"/>
                    </a:moveTo>
                    <a:cubicBezTo>
                      <a:pt x="1335" y="1"/>
                      <a:pt x="543" y="294"/>
                      <a:pt x="171" y="456"/>
                    </a:cubicBezTo>
                    <a:cubicBezTo>
                      <a:pt x="115" y="516"/>
                      <a:pt x="56" y="579"/>
                      <a:pt x="0" y="642"/>
                    </a:cubicBezTo>
                    <a:lnTo>
                      <a:pt x="44" y="734"/>
                    </a:lnTo>
                    <a:cubicBezTo>
                      <a:pt x="60" y="726"/>
                      <a:pt x="1117" y="199"/>
                      <a:pt x="2131" y="199"/>
                    </a:cubicBezTo>
                    <a:cubicBezTo>
                      <a:pt x="2432" y="199"/>
                      <a:pt x="2725" y="246"/>
                      <a:pt x="2991" y="365"/>
                    </a:cubicBezTo>
                    <a:cubicBezTo>
                      <a:pt x="3434" y="563"/>
                      <a:pt x="3735" y="951"/>
                      <a:pt x="3886" y="1514"/>
                    </a:cubicBezTo>
                    <a:cubicBezTo>
                      <a:pt x="4092" y="2278"/>
                      <a:pt x="3981" y="3090"/>
                      <a:pt x="3874" y="3878"/>
                    </a:cubicBezTo>
                    <a:cubicBezTo>
                      <a:pt x="3632" y="5677"/>
                      <a:pt x="3379" y="7534"/>
                      <a:pt x="6686" y="8968"/>
                    </a:cubicBezTo>
                    <a:lnTo>
                      <a:pt x="6761" y="8786"/>
                    </a:lnTo>
                    <a:cubicBezTo>
                      <a:pt x="3597" y="7412"/>
                      <a:pt x="3826" y="5708"/>
                      <a:pt x="4072" y="3906"/>
                    </a:cubicBezTo>
                    <a:cubicBezTo>
                      <a:pt x="4179" y="3098"/>
                      <a:pt x="4294" y="2262"/>
                      <a:pt x="4080" y="1462"/>
                    </a:cubicBezTo>
                    <a:cubicBezTo>
                      <a:pt x="3914" y="841"/>
                      <a:pt x="3573" y="409"/>
                      <a:pt x="3070" y="183"/>
                    </a:cubicBezTo>
                    <a:cubicBezTo>
                      <a:pt x="2777" y="52"/>
                      <a:pt x="2448" y="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6"/>
              <p:cNvSpPr/>
              <p:nvPr/>
            </p:nvSpPr>
            <p:spPr>
              <a:xfrm>
                <a:off x="4349400" y="3744025"/>
                <a:ext cx="2125" cy="4175"/>
              </a:xfrm>
              <a:custGeom>
                <a:avLst/>
                <a:gdLst/>
                <a:ahLst/>
                <a:cxnLst/>
                <a:rect l="l" t="t" r="r" b="b"/>
                <a:pathLst>
                  <a:path w="85" h="167" extrusionOk="0">
                    <a:moveTo>
                      <a:pt x="84" y="0"/>
                    </a:moveTo>
                    <a:lnTo>
                      <a:pt x="84" y="0"/>
                    </a:lnTo>
                    <a:cubicBezTo>
                      <a:pt x="56" y="36"/>
                      <a:pt x="29" y="71"/>
                      <a:pt x="1" y="107"/>
                    </a:cubicBezTo>
                    <a:lnTo>
                      <a:pt x="76" y="166"/>
                    </a:lnTo>
                    <a:cubicBezTo>
                      <a:pt x="80" y="115"/>
                      <a:pt x="80" y="59"/>
                      <a:pt x="84"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6"/>
              <p:cNvSpPr/>
              <p:nvPr/>
            </p:nvSpPr>
            <p:spPr>
              <a:xfrm>
                <a:off x="4351300" y="3710950"/>
                <a:ext cx="130325" cy="38825"/>
              </a:xfrm>
              <a:custGeom>
                <a:avLst/>
                <a:gdLst/>
                <a:ahLst/>
                <a:cxnLst/>
                <a:rect l="l" t="t" r="r" b="b"/>
                <a:pathLst>
                  <a:path w="5213" h="1553" extrusionOk="0">
                    <a:moveTo>
                      <a:pt x="3125" y="0"/>
                    </a:moveTo>
                    <a:cubicBezTo>
                      <a:pt x="2705" y="0"/>
                      <a:pt x="2309" y="48"/>
                      <a:pt x="1941" y="139"/>
                    </a:cubicBezTo>
                    <a:cubicBezTo>
                      <a:pt x="1937" y="182"/>
                      <a:pt x="1933" y="230"/>
                      <a:pt x="1929" y="277"/>
                    </a:cubicBezTo>
                    <a:lnTo>
                      <a:pt x="1731" y="262"/>
                    </a:lnTo>
                    <a:lnTo>
                      <a:pt x="1735" y="194"/>
                    </a:lnTo>
                    <a:lnTo>
                      <a:pt x="1735" y="194"/>
                    </a:lnTo>
                    <a:cubicBezTo>
                      <a:pt x="1046" y="404"/>
                      <a:pt x="460" y="784"/>
                      <a:pt x="8" y="1323"/>
                    </a:cubicBezTo>
                    <a:cubicBezTo>
                      <a:pt x="4" y="1382"/>
                      <a:pt x="4" y="1438"/>
                      <a:pt x="0" y="1489"/>
                    </a:cubicBezTo>
                    <a:lnTo>
                      <a:pt x="79" y="1553"/>
                    </a:lnTo>
                    <a:cubicBezTo>
                      <a:pt x="915" y="483"/>
                      <a:pt x="2107" y="202"/>
                      <a:pt x="3129" y="202"/>
                    </a:cubicBezTo>
                    <a:cubicBezTo>
                      <a:pt x="4230" y="202"/>
                      <a:pt x="5126" y="527"/>
                      <a:pt x="5141" y="535"/>
                    </a:cubicBezTo>
                    <a:lnTo>
                      <a:pt x="5213" y="349"/>
                    </a:lnTo>
                    <a:cubicBezTo>
                      <a:pt x="5177" y="337"/>
                      <a:pt x="4341" y="28"/>
                      <a:pt x="3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6"/>
              <p:cNvSpPr/>
              <p:nvPr/>
            </p:nvSpPr>
            <p:spPr>
              <a:xfrm>
                <a:off x="4394575" y="3659050"/>
                <a:ext cx="40900" cy="58850"/>
              </a:xfrm>
              <a:custGeom>
                <a:avLst/>
                <a:gdLst/>
                <a:ahLst/>
                <a:cxnLst/>
                <a:rect l="l" t="t" r="r" b="b"/>
                <a:pathLst>
                  <a:path w="1636" h="2354" extrusionOk="0">
                    <a:moveTo>
                      <a:pt x="1561" y="1"/>
                    </a:moveTo>
                    <a:cubicBezTo>
                      <a:pt x="1426" y="1"/>
                      <a:pt x="1133" y="32"/>
                      <a:pt x="828" y="274"/>
                    </a:cubicBezTo>
                    <a:cubicBezTo>
                      <a:pt x="372" y="638"/>
                      <a:pt x="99" y="1308"/>
                      <a:pt x="4" y="2270"/>
                    </a:cubicBezTo>
                    <a:lnTo>
                      <a:pt x="0" y="2338"/>
                    </a:lnTo>
                    <a:lnTo>
                      <a:pt x="198" y="2353"/>
                    </a:lnTo>
                    <a:cubicBezTo>
                      <a:pt x="202" y="2306"/>
                      <a:pt x="206" y="2258"/>
                      <a:pt x="210" y="2215"/>
                    </a:cubicBezTo>
                    <a:cubicBezTo>
                      <a:pt x="301" y="1363"/>
                      <a:pt x="559" y="749"/>
                      <a:pt x="947" y="432"/>
                    </a:cubicBezTo>
                    <a:cubicBezTo>
                      <a:pt x="1208" y="222"/>
                      <a:pt x="1454" y="199"/>
                      <a:pt x="1557" y="199"/>
                    </a:cubicBezTo>
                    <a:lnTo>
                      <a:pt x="1608" y="199"/>
                    </a:lnTo>
                    <a:lnTo>
                      <a:pt x="1636" y="5"/>
                    </a:lnTo>
                    <a:cubicBezTo>
                      <a:pt x="1632" y="5"/>
                      <a:pt x="1604"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6"/>
              <p:cNvSpPr/>
              <p:nvPr/>
            </p:nvSpPr>
            <p:spPr>
              <a:xfrm>
                <a:off x="4974625" y="3960275"/>
                <a:ext cx="4500" cy="2700"/>
              </a:xfrm>
              <a:custGeom>
                <a:avLst/>
                <a:gdLst/>
                <a:ahLst/>
                <a:cxnLst/>
                <a:rect l="l" t="t" r="r" b="b"/>
                <a:pathLst>
                  <a:path w="180" h="108" extrusionOk="0">
                    <a:moveTo>
                      <a:pt x="171" y="1"/>
                    </a:moveTo>
                    <a:cubicBezTo>
                      <a:pt x="116" y="36"/>
                      <a:pt x="56" y="72"/>
                      <a:pt x="1" y="107"/>
                    </a:cubicBezTo>
                    <a:cubicBezTo>
                      <a:pt x="104" y="104"/>
                      <a:pt x="167" y="100"/>
                      <a:pt x="179" y="96"/>
                    </a:cubicBezTo>
                    <a:lnTo>
                      <a:pt x="171"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6"/>
              <p:cNvSpPr/>
              <p:nvPr/>
            </p:nvSpPr>
            <p:spPr>
              <a:xfrm>
                <a:off x="4780350" y="3768975"/>
                <a:ext cx="198575" cy="194000"/>
              </a:xfrm>
              <a:custGeom>
                <a:avLst/>
                <a:gdLst/>
                <a:ahLst/>
                <a:cxnLst/>
                <a:rect l="l" t="t" r="r" b="b"/>
                <a:pathLst>
                  <a:path w="7943" h="7760" extrusionOk="0">
                    <a:moveTo>
                      <a:pt x="1367" y="0"/>
                    </a:moveTo>
                    <a:cubicBezTo>
                      <a:pt x="959" y="0"/>
                      <a:pt x="504" y="95"/>
                      <a:pt x="1" y="281"/>
                    </a:cubicBezTo>
                    <a:lnTo>
                      <a:pt x="72" y="468"/>
                    </a:lnTo>
                    <a:cubicBezTo>
                      <a:pt x="551" y="289"/>
                      <a:pt x="983" y="198"/>
                      <a:pt x="1367" y="198"/>
                    </a:cubicBezTo>
                    <a:cubicBezTo>
                      <a:pt x="1771" y="198"/>
                      <a:pt x="2120" y="297"/>
                      <a:pt x="2409" y="499"/>
                    </a:cubicBezTo>
                    <a:cubicBezTo>
                      <a:pt x="3344" y="1137"/>
                      <a:pt x="3367" y="2618"/>
                      <a:pt x="3367" y="2626"/>
                    </a:cubicBezTo>
                    <a:cubicBezTo>
                      <a:pt x="3276" y="4417"/>
                      <a:pt x="3700" y="5771"/>
                      <a:pt x="4631" y="6654"/>
                    </a:cubicBezTo>
                    <a:cubicBezTo>
                      <a:pt x="5665" y="7641"/>
                      <a:pt x="7027" y="7759"/>
                      <a:pt x="7637" y="7759"/>
                    </a:cubicBezTo>
                    <a:lnTo>
                      <a:pt x="7772" y="7759"/>
                    </a:lnTo>
                    <a:cubicBezTo>
                      <a:pt x="7827" y="7724"/>
                      <a:pt x="7887" y="7688"/>
                      <a:pt x="7942" y="7653"/>
                    </a:cubicBezTo>
                    <a:lnTo>
                      <a:pt x="7930" y="7550"/>
                    </a:lnTo>
                    <a:cubicBezTo>
                      <a:pt x="7926" y="7554"/>
                      <a:pt x="7831" y="7561"/>
                      <a:pt x="7665" y="7561"/>
                    </a:cubicBezTo>
                    <a:cubicBezTo>
                      <a:pt x="7103" y="7561"/>
                      <a:pt x="5756" y="7454"/>
                      <a:pt x="4766" y="6512"/>
                    </a:cubicBezTo>
                    <a:cubicBezTo>
                      <a:pt x="3942" y="5724"/>
                      <a:pt x="3534" y="4539"/>
                      <a:pt x="3554" y="2983"/>
                    </a:cubicBezTo>
                    <a:lnTo>
                      <a:pt x="3554" y="2983"/>
                    </a:lnTo>
                    <a:cubicBezTo>
                      <a:pt x="3550" y="2987"/>
                      <a:pt x="3546" y="2995"/>
                      <a:pt x="3542" y="3002"/>
                    </a:cubicBezTo>
                    <a:lnTo>
                      <a:pt x="3371" y="2903"/>
                    </a:lnTo>
                    <a:cubicBezTo>
                      <a:pt x="3427" y="2804"/>
                      <a:pt x="3494" y="2717"/>
                      <a:pt x="3565" y="2642"/>
                    </a:cubicBezTo>
                    <a:cubicBezTo>
                      <a:pt x="3565" y="2638"/>
                      <a:pt x="3565" y="2634"/>
                      <a:pt x="3565" y="2630"/>
                    </a:cubicBezTo>
                    <a:cubicBezTo>
                      <a:pt x="3565" y="2563"/>
                      <a:pt x="3542" y="1034"/>
                      <a:pt x="2524" y="333"/>
                    </a:cubicBezTo>
                    <a:cubicBezTo>
                      <a:pt x="2199" y="111"/>
                      <a:pt x="1811" y="0"/>
                      <a:pt x="1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6"/>
              <p:cNvSpPr/>
              <p:nvPr/>
            </p:nvSpPr>
            <p:spPr>
              <a:xfrm>
                <a:off x="4864625" y="3822825"/>
                <a:ext cx="89350" cy="21225"/>
              </a:xfrm>
              <a:custGeom>
                <a:avLst/>
                <a:gdLst/>
                <a:ahLst/>
                <a:cxnLst/>
                <a:rect l="l" t="t" r="r" b="b"/>
                <a:pathLst>
                  <a:path w="3574" h="849" extrusionOk="0">
                    <a:moveTo>
                      <a:pt x="1478" y="1"/>
                    </a:moveTo>
                    <a:cubicBezTo>
                      <a:pt x="999" y="1"/>
                      <a:pt x="531" y="124"/>
                      <a:pt x="194" y="488"/>
                    </a:cubicBezTo>
                    <a:cubicBezTo>
                      <a:pt x="123" y="563"/>
                      <a:pt x="56" y="650"/>
                      <a:pt x="0" y="749"/>
                    </a:cubicBezTo>
                    <a:lnTo>
                      <a:pt x="171" y="848"/>
                    </a:lnTo>
                    <a:cubicBezTo>
                      <a:pt x="175" y="841"/>
                      <a:pt x="179" y="833"/>
                      <a:pt x="183" y="829"/>
                    </a:cubicBezTo>
                    <a:cubicBezTo>
                      <a:pt x="476" y="357"/>
                      <a:pt x="963" y="207"/>
                      <a:pt x="1478" y="207"/>
                    </a:cubicBezTo>
                    <a:cubicBezTo>
                      <a:pt x="2428" y="207"/>
                      <a:pt x="3466" y="734"/>
                      <a:pt x="3482" y="742"/>
                    </a:cubicBezTo>
                    <a:lnTo>
                      <a:pt x="3573" y="563"/>
                    </a:lnTo>
                    <a:cubicBezTo>
                      <a:pt x="3506" y="528"/>
                      <a:pt x="2464" y="1"/>
                      <a:pt x="14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6"/>
              <p:cNvSpPr/>
              <p:nvPr/>
            </p:nvSpPr>
            <p:spPr>
              <a:xfrm>
                <a:off x="4761050" y="3501025"/>
                <a:ext cx="76850" cy="215875"/>
              </a:xfrm>
              <a:custGeom>
                <a:avLst/>
                <a:gdLst/>
                <a:ahLst/>
                <a:cxnLst/>
                <a:rect l="l" t="t" r="r" b="b"/>
                <a:pathLst>
                  <a:path w="3074" h="8635" extrusionOk="0">
                    <a:moveTo>
                      <a:pt x="76" y="0"/>
                    </a:moveTo>
                    <a:lnTo>
                      <a:pt x="0" y="182"/>
                    </a:lnTo>
                    <a:cubicBezTo>
                      <a:pt x="1577" y="840"/>
                      <a:pt x="2484" y="1644"/>
                      <a:pt x="2698" y="2575"/>
                    </a:cubicBezTo>
                    <a:cubicBezTo>
                      <a:pt x="2836" y="3189"/>
                      <a:pt x="2662" y="3739"/>
                      <a:pt x="2456" y="4369"/>
                    </a:cubicBezTo>
                    <a:cubicBezTo>
                      <a:pt x="2226" y="5086"/>
                      <a:pt x="1965" y="5898"/>
                      <a:pt x="2175" y="6943"/>
                    </a:cubicBezTo>
                    <a:cubicBezTo>
                      <a:pt x="2274" y="7439"/>
                      <a:pt x="2464" y="7918"/>
                      <a:pt x="2741" y="8369"/>
                    </a:cubicBezTo>
                    <a:cubicBezTo>
                      <a:pt x="2793" y="8460"/>
                      <a:pt x="2852" y="8548"/>
                      <a:pt x="2912" y="8635"/>
                    </a:cubicBezTo>
                    <a:lnTo>
                      <a:pt x="3074" y="8520"/>
                    </a:lnTo>
                    <a:cubicBezTo>
                      <a:pt x="3070" y="8508"/>
                      <a:pt x="3062" y="8500"/>
                      <a:pt x="3054" y="8492"/>
                    </a:cubicBezTo>
                    <a:cubicBezTo>
                      <a:pt x="2710" y="7993"/>
                      <a:pt x="2480" y="7458"/>
                      <a:pt x="2369" y="6904"/>
                    </a:cubicBezTo>
                    <a:cubicBezTo>
                      <a:pt x="2167" y="5910"/>
                      <a:pt x="2412" y="5157"/>
                      <a:pt x="2646" y="4432"/>
                    </a:cubicBezTo>
                    <a:cubicBezTo>
                      <a:pt x="2848" y="3799"/>
                      <a:pt x="3042" y="3200"/>
                      <a:pt x="2888" y="2531"/>
                    </a:cubicBezTo>
                    <a:cubicBezTo>
                      <a:pt x="2662" y="1533"/>
                      <a:pt x="1715" y="681"/>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6"/>
              <p:cNvSpPr/>
              <p:nvPr/>
            </p:nvSpPr>
            <p:spPr>
              <a:xfrm>
                <a:off x="4526650" y="3901150"/>
                <a:ext cx="2900" cy="1425"/>
              </a:xfrm>
              <a:custGeom>
                <a:avLst/>
                <a:gdLst/>
                <a:ahLst/>
                <a:cxnLst/>
                <a:rect l="l" t="t" r="r" b="b"/>
                <a:pathLst>
                  <a:path w="116" h="57" extrusionOk="0">
                    <a:moveTo>
                      <a:pt x="116" y="1"/>
                    </a:moveTo>
                    <a:lnTo>
                      <a:pt x="116" y="1"/>
                    </a:lnTo>
                    <a:cubicBezTo>
                      <a:pt x="76" y="5"/>
                      <a:pt x="37" y="5"/>
                      <a:pt x="1" y="5"/>
                    </a:cubicBezTo>
                    <a:cubicBezTo>
                      <a:pt x="17" y="37"/>
                      <a:pt x="29" y="52"/>
                      <a:pt x="29" y="56"/>
                    </a:cubicBezTo>
                    <a:lnTo>
                      <a:pt x="116"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6"/>
              <p:cNvSpPr/>
              <p:nvPr/>
            </p:nvSpPr>
            <p:spPr>
              <a:xfrm>
                <a:off x="4492600" y="3795700"/>
                <a:ext cx="39025" cy="105575"/>
              </a:xfrm>
              <a:custGeom>
                <a:avLst/>
                <a:gdLst/>
                <a:ahLst/>
                <a:cxnLst/>
                <a:rect l="l" t="t" r="r" b="b"/>
                <a:pathLst>
                  <a:path w="1561" h="4223" extrusionOk="0">
                    <a:moveTo>
                      <a:pt x="1212" y="1"/>
                    </a:moveTo>
                    <a:lnTo>
                      <a:pt x="1212" y="1"/>
                    </a:lnTo>
                    <a:cubicBezTo>
                      <a:pt x="0" y="1664"/>
                      <a:pt x="1161" y="3866"/>
                      <a:pt x="1363" y="4223"/>
                    </a:cubicBezTo>
                    <a:cubicBezTo>
                      <a:pt x="1399" y="4223"/>
                      <a:pt x="1438" y="4223"/>
                      <a:pt x="1478" y="4219"/>
                    </a:cubicBezTo>
                    <a:lnTo>
                      <a:pt x="1561" y="4167"/>
                    </a:lnTo>
                    <a:cubicBezTo>
                      <a:pt x="1545" y="4144"/>
                      <a:pt x="135" y="1815"/>
                      <a:pt x="1371" y="115"/>
                    </a:cubicBezTo>
                    <a:lnTo>
                      <a:pt x="1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6"/>
              <p:cNvSpPr/>
              <p:nvPr/>
            </p:nvSpPr>
            <p:spPr>
              <a:xfrm>
                <a:off x="4690650" y="3920975"/>
                <a:ext cx="6250" cy="2500"/>
              </a:xfrm>
              <a:custGeom>
                <a:avLst/>
                <a:gdLst/>
                <a:ahLst/>
                <a:cxnLst/>
                <a:rect l="l" t="t" r="r" b="b"/>
                <a:pathLst>
                  <a:path w="250" h="100" extrusionOk="0">
                    <a:moveTo>
                      <a:pt x="0" y="0"/>
                    </a:moveTo>
                    <a:lnTo>
                      <a:pt x="4" y="99"/>
                    </a:lnTo>
                    <a:cubicBezTo>
                      <a:pt x="8" y="99"/>
                      <a:pt x="99" y="95"/>
                      <a:pt x="250" y="71"/>
                    </a:cubicBezTo>
                    <a:cubicBezTo>
                      <a:pt x="166" y="48"/>
                      <a:pt x="83" y="24"/>
                      <a:pt x="0"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6"/>
              <p:cNvSpPr/>
              <p:nvPr/>
            </p:nvSpPr>
            <p:spPr>
              <a:xfrm>
                <a:off x="4690650" y="3870275"/>
                <a:ext cx="75875" cy="52500"/>
              </a:xfrm>
              <a:custGeom>
                <a:avLst/>
                <a:gdLst/>
                <a:ahLst/>
                <a:cxnLst/>
                <a:rect l="l" t="t" r="r" b="b"/>
                <a:pathLst>
                  <a:path w="3035" h="2100" extrusionOk="0">
                    <a:moveTo>
                      <a:pt x="2860" y="0"/>
                    </a:moveTo>
                    <a:cubicBezTo>
                      <a:pt x="1810" y="1870"/>
                      <a:pt x="16" y="1929"/>
                      <a:pt x="0" y="1929"/>
                    </a:cubicBezTo>
                    <a:lnTo>
                      <a:pt x="0" y="2028"/>
                    </a:lnTo>
                    <a:cubicBezTo>
                      <a:pt x="83" y="2052"/>
                      <a:pt x="166" y="2076"/>
                      <a:pt x="250" y="2099"/>
                    </a:cubicBezTo>
                    <a:cubicBezTo>
                      <a:pt x="800" y="2012"/>
                      <a:pt x="2163" y="1644"/>
                      <a:pt x="3034" y="95"/>
                    </a:cubicBezTo>
                    <a:lnTo>
                      <a:pt x="28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6"/>
              <p:cNvSpPr/>
              <p:nvPr/>
            </p:nvSpPr>
            <p:spPr>
              <a:xfrm>
                <a:off x="5084950" y="3476750"/>
                <a:ext cx="3200" cy="3200"/>
              </a:xfrm>
              <a:custGeom>
                <a:avLst/>
                <a:gdLst/>
                <a:ahLst/>
                <a:cxnLst/>
                <a:rect l="l" t="t" r="r" b="b"/>
                <a:pathLst>
                  <a:path w="128" h="128" extrusionOk="0">
                    <a:moveTo>
                      <a:pt x="91" y="1"/>
                    </a:moveTo>
                    <a:lnTo>
                      <a:pt x="0" y="32"/>
                    </a:lnTo>
                    <a:cubicBezTo>
                      <a:pt x="44" y="64"/>
                      <a:pt x="87" y="96"/>
                      <a:pt x="127" y="127"/>
                    </a:cubicBezTo>
                    <a:cubicBezTo>
                      <a:pt x="107" y="48"/>
                      <a:pt x="95" y="5"/>
                      <a:pt x="91"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6"/>
              <p:cNvSpPr/>
              <p:nvPr/>
            </p:nvSpPr>
            <p:spPr>
              <a:xfrm>
                <a:off x="5061475" y="3477550"/>
                <a:ext cx="37950" cy="87150"/>
              </a:xfrm>
              <a:custGeom>
                <a:avLst/>
                <a:gdLst/>
                <a:ahLst/>
                <a:cxnLst/>
                <a:rect l="l" t="t" r="r" b="b"/>
                <a:pathLst>
                  <a:path w="1518" h="3486" extrusionOk="0">
                    <a:moveTo>
                      <a:pt x="939" y="0"/>
                    </a:moveTo>
                    <a:lnTo>
                      <a:pt x="844" y="32"/>
                    </a:lnTo>
                    <a:cubicBezTo>
                      <a:pt x="852" y="52"/>
                      <a:pt x="1514" y="2112"/>
                      <a:pt x="1" y="3331"/>
                    </a:cubicBezTo>
                    <a:lnTo>
                      <a:pt x="123" y="3486"/>
                    </a:lnTo>
                    <a:cubicBezTo>
                      <a:pt x="1518" y="2361"/>
                      <a:pt x="1193" y="583"/>
                      <a:pt x="1066" y="95"/>
                    </a:cubicBezTo>
                    <a:cubicBezTo>
                      <a:pt x="1026" y="64"/>
                      <a:pt x="983" y="32"/>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6"/>
              <p:cNvSpPr/>
              <p:nvPr/>
            </p:nvSpPr>
            <p:spPr>
              <a:xfrm>
                <a:off x="4851650" y="3440900"/>
                <a:ext cx="120925" cy="61225"/>
              </a:xfrm>
              <a:custGeom>
                <a:avLst/>
                <a:gdLst/>
                <a:ahLst/>
                <a:cxnLst/>
                <a:rect l="l" t="t" r="r" b="b"/>
                <a:pathLst>
                  <a:path w="4837" h="2449" extrusionOk="0">
                    <a:moveTo>
                      <a:pt x="535" y="1"/>
                    </a:moveTo>
                    <a:cubicBezTo>
                      <a:pt x="361" y="1"/>
                      <a:pt x="183" y="5"/>
                      <a:pt x="1" y="13"/>
                    </a:cubicBezTo>
                    <a:cubicBezTo>
                      <a:pt x="4" y="76"/>
                      <a:pt x="8" y="143"/>
                      <a:pt x="8" y="211"/>
                    </a:cubicBezTo>
                    <a:cubicBezTo>
                      <a:pt x="187" y="203"/>
                      <a:pt x="357" y="199"/>
                      <a:pt x="519" y="199"/>
                    </a:cubicBezTo>
                    <a:cubicBezTo>
                      <a:pt x="2500" y="199"/>
                      <a:pt x="3506" y="757"/>
                      <a:pt x="4009" y="1249"/>
                    </a:cubicBezTo>
                    <a:cubicBezTo>
                      <a:pt x="4599" y="1827"/>
                      <a:pt x="4639" y="2441"/>
                      <a:pt x="4639" y="2449"/>
                    </a:cubicBezTo>
                    <a:lnTo>
                      <a:pt x="4714" y="2445"/>
                    </a:lnTo>
                    <a:lnTo>
                      <a:pt x="4837" y="2437"/>
                    </a:lnTo>
                    <a:cubicBezTo>
                      <a:pt x="4837" y="2409"/>
                      <a:pt x="4793" y="1688"/>
                      <a:pt x="4068" y="1031"/>
                    </a:cubicBezTo>
                    <a:cubicBezTo>
                      <a:pt x="3312" y="345"/>
                      <a:pt x="2124" y="1"/>
                      <a:pt x="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6"/>
              <p:cNvSpPr/>
              <p:nvPr/>
            </p:nvSpPr>
            <p:spPr>
              <a:xfrm>
                <a:off x="4838175" y="3381400"/>
                <a:ext cx="5475" cy="2700"/>
              </a:xfrm>
              <a:custGeom>
                <a:avLst/>
                <a:gdLst/>
                <a:ahLst/>
                <a:cxnLst/>
                <a:rect l="l" t="t" r="r" b="b"/>
                <a:pathLst>
                  <a:path w="219" h="108" extrusionOk="0">
                    <a:moveTo>
                      <a:pt x="191" y="0"/>
                    </a:moveTo>
                    <a:lnTo>
                      <a:pt x="1" y="56"/>
                    </a:lnTo>
                    <a:cubicBezTo>
                      <a:pt x="1" y="56"/>
                      <a:pt x="1" y="64"/>
                      <a:pt x="5" y="80"/>
                    </a:cubicBezTo>
                    <a:cubicBezTo>
                      <a:pt x="76" y="88"/>
                      <a:pt x="147" y="95"/>
                      <a:pt x="219" y="107"/>
                    </a:cubicBezTo>
                    <a:cubicBezTo>
                      <a:pt x="203" y="40"/>
                      <a:pt x="191" y="0"/>
                      <a:pt x="191"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6"/>
              <p:cNvSpPr/>
              <p:nvPr/>
            </p:nvSpPr>
            <p:spPr>
              <a:xfrm>
                <a:off x="4838275" y="3383375"/>
                <a:ext cx="13800" cy="94600"/>
              </a:xfrm>
              <a:custGeom>
                <a:avLst/>
                <a:gdLst/>
                <a:ahLst/>
                <a:cxnLst/>
                <a:rect l="l" t="t" r="r" b="b"/>
                <a:pathLst>
                  <a:path w="552" h="3784" extrusionOk="0">
                    <a:moveTo>
                      <a:pt x="1" y="1"/>
                    </a:moveTo>
                    <a:cubicBezTo>
                      <a:pt x="60" y="214"/>
                      <a:pt x="496" y="1866"/>
                      <a:pt x="294" y="3763"/>
                    </a:cubicBezTo>
                    <a:lnTo>
                      <a:pt x="492" y="3783"/>
                    </a:lnTo>
                    <a:cubicBezTo>
                      <a:pt x="539" y="3340"/>
                      <a:pt x="551" y="2912"/>
                      <a:pt x="543" y="2512"/>
                    </a:cubicBezTo>
                    <a:cubicBezTo>
                      <a:pt x="543" y="2444"/>
                      <a:pt x="539" y="2377"/>
                      <a:pt x="536" y="2314"/>
                    </a:cubicBezTo>
                    <a:cubicBezTo>
                      <a:pt x="492" y="1197"/>
                      <a:pt x="290" y="321"/>
                      <a:pt x="215" y="28"/>
                    </a:cubicBezTo>
                    <a:cubicBezTo>
                      <a:pt x="143" y="16"/>
                      <a:pt x="72" y="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6"/>
              <p:cNvSpPr/>
              <p:nvPr/>
            </p:nvSpPr>
            <p:spPr>
              <a:xfrm>
                <a:off x="5125250" y="3814225"/>
                <a:ext cx="3775" cy="2500"/>
              </a:xfrm>
              <a:custGeom>
                <a:avLst/>
                <a:gdLst/>
                <a:ahLst/>
                <a:cxnLst/>
                <a:rect l="l" t="t" r="r" b="b"/>
                <a:pathLst>
                  <a:path w="151" h="100" extrusionOk="0">
                    <a:moveTo>
                      <a:pt x="151" y="0"/>
                    </a:moveTo>
                    <a:lnTo>
                      <a:pt x="151" y="0"/>
                    </a:lnTo>
                    <a:cubicBezTo>
                      <a:pt x="99" y="32"/>
                      <a:pt x="52" y="60"/>
                      <a:pt x="0" y="91"/>
                    </a:cubicBezTo>
                    <a:cubicBezTo>
                      <a:pt x="92" y="95"/>
                      <a:pt x="147" y="99"/>
                      <a:pt x="147" y="99"/>
                    </a:cubicBezTo>
                    <a:lnTo>
                      <a:pt x="151" y="0"/>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6"/>
              <p:cNvSpPr/>
              <p:nvPr/>
            </p:nvSpPr>
            <p:spPr>
              <a:xfrm>
                <a:off x="5050200" y="3764125"/>
                <a:ext cx="78825" cy="52400"/>
              </a:xfrm>
              <a:custGeom>
                <a:avLst/>
                <a:gdLst/>
                <a:ahLst/>
                <a:cxnLst/>
                <a:rect l="l" t="t" r="r" b="b"/>
                <a:pathLst>
                  <a:path w="3153" h="2096" extrusionOk="0">
                    <a:moveTo>
                      <a:pt x="194" y="0"/>
                    </a:moveTo>
                    <a:lnTo>
                      <a:pt x="0" y="52"/>
                    </a:lnTo>
                    <a:cubicBezTo>
                      <a:pt x="475" y="1786"/>
                      <a:pt x="2444" y="2052"/>
                      <a:pt x="3002" y="2095"/>
                    </a:cubicBezTo>
                    <a:cubicBezTo>
                      <a:pt x="3054" y="2064"/>
                      <a:pt x="3101" y="2036"/>
                      <a:pt x="3153" y="2004"/>
                    </a:cubicBezTo>
                    <a:lnTo>
                      <a:pt x="3153" y="1905"/>
                    </a:lnTo>
                    <a:cubicBezTo>
                      <a:pt x="3129" y="1905"/>
                      <a:pt x="705" y="1874"/>
                      <a:pt x="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6"/>
              <p:cNvSpPr/>
              <p:nvPr/>
            </p:nvSpPr>
            <p:spPr>
              <a:xfrm>
                <a:off x="4693800" y="3582400"/>
                <a:ext cx="17275" cy="58650"/>
              </a:xfrm>
              <a:custGeom>
                <a:avLst/>
                <a:gdLst/>
                <a:ahLst/>
                <a:cxnLst/>
                <a:rect l="l" t="t" r="r" b="b"/>
                <a:pathLst>
                  <a:path w="691" h="2346" extrusionOk="0">
                    <a:moveTo>
                      <a:pt x="163" y="1"/>
                    </a:moveTo>
                    <a:lnTo>
                      <a:pt x="1" y="116"/>
                    </a:lnTo>
                    <a:cubicBezTo>
                      <a:pt x="488" y="793"/>
                      <a:pt x="401" y="1914"/>
                      <a:pt x="365" y="2231"/>
                    </a:cubicBezTo>
                    <a:cubicBezTo>
                      <a:pt x="357" y="2282"/>
                      <a:pt x="353" y="2314"/>
                      <a:pt x="353" y="2314"/>
                    </a:cubicBezTo>
                    <a:lnTo>
                      <a:pt x="551" y="2346"/>
                    </a:lnTo>
                    <a:cubicBezTo>
                      <a:pt x="551" y="2338"/>
                      <a:pt x="555" y="2298"/>
                      <a:pt x="563" y="2239"/>
                    </a:cubicBezTo>
                    <a:cubicBezTo>
                      <a:pt x="603" y="1886"/>
                      <a:pt x="690" y="734"/>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6"/>
              <p:cNvSpPr/>
              <p:nvPr/>
            </p:nvSpPr>
            <p:spPr>
              <a:xfrm>
                <a:off x="4677875" y="3387050"/>
                <a:ext cx="2700" cy="1400"/>
              </a:xfrm>
              <a:custGeom>
                <a:avLst/>
                <a:gdLst/>
                <a:ahLst/>
                <a:cxnLst/>
                <a:rect l="l" t="t" r="r" b="b"/>
                <a:pathLst>
                  <a:path w="108" h="56" extrusionOk="0">
                    <a:moveTo>
                      <a:pt x="79" y="0"/>
                    </a:moveTo>
                    <a:lnTo>
                      <a:pt x="0" y="56"/>
                    </a:lnTo>
                    <a:cubicBezTo>
                      <a:pt x="36" y="48"/>
                      <a:pt x="71" y="44"/>
                      <a:pt x="107" y="36"/>
                    </a:cubicBezTo>
                    <a:cubicBezTo>
                      <a:pt x="91" y="12"/>
                      <a:pt x="83" y="0"/>
                      <a:pt x="79"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6"/>
              <p:cNvSpPr/>
              <p:nvPr/>
            </p:nvSpPr>
            <p:spPr>
              <a:xfrm>
                <a:off x="4675875" y="3387925"/>
                <a:ext cx="75400" cy="74500"/>
              </a:xfrm>
              <a:custGeom>
                <a:avLst/>
                <a:gdLst/>
                <a:ahLst/>
                <a:cxnLst/>
                <a:rect l="l" t="t" r="r" b="b"/>
                <a:pathLst>
                  <a:path w="3016" h="2980" extrusionOk="0">
                    <a:moveTo>
                      <a:pt x="187" y="1"/>
                    </a:moveTo>
                    <a:cubicBezTo>
                      <a:pt x="151" y="9"/>
                      <a:pt x="116" y="13"/>
                      <a:pt x="80" y="21"/>
                    </a:cubicBezTo>
                    <a:lnTo>
                      <a:pt x="1" y="80"/>
                    </a:lnTo>
                    <a:cubicBezTo>
                      <a:pt x="13" y="100"/>
                      <a:pt x="1352" y="1930"/>
                      <a:pt x="2904" y="2979"/>
                    </a:cubicBezTo>
                    <a:lnTo>
                      <a:pt x="3015" y="2813"/>
                    </a:lnTo>
                    <a:cubicBezTo>
                      <a:pt x="1613" y="1866"/>
                      <a:pt x="385" y="262"/>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6"/>
              <p:cNvSpPr/>
              <p:nvPr/>
            </p:nvSpPr>
            <p:spPr>
              <a:xfrm>
                <a:off x="4641225" y="3677775"/>
                <a:ext cx="151625" cy="129450"/>
              </a:xfrm>
              <a:custGeom>
                <a:avLst/>
                <a:gdLst/>
                <a:ahLst/>
                <a:cxnLst/>
                <a:rect l="l" t="t" r="r" b="b"/>
                <a:pathLst>
                  <a:path w="6065" h="5178" extrusionOk="0">
                    <a:moveTo>
                      <a:pt x="3102" y="0"/>
                    </a:moveTo>
                    <a:cubicBezTo>
                      <a:pt x="2999" y="0"/>
                      <a:pt x="2892" y="4"/>
                      <a:pt x="2789" y="16"/>
                    </a:cubicBezTo>
                    <a:cubicBezTo>
                      <a:pt x="1189" y="167"/>
                      <a:pt x="1" y="1442"/>
                      <a:pt x="135" y="2864"/>
                    </a:cubicBezTo>
                    <a:cubicBezTo>
                      <a:pt x="262" y="4195"/>
                      <a:pt x="1498" y="5177"/>
                      <a:pt x="2963" y="5177"/>
                    </a:cubicBezTo>
                    <a:cubicBezTo>
                      <a:pt x="3066" y="5177"/>
                      <a:pt x="3173" y="5173"/>
                      <a:pt x="3276" y="5165"/>
                    </a:cubicBezTo>
                    <a:cubicBezTo>
                      <a:pt x="4876" y="5011"/>
                      <a:pt x="6065" y="3735"/>
                      <a:pt x="5930" y="2313"/>
                    </a:cubicBezTo>
                    <a:cubicBezTo>
                      <a:pt x="5803" y="986"/>
                      <a:pt x="4568" y="0"/>
                      <a:pt x="3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6"/>
              <p:cNvSpPr/>
              <p:nvPr/>
            </p:nvSpPr>
            <p:spPr>
              <a:xfrm>
                <a:off x="4969200" y="3624100"/>
                <a:ext cx="147450" cy="129450"/>
              </a:xfrm>
              <a:custGeom>
                <a:avLst/>
                <a:gdLst/>
                <a:ahLst/>
                <a:cxnLst/>
                <a:rect l="l" t="t" r="r" b="b"/>
                <a:pathLst>
                  <a:path w="5898" h="5178" extrusionOk="0">
                    <a:moveTo>
                      <a:pt x="3022" y="0"/>
                    </a:moveTo>
                    <a:cubicBezTo>
                      <a:pt x="2919" y="0"/>
                      <a:pt x="2816" y="4"/>
                      <a:pt x="2713" y="16"/>
                    </a:cubicBezTo>
                    <a:cubicBezTo>
                      <a:pt x="1905" y="92"/>
                      <a:pt x="1204" y="452"/>
                      <a:pt x="725" y="975"/>
                    </a:cubicBezTo>
                    <a:cubicBezTo>
                      <a:pt x="1133" y="1121"/>
                      <a:pt x="1414" y="1181"/>
                      <a:pt x="1422" y="1181"/>
                    </a:cubicBezTo>
                    <a:lnTo>
                      <a:pt x="1458" y="1189"/>
                    </a:lnTo>
                    <a:lnTo>
                      <a:pt x="1481" y="1216"/>
                    </a:lnTo>
                    <a:cubicBezTo>
                      <a:pt x="2690" y="2848"/>
                      <a:pt x="3949" y="3672"/>
                      <a:pt x="5224" y="3672"/>
                    </a:cubicBezTo>
                    <a:cubicBezTo>
                      <a:pt x="5276" y="3672"/>
                      <a:pt x="5327" y="3668"/>
                      <a:pt x="5379" y="3668"/>
                    </a:cubicBezTo>
                    <a:cubicBezTo>
                      <a:pt x="5446" y="3664"/>
                      <a:pt x="5514" y="3656"/>
                      <a:pt x="5581" y="3648"/>
                    </a:cubicBezTo>
                    <a:cubicBezTo>
                      <a:pt x="5795" y="3244"/>
                      <a:pt x="5898" y="2789"/>
                      <a:pt x="5850" y="2314"/>
                    </a:cubicBezTo>
                    <a:cubicBezTo>
                      <a:pt x="5724" y="987"/>
                      <a:pt x="4492" y="0"/>
                      <a:pt x="3022" y="0"/>
                    </a:cubicBezTo>
                    <a:close/>
                    <a:moveTo>
                      <a:pt x="586" y="1137"/>
                    </a:moveTo>
                    <a:cubicBezTo>
                      <a:pt x="202" y="1628"/>
                      <a:pt x="0" y="2230"/>
                      <a:pt x="60" y="2864"/>
                    </a:cubicBezTo>
                    <a:cubicBezTo>
                      <a:pt x="186" y="4191"/>
                      <a:pt x="1422" y="5177"/>
                      <a:pt x="2888" y="5177"/>
                    </a:cubicBezTo>
                    <a:cubicBezTo>
                      <a:pt x="2991" y="5177"/>
                      <a:pt x="3094" y="5173"/>
                      <a:pt x="3200" y="5161"/>
                    </a:cubicBezTo>
                    <a:cubicBezTo>
                      <a:pt x="4171" y="5070"/>
                      <a:pt x="4991" y="4563"/>
                      <a:pt x="5454" y="3862"/>
                    </a:cubicBezTo>
                    <a:cubicBezTo>
                      <a:pt x="5434" y="3862"/>
                      <a:pt x="5411" y="3862"/>
                      <a:pt x="5387" y="3866"/>
                    </a:cubicBezTo>
                    <a:cubicBezTo>
                      <a:pt x="5331" y="3866"/>
                      <a:pt x="5276" y="3870"/>
                      <a:pt x="5221" y="3870"/>
                    </a:cubicBezTo>
                    <a:cubicBezTo>
                      <a:pt x="3890" y="3870"/>
                      <a:pt x="2583" y="3027"/>
                      <a:pt x="1343" y="1367"/>
                    </a:cubicBezTo>
                    <a:cubicBezTo>
                      <a:pt x="1244" y="1343"/>
                      <a:pt x="959" y="1276"/>
                      <a:pt x="586" y="1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6"/>
              <p:cNvSpPr/>
              <p:nvPr/>
            </p:nvSpPr>
            <p:spPr>
              <a:xfrm>
                <a:off x="4983850" y="3648450"/>
                <a:ext cx="124875" cy="72425"/>
              </a:xfrm>
              <a:custGeom>
                <a:avLst/>
                <a:gdLst/>
                <a:ahLst/>
                <a:cxnLst/>
                <a:rect l="l" t="t" r="r" b="b"/>
                <a:pathLst>
                  <a:path w="4995" h="2897" extrusionOk="0">
                    <a:moveTo>
                      <a:pt x="139" y="1"/>
                    </a:moveTo>
                    <a:cubicBezTo>
                      <a:pt x="91" y="56"/>
                      <a:pt x="44" y="108"/>
                      <a:pt x="0" y="163"/>
                    </a:cubicBezTo>
                    <a:cubicBezTo>
                      <a:pt x="373" y="302"/>
                      <a:pt x="658" y="369"/>
                      <a:pt x="757" y="393"/>
                    </a:cubicBezTo>
                    <a:cubicBezTo>
                      <a:pt x="1997" y="2053"/>
                      <a:pt x="3304" y="2896"/>
                      <a:pt x="4635" y="2896"/>
                    </a:cubicBezTo>
                    <a:cubicBezTo>
                      <a:pt x="4690" y="2896"/>
                      <a:pt x="4745" y="2892"/>
                      <a:pt x="4801" y="2892"/>
                    </a:cubicBezTo>
                    <a:cubicBezTo>
                      <a:pt x="4825" y="2888"/>
                      <a:pt x="4848" y="2888"/>
                      <a:pt x="4868" y="2888"/>
                    </a:cubicBezTo>
                    <a:cubicBezTo>
                      <a:pt x="4916" y="2817"/>
                      <a:pt x="4955" y="2746"/>
                      <a:pt x="4995" y="2674"/>
                    </a:cubicBezTo>
                    <a:lnTo>
                      <a:pt x="4995" y="2674"/>
                    </a:lnTo>
                    <a:cubicBezTo>
                      <a:pt x="4928" y="2682"/>
                      <a:pt x="4860" y="2690"/>
                      <a:pt x="4793" y="2694"/>
                    </a:cubicBezTo>
                    <a:cubicBezTo>
                      <a:pt x="4741" y="2694"/>
                      <a:pt x="4690" y="2698"/>
                      <a:pt x="4638" y="2698"/>
                    </a:cubicBezTo>
                    <a:cubicBezTo>
                      <a:pt x="3363" y="2698"/>
                      <a:pt x="2104" y="1874"/>
                      <a:pt x="895" y="242"/>
                    </a:cubicBezTo>
                    <a:lnTo>
                      <a:pt x="872" y="215"/>
                    </a:lnTo>
                    <a:lnTo>
                      <a:pt x="836" y="207"/>
                    </a:lnTo>
                    <a:cubicBezTo>
                      <a:pt x="828" y="207"/>
                      <a:pt x="547" y="147"/>
                      <a:pt x="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6"/>
              <p:cNvSpPr/>
              <p:nvPr/>
            </p:nvSpPr>
            <p:spPr>
              <a:xfrm>
                <a:off x="4705600" y="3629600"/>
                <a:ext cx="65075" cy="62200"/>
              </a:xfrm>
              <a:custGeom>
                <a:avLst/>
                <a:gdLst/>
                <a:ahLst/>
                <a:cxnLst/>
                <a:rect l="l" t="t" r="r" b="b"/>
                <a:pathLst>
                  <a:path w="2603" h="2488" extrusionOk="0">
                    <a:moveTo>
                      <a:pt x="1301" y="1"/>
                    </a:moveTo>
                    <a:cubicBezTo>
                      <a:pt x="1263" y="1"/>
                      <a:pt x="1224" y="3"/>
                      <a:pt x="1185" y="6"/>
                    </a:cubicBezTo>
                    <a:cubicBezTo>
                      <a:pt x="499" y="74"/>
                      <a:pt x="0" y="680"/>
                      <a:pt x="64" y="1361"/>
                    </a:cubicBezTo>
                    <a:cubicBezTo>
                      <a:pt x="127" y="2007"/>
                      <a:pt x="669" y="2487"/>
                      <a:pt x="1302" y="2487"/>
                    </a:cubicBezTo>
                    <a:cubicBezTo>
                      <a:pt x="1340" y="2487"/>
                      <a:pt x="1379" y="2485"/>
                      <a:pt x="1418" y="2482"/>
                    </a:cubicBezTo>
                    <a:cubicBezTo>
                      <a:pt x="2103" y="2414"/>
                      <a:pt x="2603" y="1808"/>
                      <a:pt x="2539" y="1127"/>
                    </a:cubicBezTo>
                    <a:cubicBezTo>
                      <a:pt x="2476" y="481"/>
                      <a:pt x="1934" y="1"/>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6"/>
              <p:cNvSpPr/>
              <p:nvPr/>
            </p:nvSpPr>
            <p:spPr>
              <a:xfrm>
                <a:off x="4961675" y="3591000"/>
                <a:ext cx="65075" cy="62100"/>
              </a:xfrm>
              <a:custGeom>
                <a:avLst/>
                <a:gdLst/>
                <a:ahLst/>
                <a:cxnLst/>
                <a:rect l="l" t="t" r="r" b="b"/>
                <a:pathLst>
                  <a:path w="2603" h="2484" extrusionOk="0">
                    <a:moveTo>
                      <a:pt x="1301" y="0"/>
                    </a:moveTo>
                    <a:cubicBezTo>
                      <a:pt x="1262" y="0"/>
                      <a:pt x="1223" y="2"/>
                      <a:pt x="1184" y="5"/>
                    </a:cubicBezTo>
                    <a:cubicBezTo>
                      <a:pt x="499" y="69"/>
                      <a:pt x="0" y="675"/>
                      <a:pt x="63" y="1360"/>
                    </a:cubicBezTo>
                    <a:cubicBezTo>
                      <a:pt x="123" y="2000"/>
                      <a:pt x="665" y="2483"/>
                      <a:pt x="1296" y="2483"/>
                    </a:cubicBezTo>
                    <a:cubicBezTo>
                      <a:pt x="1336" y="2483"/>
                      <a:pt x="1377" y="2481"/>
                      <a:pt x="1418" y="2477"/>
                    </a:cubicBezTo>
                    <a:cubicBezTo>
                      <a:pt x="2099" y="2414"/>
                      <a:pt x="2602" y="1808"/>
                      <a:pt x="2539" y="1126"/>
                    </a:cubicBezTo>
                    <a:cubicBezTo>
                      <a:pt x="2476" y="481"/>
                      <a:pt x="1933"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6"/>
              <p:cNvSpPr/>
              <p:nvPr/>
            </p:nvSpPr>
            <p:spPr>
              <a:xfrm>
                <a:off x="4756200" y="3659600"/>
                <a:ext cx="264400" cy="143325"/>
              </a:xfrm>
              <a:custGeom>
                <a:avLst/>
                <a:gdLst/>
                <a:ahLst/>
                <a:cxnLst/>
                <a:rect l="l" t="t" r="r" b="b"/>
                <a:pathLst>
                  <a:path w="10576" h="5733" extrusionOk="0">
                    <a:moveTo>
                      <a:pt x="9602" y="0"/>
                    </a:moveTo>
                    <a:cubicBezTo>
                      <a:pt x="8977" y="0"/>
                      <a:pt x="8273" y="554"/>
                      <a:pt x="7807" y="834"/>
                    </a:cubicBezTo>
                    <a:cubicBezTo>
                      <a:pt x="7775" y="854"/>
                      <a:pt x="7744" y="874"/>
                      <a:pt x="7712" y="890"/>
                    </a:cubicBezTo>
                    <a:cubicBezTo>
                      <a:pt x="7661" y="921"/>
                      <a:pt x="7609" y="945"/>
                      <a:pt x="7558" y="977"/>
                    </a:cubicBezTo>
                    <a:cubicBezTo>
                      <a:pt x="6686" y="1448"/>
                      <a:pt x="5716" y="1741"/>
                      <a:pt x="4730" y="1832"/>
                    </a:cubicBezTo>
                    <a:cubicBezTo>
                      <a:pt x="4666" y="1840"/>
                      <a:pt x="4607" y="1848"/>
                      <a:pt x="4547" y="1852"/>
                    </a:cubicBezTo>
                    <a:cubicBezTo>
                      <a:pt x="4369" y="1864"/>
                      <a:pt x="4190" y="1871"/>
                      <a:pt x="4012" y="1871"/>
                    </a:cubicBezTo>
                    <a:cubicBezTo>
                      <a:pt x="3560" y="1871"/>
                      <a:pt x="3109" y="1830"/>
                      <a:pt x="2666" y="1745"/>
                    </a:cubicBezTo>
                    <a:cubicBezTo>
                      <a:pt x="2472" y="1710"/>
                      <a:pt x="2274" y="1666"/>
                      <a:pt x="2068" y="1622"/>
                    </a:cubicBezTo>
                    <a:cubicBezTo>
                      <a:pt x="2008" y="1610"/>
                      <a:pt x="1953" y="1603"/>
                      <a:pt x="1894" y="1591"/>
                    </a:cubicBezTo>
                    <a:cubicBezTo>
                      <a:pt x="1688" y="1553"/>
                      <a:pt x="1484" y="1526"/>
                      <a:pt x="1290" y="1526"/>
                    </a:cubicBezTo>
                    <a:cubicBezTo>
                      <a:pt x="803" y="1526"/>
                      <a:pt x="384" y="1696"/>
                      <a:pt x="182" y="2300"/>
                    </a:cubicBezTo>
                    <a:cubicBezTo>
                      <a:pt x="0" y="2842"/>
                      <a:pt x="155" y="3448"/>
                      <a:pt x="448" y="3936"/>
                    </a:cubicBezTo>
                    <a:cubicBezTo>
                      <a:pt x="670" y="4308"/>
                      <a:pt x="943" y="4609"/>
                      <a:pt x="1256" y="4854"/>
                    </a:cubicBezTo>
                    <a:cubicBezTo>
                      <a:pt x="1307" y="4898"/>
                      <a:pt x="1359" y="4934"/>
                      <a:pt x="1414" y="4973"/>
                    </a:cubicBezTo>
                    <a:cubicBezTo>
                      <a:pt x="2184" y="5512"/>
                      <a:pt x="3166" y="5733"/>
                      <a:pt x="4176" y="5733"/>
                    </a:cubicBezTo>
                    <a:cubicBezTo>
                      <a:pt x="4568" y="5733"/>
                      <a:pt x="4965" y="5700"/>
                      <a:pt x="5355" y="5639"/>
                    </a:cubicBezTo>
                    <a:cubicBezTo>
                      <a:pt x="5415" y="5631"/>
                      <a:pt x="5474" y="5619"/>
                      <a:pt x="5534" y="5611"/>
                    </a:cubicBezTo>
                    <a:cubicBezTo>
                      <a:pt x="6421" y="5453"/>
                      <a:pt x="7268" y="5151"/>
                      <a:pt x="7946" y="4779"/>
                    </a:cubicBezTo>
                    <a:cubicBezTo>
                      <a:pt x="8342" y="4557"/>
                      <a:pt x="8726" y="4312"/>
                      <a:pt x="9075" y="4031"/>
                    </a:cubicBezTo>
                    <a:cubicBezTo>
                      <a:pt x="9122" y="3995"/>
                      <a:pt x="9170" y="3959"/>
                      <a:pt x="9213" y="3916"/>
                    </a:cubicBezTo>
                    <a:cubicBezTo>
                      <a:pt x="10013" y="3234"/>
                      <a:pt x="10576" y="2363"/>
                      <a:pt x="10564" y="1203"/>
                    </a:cubicBezTo>
                    <a:cubicBezTo>
                      <a:pt x="10560" y="985"/>
                      <a:pt x="10528" y="767"/>
                      <a:pt x="10445" y="577"/>
                    </a:cubicBezTo>
                    <a:cubicBezTo>
                      <a:pt x="10350" y="355"/>
                      <a:pt x="10196" y="169"/>
                      <a:pt x="9946" y="66"/>
                    </a:cubicBezTo>
                    <a:cubicBezTo>
                      <a:pt x="9836" y="20"/>
                      <a:pt x="9720" y="0"/>
                      <a:pt x="9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6"/>
              <p:cNvSpPr/>
              <p:nvPr/>
            </p:nvSpPr>
            <p:spPr>
              <a:xfrm>
                <a:off x="4869875" y="3705400"/>
                <a:ext cx="24675" cy="95175"/>
              </a:xfrm>
              <a:custGeom>
                <a:avLst/>
                <a:gdLst/>
                <a:ahLst/>
                <a:cxnLst/>
                <a:rect l="l" t="t" r="r" b="b"/>
                <a:pathLst>
                  <a:path w="987" h="3807" extrusionOk="0">
                    <a:moveTo>
                      <a:pt x="183" y="0"/>
                    </a:moveTo>
                    <a:cubicBezTo>
                      <a:pt x="119" y="8"/>
                      <a:pt x="60" y="16"/>
                      <a:pt x="0" y="20"/>
                    </a:cubicBezTo>
                    <a:cubicBezTo>
                      <a:pt x="238" y="1149"/>
                      <a:pt x="650" y="3102"/>
                      <a:pt x="808" y="3807"/>
                    </a:cubicBezTo>
                    <a:cubicBezTo>
                      <a:pt x="868" y="3799"/>
                      <a:pt x="927" y="3787"/>
                      <a:pt x="987" y="3779"/>
                    </a:cubicBezTo>
                    <a:cubicBezTo>
                      <a:pt x="844" y="3157"/>
                      <a:pt x="480" y="1426"/>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6"/>
              <p:cNvSpPr/>
              <p:nvPr/>
            </p:nvSpPr>
            <p:spPr>
              <a:xfrm>
                <a:off x="4945125" y="3681825"/>
                <a:ext cx="41425" cy="78550"/>
              </a:xfrm>
              <a:custGeom>
                <a:avLst/>
                <a:gdLst/>
                <a:ahLst/>
                <a:cxnLst/>
                <a:rect l="l" t="t" r="r" b="b"/>
                <a:pathLst>
                  <a:path w="1657" h="3142" extrusionOk="0">
                    <a:moveTo>
                      <a:pt x="155" y="1"/>
                    </a:moveTo>
                    <a:cubicBezTo>
                      <a:pt x="104" y="32"/>
                      <a:pt x="52" y="56"/>
                      <a:pt x="1" y="88"/>
                    </a:cubicBezTo>
                    <a:lnTo>
                      <a:pt x="1518" y="3142"/>
                    </a:lnTo>
                    <a:cubicBezTo>
                      <a:pt x="1565" y="3106"/>
                      <a:pt x="1613" y="3070"/>
                      <a:pt x="1656" y="3027"/>
                    </a:cubicBez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6"/>
              <p:cNvSpPr/>
              <p:nvPr/>
            </p:nvSpPr>
            <p:spPr>
              <a:xfrm>
                <a:off x="4787575" y="3699350"/>
                <a:ext cx="20325" cy="84600"/>
              </a:xfrm>
              <a:custGeom>
                <a:avLst/>
                <a:gdLst/>
                <a:ahLst/>
                <a:cxnLst/>
                <a:rect l="l" t="t" r="r" b="b"/>
                <a:pathLst>
                  <a:path w="813" h="3384" extrusionOk="0">
                    <a:moveTo>
                      <a:pt x="639" y="1"/>
                    </a:moveTo>
                    <a:lnTo>
                      <a:pt x="1" y="3264"/>
                    </a:lnTo>
                    <a:cubicBezTo>
                      <a:pt x="52" y="3308"/>
                      <a:pt x="104" y="3344"/>
                      <a:pt x="159" y="3383"/>
                    </a:cubicBezTo>
                    <a:lnTo>
                      <a:pt x="813" y="32"/>
                    </a:lnTo>
                    <a:cubicBezTo>
                      <a:pt x="753" y="20"/>
                      <a:pt x="698" y="13"/>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6"/>
              <p:cNvSpPr/>
              <p:nvPr/>
            </p:nvSpPr>
            <p:spPr>
              <a:xfrm>
                <a:off x="5093750" y="3403325"/>
                <a:ext cx="339675" cy="271900"/>
              </a:xfrm>
              <a:custGeom>
                <a:avLst/>
                <a:gdLst/>
                <a:ahLst/>
                <a:cxnLst/>
                <a:rect l="l" t="t" r="r" b="b"/>
                <a:pathLst>
                  <a:path w="13587" h="10876" extrusionOk="0">
                    <a:moveTo>
                      <a:pt x="8026" y="0"/>
                    </a:moveTo>
                    <a:cubicBezTo>
                      <a:pt x="7283" y="0"/>
                      <a:pt x="6343" y="1045"/>
                      <a:pt x="6572" y="2660"/>
                    </a:cubicBezTo>
                    <a:cubicBezTo>
                      <a:pt x="6084" y="858"/>
                      <a:pt x="5201" y="168"/>
                      <a:pt x="4531" y="168"/>
                    </a:cubicBezTo>
                    <a:cubicBezTo>
                      <a:pt x="3547" y="168"/>
                      <a:pt x="3025" y="1659"/>
                      <a:pt x="4898" y="3307"/>
                    </a:cubicBezTo>
                    <a:lnTo>
                      <a:pt x="4898" y="3307"/>
                    </a:lnTo>
                    <a:cubicBezTo>
                      <a:pt x="4364" y="2879"/>
                      <a:pt x="3133" y="1986"/>
                      <a:pt x="2122" y="1986"/>
                    </a:cubicBezTo>
                    <a:cubicBezTo>
                      <a:pt x="1894" y="1986"/>
                      <a:pt x="1677" y="2031"/>
                      <a:pt x="1482" y="2138"/>
                    </a:cubicBezTo>
                    <a:cubicBezTo>
                      <a:pt x="163" y="3001"/>
                      <a:pt x="2615" y="3936"/>
                      <a:pt x="4096" y="4574"/>
                    </a:cubicBezTo>
                    <a:cubicBezTo>
                      <a:pt x="3794" y="4530"/>
                      <a:pt x="3511" y="4510"/>
                      <a:pt x="3249" y="4510"/>
                    </a:cubicBezTo>
                    <a:cubicBezTo>
                      <a:pt x="366" y="4510"/>
                      <a:pt x="0" y="6921"/>
                      <a:pt x="2856" y="6921"/>
                    </a:cubicBezTo>
                    <a:cubicBezTo>
                      <a:pt x="3295" y="6921"/>
                      <a:pt x="3811" y="6864"/>
                      <a:pt x="4405" y="6732"/>
                    </a:cubicBezTo>
                    <a:lnTo>
                      <a:pt x="4405" y="6732"/>
                    </a:lnTo>
                    <a:cubicBezTo>
                      <a:pt x="1515" y="7835"/>
                      <a:pt x="2104" y="10342"/>
                      <a:pt x="3556" y="10342"/>
                    </a:cubicBezTo>
                    <a:cubicBezTo>
                      <a:pt x="4185" y="10342"/>
                      <a:pt x="4976" y="9871"/>
                      <a:pt x="5716" y="8610"/>
                    </a:cubicBezTo>
                    <a:lnTo>
                      <a:pt x="5716" y="8610"/>
                    </a:lnTo>
                    <a:cubicBezTo>
                      <a:pt x="5247" y="10176"/>
                      <a:pt x="5528" y="10814"/>
                      <a:pt x="5982" y="10814"/>
                    </a:cubicBezTo>
                    <a:cubicBezTo>
                      <a:pt x="6466" y="10814"/>
                      <a:pt x="7147" y="10087"/>
                      <a:pt x="7321" y="8985"/>
                    </a:cubicBezTo>
                    <a:lnTo>
                      <a:pt x="7321" y="8985"/>
                    </a:lnTo>
                    <a:cubicBezTo>
                      <a:pt x="7445" y="10184"/>
                      <a:pt x="8205" y="10875"/>
                      <a:pt x="8836" y="10875"/>
                    </a:cubicBezTo>
                    <a:cubicBezTo>
                      <a:pt x="9512" y="10875"/>
                      <a:pt x="10040" y="10084"/>
                      <a:pt x="9483" y="8277"/>
                    </a:cubicBezTo>
                    <a:lnTo>
                      <a:pt x="9483" y="8277"/>
                    </a:lnTo>
                    <a:cubicBezTo>
                      <a:pt x="9685" y="8578"/>
                      <a:pt x="10224" y="9287"/>
                      <a:pt x="11147" y="9505"/>
                    </a:cubicBezTo>
                    <a:cubicBezTo>
                      <a:pt x="11348" y="9568"/>
                      <a:pt x="11546" y="9600"/>
                      <a:pt x="11730" y="9600"/>
                    </a:cubicBezTo>
                    <a:cubicBezTo>
                      <a:pt x="12445" y="9600"/>
                      <a:pt x="12956" y="9122"/>
                      <a:pt x="12628" y="8146"/>
                    </a:cubicBezTo>
                    <a:cubicBezTo>
                      <a:pt x="12149" y="6720"/>
                      <a:pt x="9673" y="6411"/>
                      <a:pt x="9709" y="6293"/>
                    </a:cubicBezTo>
                    <a:cubicBezTo>
                      <a:pt x="9712" y="6282"/>
                      <a:pt x="9736" y="6277"/>
                      <a:pt x="9778" y="6277"/>
                    </a:cubicBezTo>
                    <a:cubicBezTo>
                      <a:pt x="9949" y="6277"/>
                      <a:pt x="10415" y="6359"/>
                      <a:pt x="10937" y="6455"/>
                    </a:cubicBezTo>
                    <a:cubicBezTo>
                      <a:pt x="11486" y="6553"/>
                      <a:pt x="11770" y="6615"/>
                      <a:pt x="12024" y="6615"/>
                    </a:cubicBezTo>
                    <a:cubicBezTo>
                      <a:pt x="12128" y="6615"/>
                      <a:pt x="12228" y="6605"/>
                      <a:pt x="12339" y="6582"/>
                    </a:cubicBezTo>
                    <a:cubicBezTo>
                      <a:pt x="12529" y="6542"/>
                      <a:pt x="12842" y="6475"/>
                      <a:pt x="13123" y="6213"/>
                    </a:cubicBezTo>
                    <a:cubicBezTo>
                      <a:pt x="13139" y="6197"/>
                      <a:pt x="13155" y="6182"/>
                      <a:pt x="13171" y="6166"/>
                    </a:cubicBezTo>
                    <a:cubicBezTo>
                      <a:pt x="13587" y="5734"/>
                      <a:pt x="13587" y="5049"/>
                      <a:pt x="13195" y="4593"/>
                    </a:cubicBezTo>
                    <a:cubicBezTo>
                      <a:pt x="12961" y="4320"/>
                      <a:pt x="12731" y="4181"/>
                      <a:pt x="12589" y="4114"/>
                    </a:cubicBezTo>
                    <a:cubicBezTo>
                      <a:pt x="12573" y="4106"/>
                      <a:pt x="12557" y="4098"/>
                      <a:pt x="12537" y="4090"/>
                    </a:cubicBezTo>
                    <a:cubicBezTo>
                      <a:pt x="12394" y="4030"/>
                      <a:pt x="12008" y="3905"/>
                      <a:pt x="11500" y="3905"/>
                    </a:cubicBezTo>
                    <a:cubicBezTo>
                      <a:pt x="11279" y="3905"/>
                      <a:pt x="11035" y="3929"/>
                      <a:pt x="10778" y="3991"/>
                    </a:cubicBezTo>
                    <a:cubicBezTo>
                      <a:pt x="10485" y="4061"/>
                      <a:pt x="10231" y="4168"/>
                      <a:pt x="10019" y="4283"/>
                    </a:cubicBezTo>
                    <a:lnTo>
                      <a:pt x="10019" y="4283"/>
                    </a:lnTo>
                    <a:cubicBezTo>
                      <a:pt x="11322" y="3306"/>
                      <a:pt x="11988" y="2379"/>
                      <a:pt x="11757" y="1825"/>
                    </a:cubicBezTo>
                    <a:cubicBezTo>
                      <a:pt x="11583" y="1405"/>
                      <a:pt x="10937" y="1318"/>
                      <a:pt x="10866" y="1306"/>
                    </a:cubicBezTo>
                    <a:cubicBezTo>
                      <a:pt x="10803" y="1298"/>
                      <a:pt x="10740" y="1294"/>
                      <a:pt x="10677" y="1294"/>
                    </a:cubicBezTo>
                    <a:cubicBezTo>
                      <a:pt x="9817" y="1294"/>
                      <a:pt x="8894" y="2038"/>
                      <a:pt x="8422" y="3278"/>
                    </a:cubicBezTo>
                    <a:cubicBezTo>
                      <a:pt x="9266" y="955"/>
                      <a:pt x="8736" y="0"/>
                      <a:pt x="8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6"/>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6"/>
              <p:cNvSpPr/>
              <p:nvPr/>
            </p:nvSpPr>
            <p:spPr>
              <a:xfrm>
                <a:off x="4195200" y="3765375"/>
                <a:ext cx="339700" cy="271975"/>
              </a:xfrm>
              <a:custGeom>
                <a:avLst/>
                <a:gdLst/>
                <a:ahLst/>
                <a:cxnLst/>
                <a:rect l="l" t="t" r="r" b="b"/>
                <a:pathLst>
                  <a:path w="13588" h="10879" extrusionOk="0">
                    <a:moveTo>
                      <a:pt x="8028" y="1"/>
                    </a:moveTo>
                    <a:cubicBezTo>
                      <a:pt x="7285" y="1"/>
                      <a:pt x="6344" y="1047"/>
                      <a:pt x="6573" y="2663"/>
                    </a:cubicBezTo>
                    <a:cubicBezTo>
                      <a:pt x="6085" y="859"/>
                      <a:pt x="5201" y="168"/>
                      <a:pt x="4532" y="168"/>
                    </a:cubicBezTo>
                    <a:cubicBezTo>
                      <a:pt x="3551" y="168"/>
                      <a:pt x="3030" y="1649"/>
                      <a:pt x="4880" y="3293"/>
                    </a:cubicBezTo>
                    <a:lnTo>
                      <a:pt x="4880" y="3293"/>
                    </a:lnTo>
                    <a:cubicBezTo>
                      <a:pt x="4337" y="2857"/>
                      <a:pt x="3122" y="1985"/>
                      <a:pt x="2123" y="1985"/>
                    </a:cubicBezTo>
                    <a:cubicBezTo>
                      <a:pt x="1895" y="1985"/>
                      <a:pt x="1678" y="2030"/>
                      <a:pt x="1483" y="2136"/>
                    </a:cubicBezTo>
                    <a:cubicBezTo>
                      <a:pt x="164" y="3000"/>
                      <a:pt x="2616" y="3935"/>
                      <a:pt x="4097" y="4576"/>
                    </a:cubicBezTo>
                    <a:cubicBezTo>
                      <a:pt x="3793" y="4533"/>
                      <a:pt x="3509" y="4512"/>
                      <a:pt x="3246" y="4512"/>
                    </a:cubicBezTo>
                    <a:cubicBezTo>
                      <a:pt x="367" y="4512"/>
                      <a:pt x="0" y="6921"/>
                      <a:pt x="2852" y="6921"/>
                    </a:cubicBezTo>
                    <a:cubicBezTo>
                      <a:pt x="3293" y="6921"/>
                      <a:pt x="3810" y="6864"/>
                      <a:pt x="4406" y="6731"/>
                    </a:cubicBezTo>
                    <a:lnTo>
                      <a:pt x="4406" y="6731"/>
                    </a:lnTo>
                    <a:cubicBezTo>
                      <a:pt x="1516" y="7834"/>
                      <a:pt x="2105" y="10341"/>
                      <a:pt x="3557" y="10341"/>
                    </a:cubicBezTo>
                    <a:cubicBezTo>
                      <a:pt x="4186" y="10341"/>
                      <a:pt x="4977" y="9870"/>
                      <a:pt x="5717" y="8609"/>
                    </a:cubicBezTo>
                    <a:lnTo>
                      <a:pt x="5717" y="8609"/>
                    </a:lnTo>
                    <a:cubicBezTo>
                      <a:pt x="5248" y="10175"/>
                      <a:pt x="5529" y="10813"/>
                      <a:pt x="5983" y="10813"/>
                    </a:cubicBezTo>
                    <a:cubicBezTo>
                      <a:pt x="6467" y="10813"/>
                      <a:pt x="7147" y="10087"/>
                      <a:pt x="7322" y="8987"/>
                    </a:cubicBezTo>
                    <a:lnTo>
                      <a:pt x="7322" y="8987"/>
                    </a:lnTo>
                    <a:cubicBezTo>
                      <a:pt x="7446" y="10187"/>
                      <a:pt x="8206" y="10878"/>
                      <a:pt x="8837" y="10878"/>
                    </a:cubicBezTo>
                    <a:cubicBezTo>
                      <a:pt x="9513" y="10878"/>
                      <a:pt x="10041" y="10087"/>
                      <a:pt x="9484" y="8280"/>
                    </a:cubicBezTo>
                    <a:lnTo>
                      <a:pt x="9484" y="8280"/>
                    </a:lnTo>
                    <a:cubicBezTo>
                      <a:pt x="9686" y="8581"/>
                      <a:pt x="10225" y="9286"/>
                      <a:pt x="11148" y="9504"/>
                    </a:cubicBezTo>
                    <a:cubicBezTo>
                      <a:pt x="11350" y="9568"/>
                      <a:pt x="11550" y="9601"/>
                      <a:pt x="11735" y="9601"/>
                    </a:cubicBezTo>
                    <a:cubicBezTo>
                      <a:pt x="12448" y="9601"/>
                      <a:pt x="12956" y="9122"/>
                      <a:pt x="12629" y="8145"/>
                    </a:cubicBezTo>
                    <a:cubicBezTo>
                      <a:pt x="12150" y="6723"/>
                      <a:pt x="9674" y="6410"/>
                      <a:pt x="9710" y="6295"/>
                    </a:cubicBezTo>
                    <a:cubicBezTo>
                      <a:pt x="9713" y="6284"/>
                      <a:pt x="9737" y="6280"/>
                      <a:pt x="9779" y="6280"/>
                    </a:cubicBezTo>
                    <a:cubicBezTo>
                      <a:pt x="9951" y="6280"/>
                      <a:pt x="10416" y="6362"/>
                      <a:pt x="10938" y="6454"/>
                    </a:cubicBezTo>
                    <a:cubicBezTo>
                      <a:pt x="11488" y="6555"/>
                      <a:pt x="11772" y="6618"/>
                      <a:pt x="12026" y="6618"/>
                    </a:cubicBezTo>
                    <a:cubicBezTo>
                      <a:pt x="12130" y="6618"/>
                      <a:pt x="12229" y="6608"/>
                      <a:pt x="12340" y="6585"/>
                    </a:cubicBezTo>
                    <a:cubicBezTo>
                      <a:pt x="12530" y="6545"/>
                      <a:pt x="12843" y="6474"/>
                      <a:pt x="13124" y="6212"/>
                    </a:cubicBezTo>
                    <a:cubicBezTo>
                      <a:pt x="13140" y="6196"/>
                      <a:pt x="13156" y="6180"/>
                      <a:pt x="13172" y="6165"/>
                    </a:cubicBezTo>
                    <a:cubicBezTo>
                      <a:pt x="13588" y="5733"/>
                      <a:pt x="13588" y="5052"/>
                      <a:pt x="13196" y="4596"/>
                    </a:cubicBezTo>
                    <a:cubicBezTo>
                      <a:pt x="12962" y="4319"/>
                      <a:pt x="12732" y="4184"/>
                      <a:pt x="12590" y="4113"/>
                    </a:cubicBezTo>
                    <a:cubicBezTo>
                      <a:pt x="12574" y="4105"/>
                      <a:pt x="12558" y="4097"/>
                      <a:pt x="12538" y="4089"/>
                    </a:cubicBezTo>
                    <a:cubicBezTo>
                      <a:pt x="12394" y="4031"/>
                      <a:pt x="12005" y="3907"/>
                      <a:pt x="11494" y="3907"/>
                    </a:cubicBezTo>
                    <a:cubicBezTo>
                      <a:pt x="11275" y="3907"/>
                      <a:pt x="11034" y="3930"/>
                      <a:pt x="10779" y="3990"/>
                    </a:cubicBezTo>
                    <a:cubicBezTo>
                      <a:pt x="10491" y="4059"/>
                      <a:pt x="10242" y="4163"/>
                      <a:pt x="10031" y="4276"/>
                    </a:cubicBezTo>
                    <a:lnTo>
                      <a:pt x="10031" y="4276"/>
                    </a:lnTo>
                    <a:cubicBezTo>
                      <a:pt x="11327" y="3300"/>
                      <a:pt x="11988" y="2381"/>
                      <a:pt x="11758" y="1828"/>
                    </a:cubicBezTo>
                    <a:cubicBezTo>
                      <a:pt x="11583" y="1404"/>
                      <a:pt x="10938" y="1317"/>
                      <a:pt x="10863" y="1309"/>
                    </a:cubicBezTo>
                    <a:cubicBezTo>
                      <a:pt x="10799" y="1300"/>
                      <a:pt x="10734" y="1296"/>
                      <a:pt x="10669" y="1296"/>
                    </a:cubicBezTo>
                    <a:cubicBezTo>
                      <a:pt x="9814" y="1296"/>
                      <a:pt x="8894" y="2040"/>
                      <a:pt x="8423" y="3277"/>
                    </a:cubicBezTo>
                    <a:cubicBezTo>
                      <a:pt x="9266" y="955"/>
                      <a:pt x="8737" y="1"/>
                      <a:pt x="8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20"/>
        <p:cNvGrpSpPr/>
        <p:nvPr/>
      </p:nvGrpSpPr>
      <p:grpSpPr>
        <a:xfrm>
          <a:off x="0" y="0"/>
          <a:ext cx="0" cy="0"/>
          <a:chOff x="0" y="0"/>
          <a:chExt cx="0" cy="0"/>
        </a:xfrm>
      </p:grpSpPr>
      <p:sp>
        <p:nvSpPr>
          <p:cNvPr id="2021" name="Google Shape;2021;p57"/>
          <p:cNvSpPr txBox="1">
            <a:spLocks noGrp="1"/>
          </p:cNvSpPr>
          <p:nvPr>
            <p:ph type="subTitle" idx="5"/>
          </p:nvPr>
        </p:nvSpPr>
        <p:spPr>
          <a:xfrm>
            <a:off x="3277313" y="2241750"/>
            <a:ext cx="2305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Hephzibah </a:t>
            </a:r>
            <a:r>
              <a:rPr lang="en-US" dirty="0" err="1"/>
              <a:t>Jayaraj</a:t>
            </a:r>
            <a:endParaRPr lang="en-US" dirty="0"/>
          </a:p>
        </p:txBody>
      </p:sp>
      <p:sp>
        <p:nvSpPr>
          <p:cNvPr id="2022" name="Google Shape;2022;p57"/>
          <p:cNvSpPr txBox="1">
            <a:spLocks noGrp="1"/>
          </p:cNvSpPr>
          <p:nvPr>
            <p:ph type="subTitle" idx="4"/>
          </p:nvPr>
        </p:nvSpPr>
        <p:spPr>
          <a:xfrm>
            <a:off x="387493" y="2390810"/>
            <a:ext cx="2305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Enyojo Phoebe Alabi</a:t>
            </a:r>
            <a:endParaRPr dirty="0"/>
          </a:p>
        </p:txBody>
      </p:sp>
      <p:sp>
        <p:nvSpPr>
          <p:cNvPr id="2023" name="Google Shape;2023;p57"/>
          <p:cNvSpPr txBox="1">
            <a:spLocks noGrp="1"/>
          </p:cNvSpPr>
          <p:nvPr>
            <p:ph type="title"/>
          </p:nvPr>
        </p:nvSpPr>
        <p:spPr>
          <a:xfrm>
            <a:off x="720000" y="52120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team</a:t>
            </a:r>
            <a:endParaRPr/>
          </a:p>
        </p:txBody>
      </p:sp>
      <p:sp>
        <p:nvSpPr>
          <p:cNvPr id="2027" name="Google Shape;2027;p57"/>
          <p:cNvSpPr txBox="1">
            <a:spLocks noGrp="1"/>
          </p:cNvSpPr>
          <p:nvPr>
            <p:ph type="subTitle" idx="6"/>
          </p:nvPr>
        </p:nvSpPr>
        <p:spPr>
          <a:xfrm>
            <a:off x="6042465" y="2241750"/>
            <a:ext cx="2305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Ginikachi</a:t>
            </a:r>
            <a:r>
              <a:rPr lang="en-US" dirty="0"/>
              <a:t> </a:t>
            </a:r>
            <a:r>
              <a:rPr lang="en-US" dirty="0" err="1"/>
              <a:t>Oyakhare</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34"/>
        <p:cNvGrpSpPr/>
        <p:nvPr/>
      </p:nvGrpSpPr>
      <p:grpSpPr>
        <a:xfrm>
          <a:off x="0" y="0"/>
          <a:ext cx="0" cy="0"/>
          <a:chOff x="0" y="0"/>
          <a:chExt cx="0" cy="0"/>
        </a:xfrm>
      </p:grpSpPr>
      <p:sp>
        <p:nvSpPr>
          <p:cNvPr id="2035" name="Google Shape;2035;p58"/>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p>
            <a:pPr marL="241300" lvl="0" indent="0" algn="l" rtl="0">
              <a:spcBef>
                <a:spcPts val="0"/>
              </a:spcBef>
              <a:spcAft>
                <a:spcPts val="0"/>
              </a:spcAft>
              <a:buNone/>
            </a:pPr>
            <a:r>
              <a:rPr lang="en">
                <a:solidFill>
                  <a:srgbClr val="000000"/>
                </a:solidFill>
                <a:latin typeface="Arial"/>
                <a:ea typeface="Arial"/>
                <a:cs typeface="Arial"/>
                <a:sym typeface="Arial"/>
              </a:rPr>
              <a:t>[1] K. K. Park, M. Saleem, M. A. Al-Garadi, and A. Ahmed, “Machine learning applications in studying mental health among immigrants and racial and ethnic minorities: an exploratory scoping review,” </a:t>
            </a:r>
            <a:r>
              <a:rPr lang="en" i="1">
                <a:solidFill>
                  <a:srgbClr val="000000"/>
                </a:solidFill>
                <a:latin typeface="Arial"/>
                <a:ea typeface="Arial"/>
                <a:cs typeface="Arial"/>
                <a:sym typeface="Arial"/>
              </a:rPr>
              <a:t>BMC Medical Informatics and Decision Making</a:t>
            </a:r>
            <a:r>
              <a:rPr lang="en">
                <a:solidFill>
                  <a:srgbClr val="000000"/>
                </a:solidFill>
                <a:latin typeface="Arial"/>
                <a:ea typeface="Arial"/>
                <a:cs typeface="Arial"/>
                <a:sym typeface="Arial"/>
              </a:rPr>
              <a:t>, vol. 24, no. 1, Oct. 2024, doi: https://doi.org/10.1186/s12911-024-02663-4.</a:t>
            </a:r>
            <a:endParaRPr>
              <a:solidFill>
                <a:srgbClr val="000000"/>
              </a:solidFill>
              <a:latin typeface="Arial"/>
              <a:ea typeface="Arial"/>
              <a:cs typeface="Arial"/>
              <a:sym typeface="Arial"/>
            </a:endParaRPr>
          </a:p>
          <a:p>
            <a:pPr marL="241300" lvl="0" indent="0" algn="just" rtl="0">
              <a:lnSpc>
                <a:spcPct val="115000"/>
              </a:lnSpc>
              <a:spcBef>
                <a:spcPts val="1200"/>
              </a:spcBef>
              <a:spcAft>
                <a:spcPts val="0"/>
              </a:spcAft>
              <a:buNone/>
            </a:pPr>
            <a:r>
              <a:rPr lang="en">
                <a:solidFill>
                  <a:srgbClr val="000000"/>
                </a:solidFill>
                <a:latin typeface="Arial"/>
                <a:ea typeface="Arial"/>
                <a:cs typeface="Arial"/>
                <a:sym typeface="Arial"/>
              </a:rPr>
              <a:t>[2] L. C. López Steinmetz, M. Sison, R. Zhumagambetov, J. C. Godoy, and S. Haufe, “Machine learning models predict the emergence of depression in Argentinean college students during periods of COVID-19 quarantine,” </a:t>
            </a:r>
            <a:r>
              <a:rPr lang="en" i="1">
                <a:solidFill>
                  <a:srgbClr val="000000"/>
                </a:solidFill>
                <a:latin typeface="Arial"/>
                <a:ea typeface="Arial"/>
                <a:cs typeface="Arial"/>
                <a:sym typeface="Arial"/>
              </a:rPr>
              <a:t>Frontiers in psychiatry</a:t>
            </a:r>
            <a:r>
              <a:rPr lang="en">
                <a:solidFill>
                  <a:srgbClr val="000000"/>
                </a:solidFill>
                <a:latin typeface="Arial"/>
                <a:ea typeface="Arial"/>
                <a:cs typeface="Arial"/>
                <a:sym typeface="Arial"/>
              </a:rPr>
              <a:t>, vol. 15, no. 38690202, p. 1376784, Winter 2024, doi:</a:t>
            </a:r>
            <a:r>
              <a:rPr lang="en">
                <a:solidFill>
                  <a:srgbClr val="000000"/>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 </a:t>
            </a:r>
            <a:r>
              <a:rPr lang="en" u="sng">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https://doi.org/10.3389/fpsyt.2024.1376784</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marL="241300" lvl="0" indent="0" algn="just" rtl="0">
              <a:lnSpc>
                <a:spcPct val="115000"/>
              </a:lnSpc>
              <a:spcBef>
                <a:spcPts val="1200"/>
              </a:spcBef>
              <a:spcAft>
                <a:spcPts val="1200"/>
              </a:spcAft>
              <a:buNone/>
            </a:pPr>
            <a:r>
              <a:rPr lang="en">
                <a:solidFill>
                  <a:srgbClr val="000000"/>
                </a:solidFill>
                <a:latin typeface="Arial"/>
                <a:ea typeface="Arial"/>
                <a:cs typeface="Arial"/>
                <a:sym typeface="Arial"/>
              </a:rPr>
              <a:t>[3] Ali Akbar Jamali, C. Berger, and R. J. Spiteri, “Identification of Depression Predictors from Standard Health Surveys using Machine Learning,” </a:t>
            </a:r>
            <a:r>
              <a:rPr lang="en" i="1">
                <a:solidFill>
                  <a:srgbClr val="000000"/>
                </a:solidFill>
                <a:latin typeface="Arial"/>
                <a:ea typeface="Arial"/>
                <a:cs typeface="Arial"/>
                <a:sym typeface="Arial"/>
              </a:rPr>
              <a:t>Current Research in Behavioral Sciences</a:t>
            </a:r>
            <a:r>
              <a:rPr lang="en">
                <a:solidFill>
                  <a:srgbClr val="000000"/>
                </a:solidFill>
                <a:latin typeface="Arial"/>
                <a:ea typeface="Arial"/>
                <a:cs typeface="Arial"/>
                <a:sym typeface="Arial"/>
              </a:rPr>
              <a:t>, vol. 7, no. 100157, pp. 100157–100157, Jun. 2024, doi:</a:t>
            </a:r>
            <a:r>
              <a:rPr lang="en">
                <a:solidFill>
                  <a:srgbClr val="000000"/>
                </a:solidFill>
                <a:uFill>
                  <a:noFill/>
                </a:uFill>
                <a:latin typeface="Arial"/>
                <a:ea typeface="Arial"/>
                <a:cs typeface="Arial"/>
                <a:sym typeface="Arial"/>
                <a:hlinkClick r:id="rId4">
                  <a:extLst>
                    <a:ext uri="{A12FA001-AC4F-418D-AE19-62706E023703}">
                      <ahyp:hlinkClr xmlns:ahyp="http://schemas.microsoft.com/office/drawing/2018/hyperlinkcolor" val="tx"/>
                    </a:ext>
                  </a:extLst>
                </a:hlinkClick>
              </a:rPr>
              <a:t> </a:t>
            </a:r>
            <a:r>
              <a:rPr lang="en" u="sng">
                <a:solidFill>
                  <a:srgbClr val="000000"/>
                </a:solidFill>
                <a:latin typeface="Arial"/>
                <a:ea typeface="Arial"/>
                <a:cs typeface="Arial"/>
                <a:sym typeface="Arial"/>
                <a:hlinkClick r:id="rId4">
                  <a:extLst>
                    <a:ext uri="{A12FA001-AC4F-418D-AE19-62706E023703}">
                      <ahyp:hlinkClr xmlns:ahyp="http://schemas.microsoft.com/office/drawing/2018/hyperlinkcolor" val="tx"/>
                    </a:ext>
                  </a:extLst>
                </a:hlinkClick>
              </a:rPr>
              <a:t>https://doi.org/10.1016/j.crbeha.2024.100157</a:t>
            </a:r>
            <a:r>
              <a:rPr lang="en">
                <a:solidFill>
                  <a:srgbClr val="000000"/>
                </a:solidFill>
                <a:latin typeface="Arial"/>
                <a:ea typeface="Arial"/>
                <a:cs typeface="Arial"/>
                <a:sym typeface="Arial"/>
              </a:rPr>
              <a:t>.</a:t>
            </a:r>
            <a:endParaRPr>
              <a:latin typeface="Arial"/>
              <a:ea typeface="Arial"/>
              <a:cs typeface="Arial"/>
              <a:sym typeface="Arial"/>
            </a:endParaRPr>
          </a:p>
        </p:txBody>
      </p:sp>
      <p:sp>
        <p:nvSpPr>
          <p:cNvPr id="2036" name="Google Shape;2036;p58"/>
          <p:cNvSpPr txBox="1">
            <a:spLocks noGrp="1"/>
          </p:cNvSpPr>
          <p:nvPr>
            <p:ph type="title"/>
          </p:nvPr>
        </p:nvSpPr>
        <p:spPr>
          <a:xfrm>
            <a:off x="720000" y="5212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27"/>
        <p:cNvGrpSpPr/>
        <p:nvPr/>
      </p:nvGrpSpPr>
      <p:grpSpPr>
        <a:xfrm>
          <a:off x="0" y="0"/>
          <a:ext cx="0" cy="0"/>
          <a:chOff x="0" y="0"/>
          <a:chExt cx="0" cy="0"/>
        </a:xfrm>
      </p:grpSpPr>
      <p:sp>
        <p:nvSpPr>
          <p:cNvPr id="2128" name="Google Shape;2128;p60"/>
          <p:cNvSpPr txBox="1">
            <a:spLocks noGrp="1"/>
          </p:cNvSpPr>
          <p:nvPr>
            <p:ph type="title"/>
          </p:nvPr>
        </p:nvSpPr>
        <p:spPr>
          <a:xfrm>
            <a:off x="2426400" y="2114670"/>
            <a:ext cx="4291200" cy="116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You!</a:t>
            </a:r>
            <a:endParaRPr dirty="0"/>
          </a:p>
        </p:txBody>
      </p:sp>
      <p:grpSp>
        <p:nvGrpSpPr>
          <p:cNvPr id="2130" name="Google Shape;2130;p60"/>
          <p:cNvGrpSpPr/>
          <p:nvPr/>
        </p:nvGrpSpPr>
        <p:grpSpPr>
          <a:xfrm flipH="1">
            <a:off x="713236" y="2952410"/>
            <a:ext cx="1678311" cy="1493576"/>
            <a:chOff x="6352225" y="1788550"/>
            <a:chExt cx="1037275" cy="923100"/>
          </a:xfrm>
        </p:grpSpPr>
        <p:sp>
          <p:nvSpPr>
            <p:cNvPr id="2131" name="Google Shape;2131;p60"/>
            <p:cNvSpPr/>
            <p:nvPr/>
          </p:nvSpPr>
          <p:spPr>
            <a:xfrm>
              <a:off x="6352225" y="1788550"/>
              <a:ext cx="1037275" cy="923100"/>
            </a:xfrm>
            <a:custGeom>
              <a:avLst/>
              <a:gdLst/>
              <a:ahLst/>
              <a:cxnLst/>
              <a:rect l="l" t="t" r="r" b="b"/>
              <a:pathLst>
                <a:path w="41491" h="36924" extrusionOk="0">
                  <a:moveTo>
                    <a:pt x="14438" y="8258"/>
                  </a:moveTo>
                  <a:cubicBezTo>
                    <a:pt x="14201" y="8346"/>
                    <a:pt x="13959" y="8437"/>
                    <a:pt x="13725" y="8532"/>
                  </a:cubicBezTo>
                  <a:lnTo>
                    <a:pt x="13547" y="8286"/>
                  </a:lnTo>
                  <a:lnTo>
                    <a:pt x="14438" y="8258"/>
                  </a:lnTo>
                  <a:close/>
                  <a:moveTo>
                    <a:pt x="9582" y="0"/>
                  </a:moveTo>
                  <a:lnTo>
                    <a:pt x="6584" y="3799"/>
                  </a:lnTo>
                  <a:lnTo>
                    <a:pt x="3134" y="1901"/>
                  </a:lnTo>
                  <a:lnTo>
                    <a:pt x="3134" y="1901"/>
                  </a:lnTo>
                  <a:cubicBezTo>
                    <a:pt x="3324" y="2860"/>
                    <a:pt x="3518" y="3818"/>
                    <a:pt x="3708" y="4777"/>
                  </a:cubicBezTo>
                  <a:lnTo>
                    <a:pt x="1" y="5815"/>
                  </a:lnTo>
                  <a:lnTo>
                    <a:pt x="2801" y="7771"/>
                  </a:lnTo>
                  <a:lnTo>
                    <a:pt x="36" y="10073"/>
                  </a:lnTo>
                  <a:lnTo>
                    <a:pt x="3534" y="10473"/>
                  </a:lnTo>
                  <a:lnTo>
                    <a:pt x="3364" y="13293"/>
                  </a:lnTo>
                  <a:lnTo>
                    <a:pt x="6413" y="11106"/>
                  </a:lnTo>
                  <a:lnTo>
                    <a:pt x="6695" y="13320"/>
                  </a:lnTo>
                  <a:cubicBezTo>
                    <a:pt x="5776" y="14398"/>
                    <a:pt x="5098" y="15562"/>
                    <a:pt x="4734" y="16786"/>
                  </a:cubicBezTo>
                  <a:cubicBezTo>
                    <a:pt x="4560" y="17364"/>
                    <a:pt x="3486" y="21290"/>
                    <a:pt x="5799" y="24205"/>
                  </a:cubicBezTo>
                  <a:cubicBezTo>
                    <a:pt x="7759" y="26678"/>
                    <a:pt x="11158" y="26784"/>
                    <a:pt x="11727" y="26784"/>
                  </a:cubicBezTo>
                  <a:cubicBezTo>
                    <a:pt x="11780" y="26784"/>
                    <a:pt x="11808" y="26783"/>
                    <a:pt x="11808" y="26783"/>
                  </a:cubicBezTo>
                  <a:lnTo>
                    <a:pt x="11808" y="26783"/>
                  </a:lnTo>
                  <a:cubicBezTo>
                    <a:pt x="11024" y="30486"/>
                    <a:pt x="13880" y="32923"/>
                    <a:pt x="17678" y="32923"/>
                  </a:cubicBezTo>
                  <a:cubicBezTo>
                    <a:pt x="18751" y="32923"/>
                    <a:pt x="19899" y="32728"/>
                    <a:pt x="21061" y="32313"/>
                  </a:cubicBezTo>
                  <a:cubicBezTo>
                    <a:pt x="21061" y="32313"/>
                    <a:pt x="22514" y="33489"/>
                    <a:pt x="24420" y="33560"/>
                  </a:cubicBezTo>
                  <a:lnTo>
                    <a:pt x="27873" y="36923"/>
                  </a:lnTo>
                  <a:lnTo>
                    <a:pt x="30931" y="35988"/>
                  </a:lnTo>
                  <a:lnTo>
                    <a:pt x="30195" y="34812"/>
                  </a:lnTo>
                  <a:lnTo>
                    <a:pt x="30321" y="34772"/>
                  </a:lnTo>
                  <a:lnTo>
                    <a:pt x="30044" y="34329"/>
                  </a:lnTo>
                  <a:cubicBezTo>
                    <a:pt x="31022" y="34254"/>
                    <a:pt x="36623" y="33624"/>
                    <a:pt x="36722" y="29378"/>
                  </a:cubicBezTo>
                  <a:lnTo>
                    <a:pt x="36722" y="29374"/>
                  </a:lnTo>
                  <a:cubicBezTo>
                    <a:pt x="38100" y="29180"/>
                    <a:pt x="39051" y="28661"/>
                    <a:pt x="39697" y="27995"/>
                  </a:cubicBezTo>
                  <a:cubicBezTo>
                    <a:pt x="41028" y="26625"/>
                    <a:pt x="41491" y="24581"/>
                    <a:pt x="40869" y="22700"/>
                  </a:cubicBezTo>
                  <a:cubicBezTo>
                    <a:pt x="40830" y="21468"/>
                    <a:pt x="40628" y="19646"/>
                    <a:pt x="39839" y="17626"/>
                  </a:cubicBezTo>
                  <a:cubicBezTo>
                    <a:pt x="37502" y="11653"/>
                    <a:pt x="31957" y="8944"/>
                    <a:pt x="30020" y="8148"/>
                  </a:cubicBezTo>
                  <a:cubicBezTo>
                    <a:pt x="27716" y="7201"/>
                    <a:pt x="25208" y="6775"/>
                    <a:pt x="22692" y="6775"/>
                  </a:cubicBezTo>
                  <a:cubicBezTo>
                    <a:pt x="20546" y="6775"/>
                    <a:pt x="18394" y="7085"/>
                    <a:pt x="16359" y="7645"/>
                  </a:cubicBezTo>
                  <a:lnTo>
                    <a:pt x="14537" y="6274"/>
                  </a:lnTo>
                  <a:lnTo>
                    <a:pt x="16759" y="4547"/>
                  </a:lnTo>
                  <a:lnTo>
                    <a:pt x="13052" y="4373"/>
                  </a:lnTo>
                  <a:lnTo>
                    <a:pt x="13377" y="1901"/>
                  </a:lnTo>
                  <a:lnTo>
                    <a:pt x="9950" y="3684"/>
                  </a:lnTo>
                  <a:lnTo>
                    <a:pt x="9582" y="0"/>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32" name="Google Shape;2132;p60"/>
            <p:cNvGrpSpPr/>
            <p:nvPr/>
          </p:nvGrpSpPr>
          <p:grpSpPr>
            <a:xfrm>
              <a:off x="6352225" y="1788550"/>
              <a:ext cx="1037275" cy="923100"/>
              <a:chOff x="6352225" y="3186825"/>
              <a:chExt cx="1037275" cy="923100"/>
            </a:xfrm>
          </p:grpSpPr>
          <p:sp>
            <p:nvSpPr>
              <p:cNvPr id="2133" name="Google Shape;2133;p60"/>
              <p:cNvSpPr/>
              <p:nvPr/>
            </p:nvSpPr>
            <p:spPr>
              <a:xfrm>
                <a:off x="6439375" y="3356100"/>
                <a:ext cx="950125" cy="753825"/>
              </a:xfrm>
              <a:custGeom>
                <a:avLst/>
                <a:gdLst/>
                <a:ahLst/>
                <a:cxnLst/>
                <a:rect l="l" t="t" r="r" b="b"/>
                <a:pathLst>
                  <a:path w="38005" h="30153" extrusionOk="0">
                    <a:moveTo>
                      <a:pt x="19206" y="1"/>
                    </a:moveTo>
                    <a:cubicBezTo>
                      <a:pt x="11109" y="1"/>
                      <a:pt x="2934" y="4404"/>
                      <a:pt x="1248" y="10015"/>
                    </a:cubicBezTo>
                    <a:cubicBezTo>
                      <a:pt x="1074" y="10590"/>
                      <a:pt x="0" y="14515"/>
                      <a:pt x="2313" y="17430"/>
                    </a:cubicBezTo>
                    <a:cubicBezTo>
                      <a:pt x="4273" y="19908"/>
                      <a:pt x="7673" y="20014"/>
                      <a:pt x="8241" y="20014"/>
                    </a:cubicBezTo>
                    <a:cubicBezTo>
                      <a:pt x="8294" y="20014"/>
                      <a:pt x="8322" y="20013"/>
                      <a:pt x="8322" y="20013"/>
                    </a:cubicBezTo>
                    <a:lnTo>
                      <a:pt x="8322" y="20013"/>
                    </a:lnTo>
                    <a:cubicBezTo>
                      <a:pt x="7538" y="23712"/>
                      <a:pt x="10394" y="26148"/>
                      <a:pt x="14191" y="26148"/>
                    </a:cubicBezTo>
                    <a:cubicBezTo>
                      <a:pt x="15264" y="26148"/>
                      <a:pt x="16412" y="25953"/>
                      <a:pt x="17575" y="25538"/>
                    </a:cubicBezTo>
                    <a:cubicBezTo>
                      <a:pt x="17575" y="25538"/>
                      <a:pt x="19028" y="26714"/>
                      <a:pt x="20934" y="26790"/>
                    </a:cubicBezTo>
                    <a:lnTo>
                      <a:pt x="24387" y="30152"/>
                    </a:lnTo>
                    <a:lnTo>
                      <a:pt x="27445" y="29218"/>
                    </a:lnTo>
                    <a:lnTo>
                      <a:pt x="26411" y="27566"/>
                    </a:lnTo>
                    <a:cubicBezTo>
                      <a:pt x="26411" y="27566"/>
                      <a:pt x="33129" y="27257"/>
                      <a:pt x="33236" y="22603"/>
                    </a:cubicBezTo>
                    <a:cubicBezTo>
                      <a:pt x="34614" y="22405"/>
                      <a:pt x="35565" y="21890"/>
                      <a:pt x="36211" y="21225"/>
                    </a:cubicBezTo>
                    <a:cubicBezTo>
                      <a:pt x="37542" y="19850"/>
                      <a:pt x="38005" y="17806"/>
                      <a:pt x="37383" y="15925"/>
                    </a:cubicBezTo>
                    <a:cubicBezTo>
                      <a:pt x="37344" y="14693"/>
                      <a:pt x="37142" y="12871"/>
                      <a:pt x="36353" y="10855"/>
                    </a:cubicBezTo>
                    <a:cubicBezTo>
                      <a:pt x="34016" y="4878"/>
                      <a:pt x="28471" y="2173"/>
                      <a:pt x="26534" y="1373"/>
                    </a:cubicBezTo>
                    <a:cubicBezTo>
                      <a:pt x="24231" y="426"/>
                      <a:pt x="21722" y="1"/>
                      <a:pt x="19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0"/>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0"/>
              <p:cNvSpPr/>
              <p:nvPr/>
            </p:nvSpPr>
            <p:spPr>
              <a:xfrm>
                <a:off x="6959225" y="3891350"/>
                <a:ext cx="107675" cy="110250"/>
              </a:xfrm>
              <a:custGeom>
                <a:avLst/>
                <a:gdLst/>
                <a:ahLst/>
                <a:cxnLst/>
                <a:rect l="l" t="t" r="r" b="b"/>
                <a:pathLst>
                  <a:path w="4307" h="4410" extrusionOk="0">
                    <a:moveTo>
                      <a:pt x="4176" y="1"/>
                    </a:moveTo>
                    <a:cubicBezTo>
                      <a:pt x="3954" y="1854"/>
                      <a:pt x="3162" y="3181"/>
                      <a:pt x="1890" y="3835"/>
                    </a:cubicBezTo>
                    <a:cubicBezTo>
                      <a:pt x="1113" y="4238"/>
                      <a:pt x="372" y="4277"/>
                      <a:pt x="109" y="4277"/>
                    </a:cubicBezTo>
                    <a:cubicBezTo>
                      <a:pt x="47" y="4277"/>
                      <a:pt x="11" y="4275"/>
                      <a:pt x="9" y="4275"/>
                    </a:cubicBezTo>
                    <a:lnTo>
                      <a:pt x="1" y="4405"/>
                    </a:lnTo>
                    <a:cubicBezTo>
                      <a:pt x="9" y="4405"/>
                      <a:pt x="52" y="4409"/>
                      <a:pt x="124" y="4409"/>
                    </a:cubicBezTo>
                    <a:cubicBezTo>
                      <a:pt x="409" y="4409"/>
                      <a:pt x="1150" y="4366"/>
                      <a:pt x="1946" y="3958"/>
                    </a:cubicBezTo>
                    <a:cubicBezTo>
                      <a:pt x="2861" y="3486"/>
                      <a:pt x="4017" y="2421"/>
                      <a:pt x="4306" y="17"/>
                    </a:cubicBezTo>
                    <a:lnTo>
                      <a:pt x="4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0"/>
              <p:cNvSpPr/>
              <p:nvPr/>
            </p:nvSpPr>
            <p:spPr>
              <a:xfrm>
                <a:off x="6474425" y="3379225"/>
                <a:ext cx="880425" cy="605775"/>
              </a:xfrm>
              <a:custGeom>
                <a:avLst/>
                <a:gdLst/>
                <a:ahLst/>
                <a:cxnLst/>
                <a:rect l="l" t="t" r="r" b="b"/>
                <a:pathLst>
                  <a:path w="35217" h="24231" extrusionOk="0">
                    <a:moveTo>
                      <a:pt x="17799" y="1"/>
                    </a:moveTo>
                    <a:cubicBezTo>
                      <a:pt x="10297" y="1"/>
                      <a:pt x="2718" y="4083"/>
                      <a:pt x="1153" y="9281"/>
                    </a:cubicBezTo>
                    <a:cubicBezTo>
                      <a:pt x="995" y="9811"/>
                      <a:pt x="0" y="13451"/>
                      <a:pt x="2143" y="16153"/>
                    </a:cubicBezTo>
                    <a:cubicBezTo>
                      <a:pt x="3961" y="18449"/>
                      <a:pt x="7122" y="18546"/>
                      <a:pt x="7640" y="18546"/>
                    </a:cubicBezTo>
                    <a:cubicBezTo>
                      <a:pt x="7687" y="18546"/>
                      <a:pt x="7712" y="18545"/>
                      <a:pt x="7712" y="18545"/>
                    </a:cubicBezTo>
                    <a:lnTo>
                      <a:pt x="7712" y="18545"/>
                    </a:lnTo>
                    <a:cubicBezTo>
                      <a:pt x="6985" y="21973"/>
                      <a:pt x="9631" y="24231"/>
                      <a:pt x="13150" y="24231"/>
                    </a:cubicBezTo>
                    <a:cubicBezTo>
                      <a:pt x="14612" y="24231"/>
                      <a:pt x="16225" y="23842"/>
                      <a:pt x="17809" y="22985"/>
                    </a:cubicBezTo>
                    <a:cubicBezTo>
                      <a:pt x="21068" y="21224"/>
                      <a:pt x="24667" y="20875"/>
                      <a:pt x="27004" y="20875"/>
                    </a:cubicBezTo>
                    <a:cubicBezTo>
                      <a:pt x="28535" y="20875"/>
                      <a:pt x="29525" y="21024"/>
                      <a:pt x="29525" y="21024"/>
                    </a:cubicBezTo>
                    <a:cubicBezTo>
                      <a:pt x="29558" y="21025"/>
                      <a:pt x="29591" y="21025"/>
                      <a:pt x="29624" y="21025"/>
                    </a:cubicBezTo>
                    <a:cubicBezTo>
                      <a:pt x="31559" y="21025"/>
                      <a:pt x="32786" y="20456"/>
                      <a:pt x="33553" y="19666"/>
                    </a:cubicBezTo>
                    <a:cubicBezTo>
                      <a:pt x="34789" y="18394"/>
                      <a:pt x="35217" y="16501"/>
                      <a:pt x="34642" y="14758"/>
                    </a:cubicBezTo>
                    <a:cubicBezTo>
                      <a:pt x="34603" y="13618"/>
                      <a:pt x="34417" y="11926"/>
                      <a:pt x="33688" y="10057"/>
                    </a:cubicBezTo>
                    <a:cubicBezTo>
                      <a:pt x="31525" y="4524"/>
                      <a:pt x="26384" y="2012"/>
                      <a:pt x="24586" y="1272"/>
                    </a:cubicBezTo>
                    <a:cubicBezTo>
                      <a:pt x="22453" y="395"/>
                      <a:pt x="20129" y="1"/>
                      <a:pt x="17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0"/>
              <p:cNvSpPr/>
              <p:nvPr/>
            </p:nvSpPr>
            <p:spPr>
              <a:xfrm>
                <a:off x="6659000" y="3638950"/>
                <a:ext cx="392250" cy="205600"/>
              </a:xfrm>
              <a:custGeom>
                <a:avLst/>
                <a:gdLst/>
                <a:ahLst/>
                <a:cxnLst/>
                <a:rect l="l" t="t" r="r" b="b"/>
                <a:pathLst>
                  <a:path w="15690" h="8224" extrusionOk="0">
                    <a:moveTo>
                      <a:pt x="13289" y="0"/>
                    </a:moveTo>
                    <a:cubicBezTo>
                      <a:pt x="12517" y="0"/>
                      <a:pt x="11638" y="238"/>
                      <a:pt x="10956" y="919"/>
                    </a:cubicBezTo>
                    <a:cubicBezTo>
                      <a:pt x="9515" y="2357"/>
                      <a:pt x="8322" y="3272"/>
                      <a:pt x="3942" y="3854"/>
                    </a:cubicBezTo>
                    <a:cubicBezTo>
                      <a:pt x="2547" y="4041"/>
                      <a:pt x="1522" y="4571"/>
                      <a:pt x="896" y="5427"/>
                    </a:cubicBezTo>
                    <a:cubicBezTo>
                      <a:pt x="1" y="6659"/>
                      <a:pt x="262" y="8152"/>
                      <a:pt x="262" y="8168"/>
                    </a:cubicBezTo>
                    <a:cubicBezTo>
                      <a:pt x="270" y="8200"/>
                      <a:pt x="298" y="8223"/>
                      <a:pt x="329" y="8223"/>
                    </a:cubicBezTo>
                    <a:lnTo>
                      <a:pt x="341" y="8219"/>
                    </a:lnTo>
                    <a:cubicBezTo>
                      <a:pt x="377" y="8215"/>
                      <a:pt x="401" y="8180"/>
                      <a:pt x="393" y="8144"/>
                    </a:cubicBezTo>
                    <a:cubicBezTo>
                      <a:pt x="393" y="8128"/>
                      <a:pt x="143" y="6690"/>
                      <a:pt x="1007" y="5506"/>
                    </a:cubicBezTo>
                    <a:cubicBezTo>
                      <a:pt x="1609" y="4678"/>
                      <a:pt x="2603" y="4167"/>
                      <a:pt x="3961" y="3985"/>
                    </a:cubicBezTo>
                    <a:cubicBezTo>
                      <a:pt x="8382" y="3395"/>
                      <a:pt x="9586" y="2468"/>
                      <a:pt x="11047" y="1011"/>
                    </a:cubicBezTo>
                    <a:cubicBezTo>
                      <a:pt x="11701" y="360"/>
                      <a:pt x="12547" y="131"/>
                      <a:pt x="13289" y="131"/>
                    </a:cubicBezTo>
                    <a:cubicBezTo>
                      <a:pt x="13608" y="131"/>
                      <a:pt x="13908" y="173"/>
                      <a:pt x="14165" y="242"/>
                    </a:cubicBezTo>
                    <a:cubicBezTo>
                      <a:pt x="14897" y="436"/>
                      <a:pt x="15416" y="852"/>
                      <a:pt x="15551" y="1351"/>
                    </a:cubicBezTo>
                    <a:cubicBezTo>
                      <a:pt x="15561" y="1380"/>
                      <a:pt x="15585" y="1398"/>
                      <a:pt x="15613" y="1398"/>
                    </a:cubicBezTo>
                    <a:cubicBezTo>
                      <a:pt x="15620" y="1398"/>
                      <a:pt x="15627" y="1397"/>
                      <a:pt x="15634" y="1395"/>
                    </a:cubicBezTo>
                    <a:cubicBezTo>
                      <a:pt x="15666" y="1387"/>
                      <a:pt x="15690" y="1351"/>
                      <a:pt x="15678" y="1316"/>
                    </a:cubicBezTo>
                    <a:cubicBezTo>
                      <a:pt x="15531" y="773"/>
                      <a:pt x="14977" y="321"/>
                      <a:pt x="14200" y="115"/>
                    </a:cubicBezTo>
                    <a:cubicBezTo>
                      <a:pt x="13933" y="44"/>
                      <a:pt x="13621" y="0"/>
                      <a:pt x="13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0"/>
              <p:cNvSpPr/>
              <p:nvPr/>
            </p:nvSpPr>
            <p:spPr>
              <a:xfrm>
                <a:off x="6490475" y="3544975"/>
                <a:ext cx="300750" cy="175000"/>
              </a:xfrm>
              <a:custGeom>
                <a:avLst/>
                <a:gdLst/>
                <a:ahLst/>
                <a:cxnLst/>
                <a:rect l="l" t="t" r="r" b="b"/>
                <a:pathLst>
                  <a:path w="12030" h="7000" extrusionOk="0">
                    <a:moveTo>
                      <a:pt x="11822" y="0"/>
                    </a:moveTo>
                    <a:cubicBezTo>
                      <a:pt x="11820" y="0"/>
                      <a:pt x="11818" y="0"/>
                      <a:pt x="11815" y="1"/>
                    </a:cubicBezTo>
                    <a:cubicBezTo>
                      <a:pt x="11780" y="5"/>
                      <a:pt x="11752" y="36"/>
                      <a:pt x="11756" y="76"/>
                    </a:cubicBezTo>
                    <a:cubicBezTo>
                      <a:pt x="11895" y="1498"/>
                      <a:pt x="11285" y="2654"/>
                      <a:pt x="9950" y="3510"/>
                    </a:cubicBezTo>
                    <a:cubicBezTo>
                      <a:pt x="8944" y="4152"/>
                      <a:pt x="7882" y="4373"/>
                      <a:pt x="7874" y="4377"/>
                    </a:cubicBezTo>
                    <a:cubicBezTo>
                      <a:pt x="7859" y="4381"/>
                      <a:pt x="7843" y="4389"/>
                      <a:pt x="7831" y="4401"/>
                    </a:cubicBezTo>
                    <a:cubicBezTo>
                      <a:pt x="6617" y="6041"/>
                      <a:pt x="5353" y="6869"/>
                      <a:pt x="4065" y="6869"/>
                    </a:cubicBezTo>
                    <a:cubicBezTo>
                      <a:pt x="4012" y="6869"/>
                      <a:pt x="3959" y="6868"/>
                      <a:pt x="3906" y="6865"/>
                    </a:cubicBezTo>
                    <a:cubicBezTo>
                      <a:pt x="1687" y="6750"/>
                      <a:pt x="147" y="4183"/>
                      <a:pt x="131" y="4160"/>
                    </a:cubicBezTo>
                    <a:cubicBezTo>
                      <a:pt x="120" y="4138"/>
                      <a:pt x="99" y="4126"/>
                      <a:pt x="77" y="4126"/>
                    </a:cubicBezTo>
                    <a:cubicBezTo>
                      <a:pt x="66" y="4126"/>
                      <a:pt x="54" y="4129"/>
                      <a:pt x="44" y="4136"/>
                    </a:cubicBezTo>
                    <a:cubicBezTo>
                      <a:pt x="12" y="4156"/>
                      <a:pt x="0" y="4195"/>
                      <a:pt x="20" y="4227"/>
                    </a:cubicBezTo>
                    <a:cubicBezTo>
                      <a:pt x="36" y="4255"/>
                      <a:pt x="1612" y="6877"/>
                      <a:pt x="3898" y="6996"/>
                    </a:cubicBezTo>
                    <a:cubicBezTo>
                      <a:pt x="3953" y="7000"/>
                      <a:pt x="4009" y="7000"/>
                      <a:pt x="4064" y="7000"/>
                    </a:cubicBezTo>
                    <a:cubicBezTo>
                      <a:pt x="5391" y="7000"/>
                      <a:pt x="6686" y="6160"/>
                      <a:pt x="7926" y="4500"/>
                    </a:cubicBezTo>
                    <a:cubicBezTo>
                      <a:pt x="8092" y="4465"/>
                      <a:pt x="9078" y="4223"/>
                      <a:pt x="10017" y="3625"/>
                    </a:cubicBezTo>
                    <a:cubicBezTo>
                      <a:pt x="11384" y="2754"/>
                      <a:pt x="12029" y="1522"/>
                      <a:pt x="11887" y="60"/>
                    </a:cubicBezTo>
                    <a:cubicBezTo>
                      <a:pt x="11883" y="27"/>
                      <a:pt x="11855" y="0"/>
                      <a:pt x="1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0"/>
              <p:cNvSpPr/>
              <p:nvPr/>
            </p:nvSpPr>
            <p:spPr>
              <a:xfrm>
                <a:off x="7079550" y="3507550"/>
                <a:ext cx="171925" cy="222725"/>
              </a:xfrm>
              <a:custGeom>
                <a:avLst/>
                <a:gdLst/>
                <a:ahLst/>
                <a:cxnLst/>
                <a:rect l="l" t="t" r="r" b="b"/>
                <a:pathLst>
                  <a:path w="6877" h="8909" extrusionOk="0">
                    <a:moveTo>
                      <a:pt x="4680" y="1"/>
                    </a:moveTo>
                    <a:cubicBezTo>
                      <a:pt x="4357" y="1"/>
                      <a:pt x="4034" y="51"/>
                      <a:pt x="3743" y="183"/>
                    </a:cubicBezTo>
                    <a:cubicBezTo>
                      <a:pt x="3248" y="401"/>
                      <a:pt x="2916" y="824"/>
                      <a:pt x="2753" y="1438"/>
                    </a:cubicBezTo>
                    <a:cubicBezTo>
                      <a:pt x="2539" y="2234"/>
                      <a:pt x="2654" y="3066"/>
                      <a:pt x="2761" y="3870"/>
                    </a:cubicBezTo>
                    <a:cubicBezTo>
                      <a:pt x="3007" y="5684"/>
                      <a:pt x="3240" y="7399"/>
                      <a:pt x="48" y="8782"/>
                    </a:cubicBezTo>
                    <a:cubicBezTo>
                      <a:pt x="16" y="8798"/>
                      <a:pt x="0" y="8837"/>
                      <a:pt x="16" y="8869"/>
                    </a:cubicBezTo>
                    <a:cubicBezTo>
                      <a:pt x="24" y="8897"/>
                      <a:pt x="48" y="8908"/>
                      <a:pt x="76" y="8908"/>
                    </a:cubicBezTo>
                    <a:cubicBezTo>
                      <a:pt x="84" y="8908"/>
                      <a:pt x="92" y="8908"/>
                      <a:pt x="103" y="8905"/>
                    </a:cubicBezTo>
                    <a:cubicBezTo>
                      <a:pt x="3383" y="7483"/>
                      <a:pt x="3133" y="5637"/>
                      <a:pt x="2892" y="3850"/>
                    </a:cubicBezTo>
                    <a:cubicBezTo>
                      <a:pt x="2785" y="3062"/>
                      <a:pt x="2674" y="2242"/>
                      <a:pt x="2880" y="1474"/>
                    </a:cubicBezTo>
                    <a:cubicBezTo>
                      <a:pt x="3034" y="900"/>
                      <a:pt x="3339" y="507"/>
                      <a:pt x="3795" y="302"/>
                    </a:cubicBezTo>
                    <a:cubicBezTo>
                      <a:pt x="4063" y="181"/>
                      <a:pt x="4363" y="135"/>
                      <a:pt x="4667" y="135"/>
                    </a:cubicBezTo>
                    <a:cubicBezTo>
                      <a:pt x="5692" y="135"/>
                      <a:pt x="6757" y="664"/>
                      <a:pt x="6770" y="670"/>
                    </a:cubicBezTo>
                    <a:cubicBezTo>
                      <a:pt x="6779" y="675"/>
                      <a:pt x="6789" y="677"/>
                      <a:pt x="6799" y="677"/>
                    </a:cubicBezTo>
                    <a:cubicBezTo>
                      <a:pt x="6823" y="677"/>
                      <a:pt x="6847" y="664"/>
                      <a:pt x="6861" y="642"/>
                    </a:cubicBezTo>
                    <a:cubicBezTo>
                      <a:pt x="6877" y="610"/>
                      <a:pt x="6861" y="567"/>
                      <a:pt x="6829" y="551"/>
                    </a:cubicBezTo>
                    <a:cubicBezTo>
                      <a:pt x="6772" y="524"/>
                      <a:pt x="5720" y="1"/>
                      <a:pt x="4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0"/>
              <p:cNvSpPr/>
              <p:nvPr/>
            </p:nvSpPr>
            <p:spPr>
              <a:xfrm>
                <a:off x="7209275" y="3711925"/>
                <a:ext cx="133100" cy="37950"/>
              </a:xfrm>
              <a:custGeom>
                <a:avLst/>
                <a:gdLst/>
                <a:ahLst/>
                <a:cxnLst/>
                <a:rect l="l" t="t" r="r" b="b"/>
                <a:pathLst>
                  <a:path w="5324" h="1518" extrusionOk="0">
                    <a:moveTo>
                      <a:pt x="2126" y="0"/>
                    </a:moveTo>
                    <a:cubicBezTo>
                      <a:pt x="990" y="0"/>
                      <a:pt x="68" y="335"/>
                      <a:pt x="52" y="341"/>
                    </a:cubicBezTo>
                    <a:cubicBezTo>
                      <a:pt x="16" y="353"/>
                      <a:pt x="0" y="393"/>
                      <a:pt x="12" y="425"/>
                    </a:cubicBezTo>
                    <a:cubicBezTo>
                      <a:pt x="21" y="452"/>
                      <a:pt x="47" y="468"/>
                      <a:pt x="73" y="468"/>
                    </a:cubicBezTo>
                    <a:cubicBezTo>
                      <a:pt x="81" y="468"/>
                      <a:pt x="88" y="467"/>
                      <a:pt x="95" y="464"/>
                    </a:cubicBezTo>
                    <a:cubicBezTo>
                      <a:pt x="114" y="458"/>
                      <a:pt x="1017" y="131"/>
                      <a:pt x="2125" y="131"/>
                    </a:cubicBezTo>
                    <a:cubicBezTo>
                      <a:pt x="3153" y="131"/>
                      <a:pt x="4357" y="412"/>
                      <a:pt x="5197" y="1490"/>
                    </a:cubicBezTo>
                    <a:cubicBezTo>
                      <a:pt x="5209" y="1510"/>
                      <a:pt x="5229" y="1518"/>
                      <a:pt x="5248" y="1518"/>
                    </a:cubicBezTo>
                    <a:cubicBezTo>
                      <a:pt x="5264" y="1518"/>
                      <a:pt x="5276" y="1514"/>
                      <a:pt x="5288" y="1502"/>
                    </a:cubicBezTo>
                    <a:cubicBezTo>
                      <a:pt x="5320" y="1482"/>
                      <a:pt x="5324" y="1438"/>
                      <a:pt x="5300" y="1411"/>
                    </a:cubicBezTo>
                    <a:cubicBezTo>
                      <a:pt x="4429" y="291"/>
                      <a:pt x="3184"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0"/>
              <p:cNvSpPr/>
              <p:nvPr/>
            </p:nvSpPr>
            <p:spPr>
              <a:xfrm>
                <a:off x="7254925" y="3659875"/>
                <a:ext cx="41600" cy="59500"/>
              </a:xfrm>
              <a:custGeom>
                <a:avLst/>
                <a:gdLst/>
                <a:ahLst/>
                <a:cxnLst/>
                <a:rect l="l" t="t" r="r" b="b"/>
                <a:pathLst>
                  <a:path w="1664" h="2380" extrusionOk="0">
                    <a:moveTo>
                      <a:pt x="126" y="1"/>
                    </a:moveTo>
                    <a:cubicBezTo>
                      <a:pt x="87" y="1"/>
                      <a:pt x="63" y="3"/>
                      <a:pt x="60" y="3"/>
                    </a:cubicBezTo>
                    <a:cubicBezTo>
                      <a:pt x="24" y="7"/>
                      <a:pt x="0" y="43"/>
                      <a:pt x="4" y="79"/>
                    </a:cubicBezTo>
                    <a:cubicBezTo>
                      <a:pt x="8" y="112"/>
                      <a:pt x="39" y="134"/>
                      <a:pt x="72" y="134"/>
                    </a:cubicBezTo>
                    <a:cubicBezTo>
                      <a:pt x="74" y="134"/>
                      <a:pt x="77" y="134"/>
                      <a:pt x="79" y="134"/>
                    </a:cubicBezTo>
                    <a:cubicBezTo>
                      <a:pt x="80" y="134"/>
                      <a:pt x="98" y="132"/>
                      <a:pt x="128" y="132"/>
                    </a:cubicBezTo>
                    <a:cubicBezTo>
                      <a:pt x="233" y="132"/>
                      <a:pt x="497" y="156"/>
                      <a:pt x="765" y="372"/>
                    </a:cubicBezTo>
                    <a:cubicBezTo>
                      <a:pt x="1184" y="712"/>
                      <a:pt x="1450" y="1382"/>
                      <a:pt x="1529" y="2316"/>
                    </a:cubicBezTo>
                    <a:cubicBezTo>
                      <a:pt x="1533" y="2352"/>
                      <a:pt x="1561" y="2380"/>
                      <a:pt x="1596" y="2380"/>
                    </a:cubicBezTo>
                    <a:lnTo>
                      <a:pt x="1600" y="2380"/>
                    </a:lnTo>
                    <a:cubicBezTo>
                      <a:pt x="1636" y="2376"/>
                      <a:pt x="1664" y="2344"/>
                      <a:pt x="1660" y="2308"/>
                    </a:cubicBezTo>
                    <a:cubicBezTo>
                      <a:pt x="1577" y="1318"/>
                      <a:pt x="1303" y="633"/>
                      <a:pt x="844" y="265"/>
                    </a:cubicBezTo>
                    <a:cubicBezTo>
                      <a:pt x="544" y="28"/>
                      <a:pt x="253"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0"/>
              <p:cNvSpPr/>
              <p:nvPr/>
            </p:nvSpPr>
            <p:spPr>
              <a:xfrm>
                <a:off x="6711175" y="3769800"/>
                <a:ext cx="201250" cy="192275"/>
              </a:xfrm>
              <a:custGeom>
                <a:avLst/>
                <a:gdLst/>
                <a:ahLst/>
                <a:cxnLst/>
                <a:rect l="l" t="t" r="r" b="b"/>
                <a:pathLst>
                  <a:path w="8050" h="7691" extrusionOk="0">
                    <a:moveTo>
                      <a:pt x="6643" y="0"/>
                    </a:moveTo>
                    <a:cubicBezTo>
                      <a:pt x="6206" y="0"/>
                      <a:pt x="5827" y="109"/>
                      <a:pt x="5511" y="328"/>
                    </a:cubicBezTo>
                    <a:cubicBezTo>
                      <a:pt x="4504" y="1021"/>
                      <a:pt x="4481" y="2534"/>
                      <a:pt x="4481" y="2601"/>
                    </a:cubicBezTo>
                    <a:cubicBezTo>
                      <a:pt x="4572" y="4340"/>
                      <a:pt x="4164" y="5651"/>
                      <a:pt x="3269" y="6503"/>
                    </a:cubicBezTo>
                    <a:cubicBezTo>
                      <a:pt x="2271" y="7454"/>
                      <a:pt x="914" y="7561"/>
                      <a:pt x="345" y="7561"/>
                    </a:cubicBezTo>
                    <a:cubicBezTo>
                      <a:pt x="180" y="7561"/>
                      <a:pt x="81" y="7552"/>
                      <a:pt x="76" y="7552"/>
                    </a:cubicBezTo>
                    <a:cubicBezTo>
                      <a:pt x="74" y="7552"/>
                      <a:pt x="71" y="7552"/>
                      <a:pt x="69" y="7552"/>
                    </a:cubicBezTo>
                    <a:cubicBezTo>
                      <a:pt x="36" y="7552"/>
                      <a:pt x="9" y="7575"/>
                      <a:pt x="5" y="7612"/>
                    </a:cubicBezTo>
                    <a:cubicBezTo>
                      <a:pt x="1" y="7647"/>
                      <a:pt x="29" y="7679"/>
                      <a:pt x="64" y="7683"/>
                    </a:cubicBezTo>
                    <a:cubicBezTo>
                      <a:pt x="68" y="7683"/>
                      <a:pt x="171" y="7691"/>
                      <a:pt x="346" y="7691"/>
                    </a:cubicBezTo>
                    <a:cubicBezTo>
                      <a:pt x="932" y="7691"/>
                      <a:pt x="2326" y="7580"/>
                      <a:pt x="3360" y="6598"/>
                    </a:cubicBezTo>
                    <a:cubicBezTo>
                      <a:pt x="4283" y="5722"/>
                      <a:pt x="4703" y="4372"/>
                      <a:pt x="4611" y="2597"/>
                    </a:cubicBezTo>
                    <a:cubicBezTo>
                      <a:pt x="4611" y="2581"/>
                      <a:pt x="4639" y="1088"/>
                      <a:pt x="5586" y="438"/>
                    </a:cubicBezTo>
                    <a:cubicBezTo>
                      <a:pt x="5880" y="234"/>
                      <a:pt x="6235" y="132"/>
                      <a:pt x="6647" y="132"/>
                    </a:cubicBezTo>
                    <a:cubicBezTo>
                      <a:pt x="7034" y="132"/>
                      <a:pt x="7471" y="222"/>
                      <a:pt x="7954" y="403"/>
                    </a:cubicBezTo>
                    <a:cubicBezTo>
                      <a:pt x="7961" y="405"/>
                      <a:pt x="7969" y="407"/>
                      <a:pt x="7976" y="407"/>
                    </a:cubicBezTo>
                    <a:cubicBezTo>
                      <a:pt x="8002" y="407"/>
                      <a:pt x="8028" y="391"/>
                      <a:pt x="8038" y="363"/>
                    </a:cubicBezTo>
                    <a:cubicBezTo>
                      <a:pt x="8049" y="328"/>
                      <a:pt x="8034" y="292"/>
                      <a:pt x="7998" y="280"/>
                    </a:cubicBezTo>
                    <a:cubicBezTo>
                      <a:pt x="7499" y="94"/>
                      <a:pt x="7047"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0"/>
              <p:cNvSpPr/>
              <p:nvPr/>
            </p:nvSpPr>
            <p:spPr>
              <a:xfrm>
                <a:off x="6737125" y="3823650"/>
                <a:ext cx="89850" cy="20800"/>
              </a:xfrm>
              <a:custGeom>
                <a:avLst/>
                <a:gdLst/>
                <a:ahLst/>
                <a:cxnLst/>
                <a:rect l="l" t="t" r="r" b="b"/>
                <a:pathLst>
                  <a:path w="3594" h="832" extrusionOk="0">
                    <a:moveTo>
                      <a:pt x="2128" y="0"/>
                    </a:moveTo>
                    <a:cubicBezTo>
                      <a:pt x="1149" y="0"/>
                      <a:pt x="116" y="527"/>
                      <a:pt x="48" y="562"/>
                    </a:cubicBezTo>
                    <a:cubicBezTo>
                      <a:pt x="13" y="578"/>
                      <a:pt x="1" y="617"/>
                      <a:pt x="17" y="649"/>
                    </a:cubicBezTo>
                    <a:cubicBezTo>
                      <a:pt x="30" y="671"/>
                      <a:pt x="54" y="686"/>
                      <a:pt x="77" y="686"/>
                    </a:cubicBezTo>
                    <a:cubicBezTo>
                      <a:pt x="88" y="686"/>
                      <a:pt x="98" y="683"/>
                      <a:pt x="108" y="677"/>
                    </a:cubicBezTo>
                    <a:cubicBezTo>
                      <a:pt x="123" y="669"/>
                      <a:pt x="1163" y="140"/>
                      <a:pt x="2126" y="140"/>
                    </a:cubicBezTo>
                    <a:cubicBezTo>
                      <a:pt x="2657" y="140"/>
                      <a:pt x="3164" y="301"/>
                      <a:pt x="3463" y="800"/>
                    </a:cubicBezTo>
                    <a:cubicBezTo>
                      <a:pt x="3474" y="819"/>
                      <a:pt x="3498" y="831"/>
                      <a:pt x="3518" y="831"/>
                    </a:cubicBezTo>
                    <a:cubicBezTo>
                      <a:pt x="3530" y="831"/>
                      <a:pt x="3542" y="827"/>
                      <a:pt x="3554" y="823"/>
                    </a:cubicBezTo>
                    <a:cubicBezTo>
                      <a:pt x="3585" y="804"/>
                      <a:pt x="3593" y="764"/>
                      <a:pt x="3577" y="732"/>
                    </a:cubicBezTo>
                    <a:cubicBezTo>
                      <a:pt x="3246" y="178"/>
                      <a:pt x="2696" y="0"/>
                      <a:pt x="2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0"/>
              <p:cNvSpPr/>
              <p:nvPr/>
            </p:nvSpPr>
            <p:spPr>
              <a:xfrm>
                <a:off x="6854075" y="3501600"/>
                <a:ext cx="77650" cy="215500"/>
              </a:xfrm>
              <a:custGeom>
                <a:avLst/>
                <a:gdLst/>
                <a:ahLst/>
                <a:cxnLst/>
                <a:rect l="l" t="t" r="r" b="b"/>
                <a:pathLst>
                  <a:path w="3106" h="8620" extrusionOk="0">
                    <a:moveTo>
                      <a:pt x="3027" y="1"/>
                    </a:moveTo>
                    <a:cubicBezTo>
                      <a:pt x="3019" y="1"/>
                      <a:pt x="3011" y="2"/>
                      <a:pt x="3003" y="5"/>
                    </a:cubicBezTo>
                    <a:cubicBezTo>
                      <a:pt x="1375" y="686"/>
                      <a:pt x="436" y="1530"/>
                      <a:pt x="210" y="2516"/>
                    </a:cubicBezTo>
                    <a:cubicBezTo>
                      <a:pt x="60" y="3173"/>
                      <a:pt x="254" y="3768"/>
                      <a:pt x="456" y="4397"/>
                    </a:cubicBezTo>
                    <a:cubicBezTo>
                      <a:pt x="690" y="5130"/>
                      <a:pt x="935" y="5887"/>
                      <a:pt x="733" y="6889"/>
                    </a:cubicBezTo>
                    <a:cubicBezTo>
                      <a:pt x="618" y="7459"/>
                      <a:pt x="377" y="8006"/>
                      <a:pt x="20" y="8517"/>
                    </a:cubicBezTo>
                    <a:cubicBezTo>
                      <a:pt x="1" y="8544"/>
                      <a:pt x="8" y="8588"/>
                      <a:pt x="36" y="8608"/>
                    </a:cubicBezTo>
                    <a:cubicBezTo>
                      <a:pt x="48" y="8616"/>
                      <a:pt x="60" y="8620"/>
                      <a:pt x="76" y="8620"/>
                    </a:cubicBezTo>
                    <a:cubicBezTo>
                      <a:pt x="96" y="8620"/>
                      <a:pt x="115" y="8608"/>
                      <a:pt x="127" y="8592"/>
                    </a:cubicBezTo>
                    <a:cubicBezTo>
                      <a:pt x="496" y="8065"/>
                      <a:pt x="745" y="7503"/>
                      <a:pt x="860" y="6917"/>
                    </a:cubicBezTo>
                    <a:cubicBezTo>
                      <a:pt x="1070" y="5879"/>
                      <a:pt x="809" y="5071"/>
                      <a:pt x="579" y="4358"/>
                    </a:cubicBezTo>
                    <a:cubicBezTo>
                      <a:pt x="385" y="3748"/>
                      <a:pt x="199" y="3170"/>
                      <a:pt x="341" y="2544"/>
                    </a:cubicBezTo>
                    <a:cubicBezTo>
                      <a:pt x="555" y="1601"/>
                      <a:pt x="1466" y="789"/>
                      <a:pt x="3054" y="128"/>
                    </a:cubicBezTo>
                    <a:cubicBezTo>
                      <a:pt x="3090" y="112"/>
                      <a:pt x="3106" y="76"/>
                      <a:pt x="3090" y="40"/>
                    </a:cubicBezTo>
                    <a:cubicBezTo>
                      <a:pt x="3081" y="16"/>
                      <a:pt x="3055" y="1"/>
                      <a:pt x="3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0"/>
              <p:cNvSpPr/>
              <p:nvPr/>
            </p:nvSpPr>
            <p:spPr>
              <a:xfrm>
                <a:off x="7160450" y="3795450"/>
                <a:ext cx="40425" cy="107425"/>
              </a:xfrm>
              <a:custGeom>
                <a:avLst/>
                <a:gdLst/>
                <a:ahLst/>
                <a:cxnLst/>
                <a:rect l="l" t="t" r="r" b="b"/>
                <a:pathLst>
                  <a:path w="1617" h="4297" extrusionOk="0">
                    <a:moveTo>
                      <a:pt x="260" y="1"/>
                    </a:moveTo>
                    <a:cubicBezTo>
                      <a:pt x="247" y="1"/>
                      <a:pt x="233" y="5"/>
                      <a:pt x="222" y="15"/>
                    </a:cubicBezTo>
                    <a:cubicBezTo>
                      <a:pt x="191" y="34"/>
                      <a:pt x="187" y="78"/>
                      <a:pt x="206" y="106"/>
                    </a:cubicBezTo>
                    <a:cubicBezTo>
                      <a:pt x="1458" y="1825"/>
                      <a:pt x="32" y="4173"/>
                      <a:pt x="20" y="4197"/>
                    </a:cubicBezTo>
                    <a:cubicBezTo>
                      <a:pt x="0" y="4229"/>
                      <a:pt x="8" y="4269"/>
                      <a:pt x="40" y="4288"/>
                    </a:cubicBezTo>
                    <a:cubicBezTo>
                      <a:pt x="52" y="4292"/>
                      <a:pt x="64" y="4296"/>
                      <a:pt x="76" y="4296"/>
                    </a:cubicBezTo>
                    <a:cubicBezTo>
                      <a:pt x="96" y="4296"/>
                      <a:pt x="119" y="4284"/>
                      <a:pt x="131" y="4265"/>
                    </a:cubicBezTo>
                    <a:cubicBezTo>
                      <a:pt x="147" y="4241"/>
                      <a:pt x="1617" y="1817"/>
                      <a:pt x="313" y="30"/>
                    </a:cubicBezTo>
                    <a:cubicBezTo>
                      <a:pt x="301" y="11"/>
                      <a:pt x="281"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0"/>
              <p:cNvSpPr/>
              <p:nvPr/>
            </p:nvSpPr>
            <p:spPr>
              <a:xfrm>
                <a:off x="6925675" y="3869800"/>
                <a:ext cx="77150" cy="52875"/>
              </a:xfrm>
              <a:custGeom>
                <a:avLst/>
                <a:gdLst/>
                <a:ahLst/>
                <a:cxnLst/>
                <a:rect l="l" t="t" r="r" b="b"/>
                <a:pathLst>
                  <a:path w="3086" h="2115" extrusionOk="0">
                    <a:moveTo>
                      <a:pt x="70" y="0"/>
                    </a:moveTo>
                    <a:cubicBezTo>
                      <a:pt x="60" y="0"/>
                      <a:pt x="49" y="3"/>
                      <a:pt x="40" y="7"/>
                    </a:cubicBezTo>
                    <a:cubicBezTo>
                      <a:pt x="8" y="27"/>
                      <a:pt x="0" y="67"/>
                      <a:pt x="16" y="98"/>
                    </a:cubicBezTo>
                    <a:cubicBezTo>
                      <a:pt x="1113" y="2055"/>
                      <a:pt x="2999" y="2114"/>
                      <a:pt x="3018" y="2114"/>
                    </a:cubicBezTo>
                    <a:cubicBezTo>
                      <a:pt x="3054" y="2114"/>
                      <a:pt x="3086" y="2087"/>
                      <a:pt x="3086" y="2047"/>
                    </a:cubicBezTo>
                    <a:cubicBezTo>
                      <a:pt x="3086" y="2011"/>
                      <a:pt x="3058" y="1984"/>
                      <a:pt x="3018" y="1980"/>
                    </a:cubicBezTo>
                    <a:cubicBezTo>
                      <a:pt x="3003" y="1980"/>
                      <a:pt x="1192" y="1920"/>
                      <a:pt x="131" y="35"/>
                    </a:cubicBezTo>
                    <a:cubicBezTo>
                      <a:pt x="120" y="13"/>
                      <a:pt x="9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0"/>
              <p:cNvSpPr/>
              <p:nvPr/>
            </p:nvSpPr>
            <p:spPr>
              <a:xfrm>
                <a:off x="6587700" y="3475875"/>
                <a:ext cx="43000" cy="88550"/>
              </a:xfrm>
              <a:custGeom>
                <a:avLst/>
                <a:gdLst/>
                <a:ahLst/>
                <a:cxnLst/>
                <a:rect l="l" t="t" r="r" b="b"/>
                <a:pathLst>
                  <a:path w="1720" h="3542" extrusionOk="0">
                    <a:moveTo>
                      <a:pt x="768" y="1"/>
                    </a:moveTo>
                    <a:cubicBezTo>
                      <a:pt x="740" y="1"/>
                      <a:pt x="715" y="19"/>
                      <a:pt x="706" y="48"/>
                    </a:cubicBezTo>
                    <a:cubicBezTo>
                      <a:pt x="698" y="67"/>
                      <a:pt x="1" y="2234"/>
                      <a:pt x="1605" y="3525"/>
                    </a:cubicBezTo>
                    <a:cubicBezTo>
                      <a:pt x="1617" y="3537"/>
                      <a:pt x="1629" y="3541"/>
                      <a:pt x="1644" y="3541"/>
                    </a:cubicBezTo>
                    <a:cubicBezTo>
                      <a:pt x="1664" y="3541"/>
                      <a:pt x="1684" y="3533"/>
                      <a:pt x="1696" y="3517"/>
                    </a:cubicBezTo>
                    <a:cubicBezTo>
                      <a:pt x="1720" y="3490"/>
                      <a:pt x="1716" y="3446"/>
                      <a:pt x="1684" y="3422"/>
                    </a:cubicBezTo>
                    <a:cubicBezTo>
                      <a:pt x="155" y="2190"/>
                      <a:pt x="825" y="111"/>
                      <a:pt x="833" y="87"/>
                    </a:cubicBezTo>
                    <a:cubicBezTo>
                      <a:pt x="840" y="55"/>
                      <a:pt x="825" y="16"/>
                      <a:pt x="789" y="4"/>
                    </a:cubicBezTo>
                    <a:cubicBezTo>
                      <a:pt x="782" y="2"/>
                      <a:pt x="775" y="1"/>
                      <a:pt x="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0"/>
              <p:cNvSpPr/>
              <p:nvPr/>
            </p:nvSpPr>
            <p:spPr>
              <a:xfrm>
                <a:off x="6720000" y="3441700"/>
                <a:ext cx="123700" cy="61925"/>
              </a:xfrm>
              <a:custGeom>
                <a:avLst/>
                <a:gdLst/>
                <a:ahLst/>
                <a:cxnLst/>
                <a:rect l="l" t="t" r="r" b="b"/>
                <a:pathLst>
                  <a:path w="4948" h="2477" extrusionOk="0">
                    <a:moveTo>
                      <a:pt x="4275" y="1"/>
                    </a:moveTo>
                    <a:cubicBezTo>
                      <a:pt x="2692" y="1"/>
                      <a:pt x="1512" y="343"/>
                      <a:pt x="761" y="1026"/>
                    </a:cubicBezTo>
                    <a:cubicBezTo>
                      <a:pt x="48" y="1672"/>
                      <a:pt x="4" y="2377"/>
                      <a:pt x="0" y="2409"/>
                    </a:cubicBezTo>
                    <a:cubicBezTo>
                      <a:pt x="0" y="2444"/>
                      <a:pt x="28" y="2476"/>
                      <a:pt x="64" y="2476"/>
                    </a:cubicBezTo>
                    <a:lnTo>
                      <a:pt x="68" y="2476"/>
                    </a:lnTo>
                    <a:cubicBezTo>
                      <a:pt x="103" y="2476"/>
                      <a:pt x="131" y="2448"/>
                      <a:pt x="135" y="2413"/>
                    </a:cubicBezTo>
                    <a:cubicBezTo>
                      <a:pt x="135" y="2409"/>
                      <a:pt x="175" y="1783"/>
                      <a:pt x="769" y="1197"/>
                    </a:cubicBezTo>
                    <a:cubicBezTo>
                      <a:pt x="1277" y="696"/>
                      <a:pt x="2296" y="132"/>
                      <a:pt x="4299" y="132"/>
                    </a:cubicBezTo>
                    <a:cubicBezTo>
                      <a:pt x="4483" y="132"/>
                      <a:pt x="4675" y="137"/>
                      <a:pt x="4876" y="147"/>
                    </a:cubicBezTo>
                    <a:cubicBezTo>
                      <a:pt x="4878" y="147"/>
                      <a:pt x="4880" y="147"/>
                      <a:pt x="4882" y="147"/>
                    </a:cubicBezTo>
                    <a:cubicBezTo>
                      <a:pt x="4912" y="147"/>
                      <a:pt x="4944" y="121"/>
                      <a:pt x="4944" y="88"/>
                    </a:cubicBezTo>
                    <a:cubicBezTo>
                      <a:pt x="4948" y="48"/>
                      <a:pt x="4920" y="20"/>
                      <a:pt x="4880" y="16"/>
                    </a:cubicBezTo>
                    <a:cubicBezTo>
                      <a:pt x="4672" y="6"/>
                      <a:pt x="4470" y="1"/>
                      <a:pt x="4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0"/>
              <p:cNvSpPr/>
              <p:nvPr/>
            </p:nvSpPr>
            <p:spPr>
              <a:xfrm>
                <a:off x="6836650" y="3380425"/>
                <a:ext cx="16450" cy="98925"/>
              </a:xfrm>
              <a:custGeom>
                <a:avLst/>
                <a:gdLst/>
                <a:ahLst/>
                <a:cxnLst/>
                <a:rect l="l" t="t" r="r" b="b"/>
                <a:pathLst>
                  <a:path w="658" h="3957" extrusionOk="0">
                    <a:moveTo>
                      <a:pt x="585" y="0"/>
                    </a:moveTo>
                    <a:cubicBezTo>
                      <a:pt x="556" y="0"/>
                      <a:pt x="530" y="19"/>
                      <a:pt x="523" y="47"/>
                    </a:cubicBezTo>
                    <a:cubicBezTo>
                      <a:pt x="519" y="63"/>
                      <a:pt x="0" y="1838"/>
                      <a:pt x="218" y="3897"/>
                    </a:cubicBezTo>
                    <a:cubicBezTo>
                      <a:pt x="222" y="3933"/>
                      <a:pt x="250" y="3957"/>
                      <a:pt x="282" y="3957"/>
                    </a:cubicBezTo>
                    <a:lnTo>
                      <a:pt x="290" y="3957"/>
                    </a:lnTo>
                    <a:cubicBezTo>
                      <a:pt x="325" y="3953"/>
                      <a:pt x="353" y="3921"/>
                      <a:pt x="349" y="3885"/>
                    </a:cubicBezTo>
                    <a:cubicBezTo>
                      <a:pt x="135" y="1853"/>
                      <a:pt x="646" y="103"/>
                      <a:pt x="650" y="87"/>
                    </a:cubicBezTo>
                    <a:cubicBezTo>
                      <a:pt x="658" y="51"/>
                      <a:pt x="638" y="12"/>
                      <a:pt x="606" y="4"/>
                    </a:cubicBezTo>
                    <a:cubicBezTo>
                      <a:pt x="599" y="1"/>
                      <a:pt x="592"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0"/>
              <p:cNvSpPr/>
              <p:nvPr/>
            </p:nvSpPr>
            <p:spPr>
              <a:xfrm>
                <a:off x="6561175" y="3763075"/>
                <a:ext cx="79825" cy="52750"/>
              </a:xfrm>
              <a:custGeom>
                <a:avLst/>
                <a:gdLst/>
                <a:ahLst/>
                <a:cxnLst/>
                <a:rect l="l" t="t" r="r" b="b"/>
                <a:pathLst>
                  <a:path w="3193" h="2110" extrusionOk="0">
                    <a:moveTo>
                      <a:pt x="3123" y="1"/>
                    </a:moveTo>
                    <a:cubicBezTo>
                      <a:pt x="3095" y="1"/>
                      <a:pt x="3065" y="20"/>
                      <a:pt x="3058" y="50"/>
                    </a:cubicBezTo>
                    <a:cubicBezTo>
                      <a:pt x="2539" y="1947"/>
                      <a:pt x="91" y="1979"/>
                      <a:pt x="68" y="1979"/>
                    </a:cubicBezTo>
                    <a:cubicBezTo>
                      <a:pt x="32" y="1979"/>
                      <a:pt x="0" y="2011"/>
                      <a:pt x="0" y="2046"/>
                    </a:cubicBezTo>
                    <a:cubicBezTo>
                      <a:pt x="0" y="2082"/>
                      <a:pt x="32" y="2110"/>
                      <a:pt x="68" y="2110"/>
                    </a:cubicBezTo>
                    <a:cubicBezTo>
                      <a:pt x="91" y="2110"/>
                      <a:pt x="2638" y="2078"/>
                      <a:pt x="3185" y="86"/>
                    </a:cubicBezTo>
                    <a:cubicBezTo>
                      <a:pt x="3193" y="50"/>
                      <a:pt x="3173" y="14"/>
                      <a:pt x="3137" y="2"/>
                    </a:cubicBezTo>
                    <a:cubicBezTo>
                      <a:pt x="3133" y="1"/>
                      <a:pt x="3128" y="1"/>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0"/>
              <p:cNvSpPr/>
              <p:nvPr/>
            </p:nvSpPr>
            <p:spPr>
              <a:xfrm>
                <a:off x="6979425" y="3582225"/>
                <a:ext cx="18450" cy="60125"/>
              </a:xfrm>
              <a:custGeom>
                <a:avLst/>
                <a:gdLst/>
                <a:ahLst/>
                <a:cxnLst/>
                <a:rect l="l" t="t" r="r" b="b"/>
                <a:pathLst>
                  <a:path w="738" h="2405" extrusionOk="0">
                    <a:moveTo>
                      <a:pt x="664" y="1"/>
                    </a:moveTo>
                    <a:cubicBezTo>
                      <a:pt x="643" y="1"/>
                      <a:pt x="622" y="10"/>
                      <a:pt x="607" y="28"/>
                    </a:cubicBezTo>
                    <a:cubicBezTo>
                      <a:pt x="1" y="871"/>
                      <a:pt x="219" y="2285"/>
                      <a:pt x="227" y="2349"/>
                    </a:cubicBezTo>
                    <a:cubicBezTo>
                      <a:pt x="231" y="2380"/>
                      <a:pt x="258" y="2404"/>
                      <a:pt x="290" y="2404"/>
                    </a:cubicBezTo>
                    <a:lnTo>
                      <a:pt x="302" y="2400"/>
                    </a:lnTo>
                    <a:cubicBezTo>
                      <a:pt x="338" y="2396"/>
                      <a:pt x="361" y="2361"/>
                      <a:pt x="357" y="2325"/>
                    </a:cubicBezTo>
                    <a:cubicBezTo>
                      <a:pt x="354" y="2313"/>
                      <a:pt x="140" y="903"/>
                      <a:pt x="714" y="103"/>
                    </a:cubicBezTo>
                    <a:cubicBezTo>
                      <a:pt x="738" y="75"/>
                      <a:pt x="730" y="36"/>
                      <a:pt x="702" y="12"/>
                    </a:cubicBezTo>
                    <a:cubicBezTo>
                      <a:pt x="690" y="4"/>
                      <a:pt x="677"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0"/>
              <p:cNvSpPr/>
              <p:nvPr/>
            </p:nvSpPr>
            <p:spPr>
              <a:xfrm>
                <a:off x="6940025" y="3386800"/>
                <a:ext cx="75775" cy="75225"/>
              </a:xfrm>
              <a:custGeom>
                <a:avLst/>
                <a:gdLst/>
                <a:ahLst/>
                <a:cxnLst/>
                <a:rect l="l" t="t" r="r" b="b"/>
                <a:pathLst>
                  <a:path w="3031" h="3009" extrusionOk="0">
                    <a:moveTo>
                      <a:pt x="2956" y="0"/>
                    </a:moveTo>
                    <a:cubicBezTo>
                      <a:pt x="2936" y="0"/>
                      <a:pt x="2916" y="10"/>
                      <a:pt x="2904" y="26"/>
                    </a:cubicBezTo>
                    <a:cubicBezTo>
                      <a:pt x="2888" y="46"/>
                      <a:pt x="1569" y="1852"/>
                      <a:pt x="40" y="2886"/>
                    </a:cubicBezTo>
                    <a:cubicBezTo>
                      <a:pt x="8" y="2906"/>
                      <a:pt x="1" y="2949"/>
                      <a:pt x="20" y="2977"/>
                    </a:cubicBezTo>
                    <a:cubicBezTo>
                      <a:pt x="32" y="2997"/>
                      <a:pt x="56" y="3009"/>
                      <a:pt x="76" y="3009"/>
                    </a:cubicBezTo>
                    <a:cubicBezTo>
                      <a:pt x="88" y="3009"/>
                      <a:pt x="100" y="3005"/>
                      <a:pt x="111" y="2997"/>
                    </a:cubicBezTo>
                    <a:cubicBezTo>
                      <a:pt x="1664" y="1947"/>
                      <a:pt x="2995" y="125"/>
                      <a:pt x="3011" y="105"/>
                    </a:cubicBezTo>
                    <a:cubicBezTo>
                      <a:pt x="3031" y="77"/>
                      <a:pt x="3023" y="34"/>
                      <a:pt x="2995" y="14"/>
                    </a:cubicBezTo>
                    <a:cubicBezTo>
                      <a:pt x="2984" y="4"/>
                      <a:pt x="2970" y="0"/>
                      <a:pt x="2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0"/>
              <p:cNvSpPr/>
              <p:nvPr/>
            </p:nvSpPr>
            <p:spPr>
              <a:xfrm>
                <a:off x="6881800" y="3684100"/>
                <a:ext cx="149150" cy="129450"/>
              </a:xfrm>
              <a:custGeom>
                <a:avLst/>
                <a:gdLst/>
                <a:ahLst/>
                <a:cxnLst/>
                <a:rect l="l" t="t" r="r" b="b"/>
                <a:pathLst>
                  <a:path w="5966" h="5178" extrusionOk="0">
                    <a:moveTo>
                      <a:pt x="2864" y="1"/>
                    </a:moveTo>
                    <a:cubicBezTo>
                      <a:pt x="1399" y="1"/>
                      <a:pt x="163" y="987"/>
                      <a:pt x="36" y="2314"/>
                    </a:cubicBezTo>
                    <a:cubicBezTo>
                      <a:pt x="1" y="2714"/>
                      <a:pt x="64" y="3102"/>
                      <a:pt x="214" y="3455"/>
                    </a:cubicBezTo>
                    <a:cubicBezTo>
                      <a:pt x="512" y="3494"/>
                      <a:pt x="832" y="3581"/>
                      <a:pt x="1173" y="3708"/>
                    </a:cubicBezTo>
                    <a:cubicBezTo>
                      <a:pt x="1209" y="3720"/>
                      <a:pt x="1224" y="3756"/>
                      <a:pt x="1213" y="3791"/>
                    </a:cubicBezTo>
                    <a:cubicBezTo>
                      <a:pt x="1205" y="3819"/>
                      <a:pt x="1177" y="3835"/>
                      <a:pt x="1153" y="3835"/>
                    </a:cubicBezTo>
                    <a:cubicBezTo>
                      <a:pt x="1145" y="3835"/>
                      <a:pt x="1137" y="3835"/>
                      <a:pt x="1129" y="3831"/>
                    </a:cubicBezTo>
                    <a:cubicBezTo>
                      <a:pt x="828" y="3720"/>
                      <a:pt x="547" y="3641"/>
                      <a:pt x="282" y="3597"/>
                    </a:cubicBezTo>
                    <a:lnTo>
                      <a:pt x="282" y="3597"/>
                    </a:lnTo>
                    <a:cubicBezTo>
                      <a:pt x="702" y="4437"/>
                      <a:pt x="1601" y="5059"/>
                      <a:pt x="2690" y="5166"/>
                    </a:cubicBezTo>
                    <a:cubicBezTo>
                      <a:pt x="2793" y="5174"/>
                      <a:pt x="2896" y="5178"/>
                      <a:pt x="3003" y="5178"/>
                    </a:cubicBezTo>
                    <a:cubicBezTo>
                      <a:pt x="4468" y="5178"/>
                      <a:pt x="5704" y="4191"/>
                      <a:pt x="5827" y="2864"/>
                    </a:cubicBezTo>
                    <a:cubicBezTo>
                      <a:pt x="5966" y="1442"/>
                      <a:pt x="4777" y="167"/>
                      <a:pt x="3177" y="17"/>
                    </a:cubicBezTo>
                    <a:cubicBezTo>
                      <a:pt x="3074" y="5"/>
                      <a:pt x="2967" y="1"/>
                      <a:pt x="2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0"/>
              <p:cNvSpPr/>
              <p:nvPr/>
            </p:nvSpPr>
            <p:spPr>
              <a:xfrm>
                <a:off x="6887150" y="3770450"/>
                <a:ext cx="25275" cy="9525"/>
              </a:xfrm>
              <a:custGeom>
                <a:avLst/>
                <a:gdLst/>
                <a:ahLst/>
                <a:cxnLst/>
                <a:rect l="l" t="t" r="r" b="b"/>
                <a:pathLst>
                  <a:path w="1011" h="381" extrusionOk="0">
                    <a:moveTo>
                      <a:pt x="0" y="1"/>
                    </a:moveTo>
                    <a:cubicBezTo>
                      <a:pt x="24" y="52"/>
                      <a:pt x="44" y="100"/>
                      <a:pt x="68" y="143"/>
                    </a:cubicBezTo>
                    <a:cubicBezTo>
                      <a:pt x="333" y="187"/>
                      <a:pt x="614" y="266"/>
                      <a:pt x="915" y="377"/>
                    </a:cubicBezTo>
                    <a:cubicBezTo>
                      <a:pt x="923" y="381"/>
                      <a:pt x="931" y="381"/>
                      <a:pt x="939" y="381"/>
                    </a:cubicBezTo>
                    <a:cubicBezTo>
                      <a:pt x="963" y="381"/>
                      <a:pt x="991" y="365"/>
                      <a:pt x="999" y="337"/>
                    </a:cubicBezTo>
                    <a:cubicBezTo>
                      <a:pt x="1010" y="302"/>
                      <a:pt x="995" y="266"/>
                      <a:pt x="959" y="254"/>
                    </a:cubicBezTo>
                    <a:cubicBezTo>
                      <a:pt x="618" y="127"/>
                      <a:pt x="298" y="4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0"/>
              <p:cNvSpPr/>
              <p:nvPr/>
            </p:nvSpPr>
            <p:spPr>
              <a:xfrm>
                <a:off x="6556025" y="3630425"/>
                <a:ext cx="146975" cy="129450"/>
              </a:xfrm>
              <a:custGeom>
                <a:avLst/>
                <a:gdLst/>
                <a:ahLst/>
                <a:cxnLst/>
                <a:rect l="l" t="t" r="r" b="b"/>
                <a:pathLst>
                  <a:path w="5879" h="5178" extrusionOk="0">
                    <a:moveTo>
                      <a:pt x="2852" y="1"/>
                    </a:moveTo>
                    <a:cubicBezTo>
                      <a:pt x="1387" y="1"/>
                      <a:pt x="151" y="987"/>
                      <a:pt x="28" y="2314"/>
                    </a:cubicBezTo>
                    <a:cubicBezTo>
                      <a:pt x="0" y="2603"/>
                      <a:pt x="24" y="2880"/>
                      <a:pt x="99" y="3150"/>
                    </a:cubicBezTo>
                    <a:cubicBezTo>
                      <a:pt x="464" y="3316"/>
                      <a:pt x="864" y="3423"/>
                      <a:pt x="1284" y="3447"/>
                    </a:cubicBezTo>
                    <a:cubicBezTo>
                      <a:pt x="1339" y="3451"/>
                      <a:pt x="1391" y="3451"/>
                      <a:pt x="1442" y="3451"/>
                    </a:cubicBezTo>
                    <a:cubicBezTo>
                      <a:pt x="2721" y="3451"/>
                      <a:pt x="3981" y="2631"/>
                      <a:pt x="5189" y="1015"/>
                    </a:cubicBezTo>
                    <a:cubicBezTo>
                      <a:pt x="4710" y="472"/>
                      <a:pt x="3993" y="92"/>
                      <a:pt x="3165" y="17"/>
                    </a:cubicBezTo>
                    <a:cubicBezTo>
                      <a:pt x="3062" y="5"/>
                      <a:pt x="2955" y="1"/>
                      <a:pt x="2852" y="1"/>
                    </a:cubicBezTo>
                    <a:close/>
                    <a:moveTo>
                      <a:pt x="5276" y="1118"/>
                    </a:moveTo>
                    <a:cubicBezTo>
                      <a:pt x="4048" y="2754"/>
                      <a:pt x="2757" y="3582"/>
                      <a:pt x="1442" y="3582"/>
                    </a:cubicBezTo>
                    <a:cubicBezTo>
                      <a:pt x="1387" y="3582"/>
                      <a:pt x="1331" y="3582"/>
                      <a:pt x="1276" y="3578"/>
                    </a:cubicBezTo>
                    <a:cubicBezTo>
                      <a:pt x="880" y="3558"/>
                      <a:pt x="503" y="3463"/>
                      <a:pt x="151" y="3316"/>
                    </a:cubicBezTo>
                    <a:lnTo>
                      <a:pt x="151" y="3316"/>
                    </a:lnTo>
                    <a:cubicBezTo>
                      <a:pt x="495" y="4291"/>
                      <a:pt x="1470" y="5047"/>
                      <a:pt x="2678" y="5162"/>
                    </a:cubicBezTo>
                    <a:cubicBezTo>
                      <a:pt x="2781" y="5174"/>
                      <a:pt x="2888" y="5178"/>
                      <a:pt x="2991" y="5178"/>
                    </a:cubicBezTo>
                    <a:cubicBezTo>
                      <a:pt x="4456" y="5178"/>
                      <a:pt x="5692" y="4192"/>
                      <a:pt x="5819" y="2865"/>
                    </a:cubicBezTo>
                    <a:cubicBezTo>
                      <a:pt x="5878" y="2223"/>
                      <a:pt x="5668"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0"/>
              <p:cNvSpPr/>
              <p:nvPr/>
            </p:nvSpPr>
            <p:spPr>
              <a:xfrm>
                <a:off x="6558500" y="3655775"/>
                <a:ext cx="129450" cy="64200"/>
              </a:xfrm>
              <a:custGeom>
                <a:avLst/>
                <a:gdLst/>
                <a:ahLst/>
                <a:cxnLst/>
                <a:rect l="l" t="t" r="r" b="b"/>
                <a:pathLst>
                  <a:path w="5178" h="2568" extrusionOk="0">
                    <a:moveTo>
                      <a:pt x="5090" y="1"/>
                    </a:moveTo>
                    <a:cubicBezTo>
                      <a:pt x="3882" y="1617"/>
                      <a:pt x="2622" y="2437"/>
                      <a:pt x="1343" y="2437"/>
                    </a:cubicBezTo>
                    <a:cubicBezTo>
                      <a:pt x="1292" y="2437"/>
                      <a:pt x="1240" y="2437"/>
                      <a:pt x="1185" y="2433"/>
                    </a:cubicBezTo>
                    <a:cubicBezTo>
                      <a:pt x="765" y="2409"/>
                      <a:pt x="365" y="2302"/>
                      <a:pt x="0" y="2136"/>
                    </a:cubicBezTo>
                    <a:lnTo>
                      <a:pt x="0" y="2136"/>
                    </a:lnTo>
                    <a:cubicBezTo>
                      <a:pt x="16" y="2191"/>
                      <a:pt x="32" y="2247"/>
                      <a:pt x="52" y="2302"/>
                    </a:cubicBezTo>
                    <a:cubicBezTo>
                      <a:pt x="404" y="2449"/>
                      <a:pt x="781" y="2544"/>
                      <a:pt x="1177" y="2564"/>
                    </a:cubicBezTo>
                    <a:cubicBezTo>
                      <a:pt x="1232" y="2568"/>
                      <a:pt x="1288" y="2568"/>
                      <a:pt x="1343" y="2568"/>
                    </a:cubicBezTo>
                    <a:cubicBezTo>
                      <a:pt x="2658" y="2568"/>
                      <a:pt x="3949" y="1740"/>
                      <a:pt x="5177" y="104"/>
                    </a:cubicBezTo>
                    <a:cubicBezTo>
                      <a:pt x="5149" y="68"/>
                      <a:pt x="5118" y="33"/>
                      <a:pt x="5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0"/>
              <p:cNvSpPr/>
              <p:nvPr/>
            </p:nvSpPr>
            <p:spPr>
              <a:xfrm>
                <a:off x="6608275" y="3588750"/>
                <a:ext cx="116400" cy="72250"/>
              </a:xfrm>
              <a:custGeom>
                <a:avLst/>
                <a:gdLst/>
                <a:ahLst/>
                <a:cxnLst/>
                <a:rect l="l" t="t" r="r" b="b"/>
                <a:pathLst>
                  <a:path w="4656" h="2890" extrusionOk="0">
                    <a:moveTo>
                      <a:pt x="4404" y="0"/>
                    </a:moveTo>
                    <a:cubicBezTo>
                      <a:pt x="4208" y="0"/>
                      <a:pt x="3642" y="1154"/>
                      <a:pt x="2465" y="1343"/>
                    </a:cubicBezTo>
                    <a:cubicBezTo>
                      <a:pt x="2353" y="1362"/>
                      <a:pt x="2244" y="1370"/>
                      <a:pt x="2138" y="1370"/>
                    </a:cubicBezTo>
                    <a:cubicBezTo>
                      <a:pt x="1179" y="1370"/>
                      <a:pt x="459" y="694"/>
                      <a:pt x="233" y="694"/>
                    </a:cubicBezTo>
                    <a:cubicBezTo>
                      <a:pt x="210" y="694"/>
                      <a:pt x="192" y="702"/>
                      <a:pt x="180" y="717"/>
                    </a:cubicBezTo>
                    <a:cubicBezTo>
                      <a:pt x="1" y="942"/>
                      <a:pt x="1005" y="2889"/>
                      <a:pt x="2418" y="2889"/>
                    </a:cubicBezTo>
                    <a:cubicBezTo>
                      <a:pt x="2474" y="2889"/>
                      <a:pt x="2531" y="2886"/>
                      <a:pt x="2588" y="2880"/>
                    </a:cubicBezTo>
                    <a:cubicBezTo>
                      <a:pt x="4172" y="2702"/>
                      <a:pt x="4656" y="163"/>
                      <a:pt x="4430" y="8"/>
                    </a:cubicBezTo>
                    <a:cubicBezTo>
                      <a:pt x="4422" y="3"/>
                      <a:pt x="441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0"/>
              <p:cNvSpPr/>
              <p:nvPr/>
            </p:nvSpPr>
            <p:spPr>
              <a:xfrm>
                <a:off x="6888625" y="3639200"/>
                <a:ext cx="113625" cy="76600"/>
              </a:xfrm>
              <a:custGeom>
                <a:avLst/>
                <a:gdLst/>
                <a:ahLst/>
                <a:cxnLst/>
                <a:rect l="l" t="t" r="r" b="b"/>
                <a:pathLst>
                  <a:path w="4545" h="3064" extrusionOk="0">
                    <a:moveTo>
                      <a:pt x="296" y="0"/>
                    </a:moveTo>
                    <a:cubicBezTo>
                      <a:pt x="287" y="0"/>
                      <a:pt x="278" y="2"/>
                      <a:pt x="270" y="6"/>
                    </a:cubicBezTo>
                    <a:cubicBezTo>
                      <a:pt x="1" y="141"/>
                      <a:pt x="108" y="2502"/>
                      <a:pt x="1534" y="2985"/>
                    </a:cubicBezTo>
                    <a:cubicBezTo>
                      <a:pt x="1696" y="3039"/>
                      <a:pt x="1858" y="3064"/>
                      <a:pt x="2019" y="3064"/>
                    </a:cubicBezTo>
                    <a:cubicBezTo>
                      <a:pt x="3352" y="3064"/>
                      <a:pt x="4545" y="1371"/>
                      <a:pt x="4421" y="1159"/>
                    </a:cubicBezTo>
                    <a:cubicBezTo>
                      <a:pt x="4411" y="1143"/>
                      <a:pt x="4394" y="1135"/>
                      <a:pt x="4369" y="1135"/>
                    </a:cubicBezTo>
                    <a:cubicBezTo>
                      <a:pt x="4166" y="1135"/>
                      <a:pt x="3481" y="1621"/>
                      <a:pt x="2640" y="1621"/>
                    </a:cubicBezTo>
                    <a:cubicBezTo>
                      <a:pt x="2458" y="1621"/>
                      <a:pt x="2269" y="1598"/>
                      <a:pt x="2076" y="1543"/>
                    </a:cubicBezTo>
                    <a:cubicBezTo>
                      <a:pt x="927" y="1216"/>
                      <a:pt x="51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0"/>
              <p:cNvSpPr/>
              <p:nvPr/>
            </p:nvSpPr>
            <p:spPr>
              <a:xfrm>
                <a:off x="6673350" y="3677175"/>
                <a:ext cx="225600" cy="65275"/>
              </a:xfrm>
              <a:custGeom>
                <a:avLst/>
                <a:gdLst/>
                <a:ahLst/>
                <a:cxnLst/>
                <a:rect l="l" t="t" r="r" b="b"/>
                <a:pathLst>
                  <a:path w="9024" h="2611" extrusionOk="0">
                    <a:moveTo>
                      <a:pt x="1425" y="1"/>
                    </a:moveTo>
                    <a:cubicBezTo>
                      <a:pt x="960" y="1"/>
                      <a:pt x="381" y="185"/>
                      <a:pt x="88" y="559"/>
                    </a:cubicBezTo>
                    <a:cubicBezTo>
                      <a:pt x="1" y="674"/>
                      <a:pt x="21" y="840"/>
                      <a:pt x="136" y="927"/>
                    </a:cubicBezTo>
                    <a:cubicBezTo>
                      <a:pt x="184" y="966"/>
                      <a:pt x="242" y="985"/>
                      <a:pt x="300" y="985"/>
                    </a:cubicBezTo>
                    <a:cubicBezTo>
                      <a:pt x="378" y="985"/>
                      <a:pt x="455" y="950"/>
                      <a:pt x="508" y="884"/>
                    </a:cubicBezTo>
                    <a:cubicBezTo>
                      <a:pt x="685" y="655"/>
                      <a:pt x="1107" y="529"/>
                      <a:pt x="1432" y="529"/>
                    </a:cubicBezTo>
                    <a:cubicBezTo>
                      <a:pt x="1456" y="529"/>
                      <a:pt x="1479" y="530"/>
                      <a:pt x="1502" y="531"/>
                    </a:cubicBezTo>
                    <a:cubicBezTo>
                      <a:pt x="1720" y="543"/>
                      <a:pt x="1910" y="634"/>
                      <a:pt x="2017" y="773"/>
                    </a:cubicBezTo>
                    <a:cubicBezTo>
                      <a:pt x="2057" y="828"/>
                      <a:pt x="2096" y="884"/>
                      <a:pt x="2140" y="943"/>
                    </a:cubicBezTo>
                    <a:cubicBezTo>
                      <a:pt x="2354" y="1250"/>
                      <a:pt x="2682" y="1715"/>
                      <a:pt x="3173" y="1715"/>
                    </a:cubicBezTo>
                    <a:cubicBezTo>
                      <a:pt x="3328" y="1715"/>
                      <a:pt x="3499" y="1669"/>
                      <a:pt x="3688" y="1557"/>
                    </a:cubicBezTo>
                    <a:cubicBezTo>
                      <a:pt x="3847" y="1462"/>
                      <a:pt x="3986" y="1339"/>
                      <a:pt x="4116" y="1220"/>
                    </a:cubicBezTo>
                    <a:cubicBezTo>
                      <a:pt x="4281" y="1075"/>
                      <a:pt x="4448" y="923"/>
                      <a:pt x="4577" y="923"/>
                    </a:cubicBezTo>
                    <a:cubicBezTo>
                      <a:pt x="4582" y="923"/>
                      <a:pt x="4587" y="923"/>
                      <a:pt x="4592" y="923"/>
                    </a:cubicBezTo>
                    <a:cubicBezTo>
                      <a:pt x="4699" y="927"/>
                      <a:pt x="4817" y="1042"/>
                      <a:pt x="4897" y="1133"/>
                    </a:cubicBezTo>
                    <a:cubicBezTo>
                      <a:pt x="4956" y="1201"/>
                      <a:pt x="5007" y="1276"/>
                      <a:pt x="5067" y="1359"/>
                    </a:cubicBezTo>
                    <a:cubicBezTo>
                      <a:pt x="5174" y="1510"/>
                      <a:pt x="5285" y="1664"/>
                      <a:pt x="5443" y="1795"/>
                    </a:cubicBezTo>
                    <a:cubicBezTo>
                      <a:pt x="5667" y="1978"/>
                      <a:pt x="5950" y="2072"/>
                      <a:pt x="6234" y="2072"/>
                    </a:cubicBezTo>
                    <a:cubicBezTo>
                      <a:pt x="6423" y="2072"/>
                      <a:pt x="6611" y="2031"/>
                      <a:pt x="6782" y="1945"/>
                    </a:cubicBezTo>
                    <a:cubicBezTo>
                      <a:pt x="6917" y="1874"/>
                      <a:pt x="7028" y="1791"/>
                      <a:pt x="7138" y="1704"/>
                    </a:cubicBezTo>
                    <a:cubicBezTo>
                      <a:pt x="7249" y="1616"/>
                      <a:pt x="7356" y="1537"/>
                      <a:pt x="7467" y="1498"/>
                    </a:cubicBezTo>
                    <a:cubicBezTo>
                      <a:pt x="7531" y="1473"/>
                      <a:pt x="7598" y="1461"/>
                      <a:pt x="7666" y="1461"/>
                    </a:cubicBezTo>
                    <a:cubicBezTo>
                      <a:pt x="7818" y="1461"/>
                      <a:pt x="7975" y="1520"/>
                      <a:pt x="8117" y="1632"/>
                    </a:cubicBezTo>
                    <a:cubicBezTo>
                      <a:pt x="8346" y="1811"/>
                      <a:pt x="8481" y="2080"/>
                      <a:pt x="8453" y="2318"/>
                    </a:cubicBezTo>
                    <a:cubicBezTo>
                      <a:pt x="8442" y="2464"/>
                      <a:pt x="8545" y="2595"/>
                      <a:pt x="8691" y="2611"/>
                    </a:cubicBezTo>
                    <a:lnTo>
                      <a:pt x="8719" y="2611"/>
                    </a:lnTo>
                    <a:cubicBezTo>
                      <a:pt x="8853" y="2611"/>
                      <a:pt x="8968" y="2508"/>
                      <a:pt x="8980" y="2373"/>
                    </a:cubicBezTo>
                    <a:cubicBezTo>
                      <a:pt x="9024" y="1949"/>
                      <a:pt x="8818" y="1506"/>
                      <a:pt x="8442" y="1212"/>
                    </a:cubicBezTo>
                    <a:cubicBezTo>
                      <a:pt x="8206" y="1031"/>
                      <a:pt x="7931" y="935"/>
                      <a:pt x="7663" y="935"/>
                    </a:cubicBezTo>
                    <a:cubicBezTo>
                      <a:pt x="7534" y="935"/>
                      <a:pt x="7406" y="958"/>
                      <a:pt x="7285" y="1003"/>
                    </a:cubicBezTo>
                    <a:cubicBezTo>
                      <a:pt x="7099" y="1070"/>
                      <a:pt x="6948" y="1185"/>
                      <a:pt x="6814" y="1288"/>
                    </a:cubicBezTo>
                    <a:cubicBezTo>
                      <a:pt x="6723" y="1359"/>
                      <a:pt x="6635" y="1426"/>
                      <a:pt x="6544" y="1470"/>
                    </a:cubicBezTo>
                    <a:cubicBezTo>
                      <a:pt x="6448" y="1519"/>
                      <a:pt x="6340" y="1543"/>
                      <a:pt x="6232" y="1543"/>
                    </a:cubicBezTo>
                    <a:cubicBezTo>
                      <a:pt x="6069" y="1543"/>
                      <a:pt x="5906" y="1489"/>
                      <a:pt x="5780" y="1387"/>
                    </a:cubicBezTo>
                    <a:cubicBezTo>
                      <a:pt x="5673" y="1300"/>
                      <a:pt x="5586" y="1177"/>
                      <a:pt x="5495" y="1050"/>
                    </a:cubicBezTo>
                    <a:cubicBezTo>
                      <a:pt x="5431" y="963"/>
                      <a:pt x="5368" y="876"/>
                      <a:pt x="5297" y="789"/>
                    </a:cubicBezTo>
                    <a:cubicBezTo>
                      <a:pt x="5079" y="539"/>
                      <a:pt x="4861" y="408"/>
                      <a:pt x="4627" y="397"/>
                    </a:cubicBezTo>
                    <a:cubicBezTo>
                      <a:pt x="4611" y="395"/>
                      <a:pt x="4595" y="395"/>
                      <a:pt x="4580" y="395"/>
                    </a:cubicBezTo>
                    <a:cubicBezTo>
                      <a:pt x="4254" y="395"/>
                      <a:pt x="3994" y="624"/>
                      <a:pt x="3768" y="828"/>
                    </a:cubicBezTo>
                    <a:cubicBezTo>
                      <a:pt x="3653" y="931"/>
                      <a:pt x="3534" y="1034"/>
                      <a:pt x="3419" y="1106"/>
                    </a:cubicBezTo>
                    <a:cubicBezTo>
                      <a:pt x="3329" y="1158"/>
                      <a:pt x="3251" y="1186"/>
                      <a:pt x="3177" y="1186"/>
                    </a:cubicBezTo>
                    <a:cubicBezTo>
                      <a:pt x="2992" y="1186"/>
                      <a:pt x="2832" y="1012"/>
                      <a:pt x="2572" y="638"/>
                    </a:cubicBezTo>
                    <a:cubicBezTo>
                      <a:pt x="2524" y="575"/>
                      <a:pt x="2480" y="515"/>
                      <a:pt x="2437" y="456"/>
                    </a:cubicBezTo>
                    <a:cubicBezTo>
                      <a:pt x="2239" y="191"/>
                      <a:pt x="1910" y="24"/>
                      <a:pt x="1534" y="4"/>
                    </a:cubicBezTo>
                    <a:cubicBezTo>
                      <a:pt x="1498" y="2"/>
                      <a:pt x="1462"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0"/>
              <p:cNvSpPr/>
              <p:nvPr/>
            </p:nvSpPr>
            <p:spPr>
              <a:xfrm>
                <a:off x="6352225" y="3186825"/>
                <a:ext cx="426425" cy="345200"/>
              </a:xfrm>
              <a:custGeom>
                <a:avLst/>
                <a:gdLst/>
                <a:ahLst/>
                <a:cxnLst/>
                <a:rect l="l" t="t" r="r" b="b"/>
                <a:pathLst>
                  <a:path w="17057" h="13808" extrusionOk="0">
                    <a:moveTo>
                      <a:pt x="9582" y="0"/>
                    </a:moveTo>
                    <a:lnTo>
                      <a:pt x="6584" y="3795"/>
                    </a:lnTo>
                    <a:lnTo>
                      <a:pt x="3134" y="1898"/>
                    </a:lnTo>
                    <a:lnTo>
                      <a:pt x="3134" y="1898"/>
                    </a:lnTo>
                    <a:cubicBezTo>
                      <a:pt x="3324" y="2856"/>
                      <a:pt x="3518" y="3815"/>
                      <a:pt x="3708" y="4773"/>
                    </a:cubicBezTo>
                    <a:lnTo>
                      <a:pt x="1" y="5811"/>
                    </a:lnTo>
                    <a:lnTo>
                      <a:pt x="2801" y="7768"/>
                    </a:lnTo>
                    <a:lnTo>
                      <a:pt x="36" y="10069"/>
                    </a:lnTo>
                    <a:lnTo>
                      <a:pt x="3534" y="10469"/>
                    </a:lnTo>
                    <a:lnTo>
                      <a:pt x="3364" y="13289"/>
                    </a:lnTo>
                    <a:lnTo>
                      <a:pt x="6413" y="11103"/>
                    </a:lnTo>
                    <a:lnTo>
                      <a:pt x="6758" y="13808"/>
                    </a:lnTo>
                    <a:lnTo>
                      <a:pt x="9337" y="10932"/>
                    </a:lnTo>
                    <a:lnTo>
                      <a:pt x="11147" y="13578"/>
                    </a:lnTo>
                    <a:lnTo>
                      <a:pt x="12101" y="10009"/>
                    </a:lnTo>
                    <a:lnTo>
                      <a:pt x="15496" y="10988"/>
                    </a:lnTo>
                    <a:lnTo>
                      <a:pt x="13547" y="8282"/>
                    </a:lnTo>
                    <a:lnTo>
                      <a:pt x="17056" y="8168"/>
                    </a:lnTo>
                    <a:lnTo>
                      <a:pt x="14537" y="6270"/>
                    </a:lnTo>
                    <a:lnTo>
                      <a:pt x="16759" y="4543"/>
                    </a:lnTo>
                    <a:lnTo>
                      <a:pt x="13052" y="4373"/>
                    </a:lnTo>
                    <a:lnTo>
                      <a:pt x="13377" y="1898"/>
                    </a:lnTo>
                    <a:lnTo>
                      <a:pt x="9950" y="3680"/>
                    </a:lnTo>
                    <a:lnTo>
                      <a:pt x="95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0"/>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62" name="Google Shape;2162;p60"/>
          <p:cNvGrpSpPr/>
          <p:nvPr/>
        </p:nvGrpSpPr>
        <p:grpSpPr>
          <a:xfrm rot="180709">
            <a:off x="6847426" y="582369"/>
            <a:ext cx="1678402" cy="1779555"/>
            <a:chOff x="2243025" y="2928722"/>
            <a:chExt cx="1078075" cy="1142975"/>
          </a:xfrm>
        </p:grpSpPr>
        <p:grpSp>
          <p:nvGrpSpPr>
            <p:cNvPr id="2163" name="Google Shape;2163;p60"/>
            <p:cNvGrpSpPr/>
            <p:nvPr/>
          </p:nvGrpSpPr>
          <p:grpSpPr>
            <a:xfrm>
              <a:off x="2243275" y="2928738"/>
              <a:ext cx="1077575" cy="1142900"/>
              <a:chOff x="2243275" y="2928738"/>
              <a:chExt cx="1077575" cy="1142900"/>
            </a:xfrm>
          </p:grpSpPr>
          <p:grpSp>
            <p:nvGrpSpPr>
              <p:cNvPr id="2164" name="Google Shape;2164;p60"/>
              <p:cNvGrpSpPr/>
              <p:nvPr/>
            </p:nvGrpSpPr>
            <p:grpSpPr>
              <a:xfrm>
                <a:off x="2243275" y="2928738"/>
                <a:ext cx="1077575" cy="1142900"/>
                <a:chOff x="2218725" y="2711700"/>
                <a:chExt cx="1077575" cy="1142900"/>
              </a:xfrm>
            </p:grpSpPr>
            <p:sp>
              <p:nvSpPr>
                <p:cNvPr id="2165" name="Google Shape;2165;p60"/>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0"/>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0"/>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0"/>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9" name="Google Shape;2169;p60"/>
              <p:cNvGrpSpPr/>
              <p:nvPr/>
            </p:nvGrpSpPr>
            <p:grpSpPr>
              <a:xfrm>
                <a:off x="2243275" y="2928738"/>
                <a:ext cx="1077575" cy="1142900"/>
                <a:chOff x="2218725" y="2711700"/>
                <a:chExt cx="1077575" cy="1142900"/>
              </a:xfrm>
            </p:grpSpPr>
            <p:sp>
              <p:nvSpPr>
                <p:cNvPr id="2170" name="Google Shape;2170;p60"/>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0"/>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0"/>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0"/>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174" name="Google Shape;2174;p60"/>
            <p:cNvGrpSpPr/>
            <p:nvPr/>
          </p:nvGrpSpPr>
          <p:grpSpPr>
            <a:xfrm>
              <a:off x="2243025" y="2928722"/>
              <a:ext cx="1078075" cy="1142975"/>
              <a:chOff x="2341450" y="2966950"/>
              <a:chExt cx="1078075" cy="1142975"/>
            </a:xfrm>
          </p:grpSpPr>
          <p:sp>
            <p:nvSpPr>
              <p:cNvPr id="2175" name="Google Shape;2175;p60"/>
              <p:cNvSpPr/>
              <p:nvPr/>
            </p:nvSpPr>
            <p:spPr>
              <a:xfrm>
                <a:off x="2341450" y="3356100"/>
                <a:ext cx="950025" cy="753825"/>
              </a:xfrm>
              <a:custGeom>
                <a:avLst/>
                <a:gdLst/>
                <a:ahLst/>
                <a:cxnLst/>
                <a:rect l="l" t="t" r="r" b="b"/>
                <a:pathLst>
                  <a:path w="38001" h="30153" extrusionOk="0">
                    <a:moveTo>
                      <a:pt x="19203" y="1"/>
                    </a:moveTo>
                    <a:cubicBezTo>
                      <a:pt x="11108" y="1"/>
                      <a:pt x="2930" y="4404"/>
                      <a:pt x="1244" y="10015"/>
                    </a:cubicBezTo>
                    <a:cubicBezTo>
                      <a:pt x="1070" y="10590"/>
                      <a:pt x="0" y="14515"/>
                      <a:pt x="2309" y="17430"/>
                    </a:cubicBezTo>
                    <a:cubicBezTo>
                      <a:pt x="4269" y="19908"/>
                      <a:pt x="7672" y="20014"/>
                      <a:pt x="8240" y="20014"/>
                    </a:cubicBezTo>
                    <a:cubicBezTo>
                      <a:pt x="8294" y="20014"/>
                      <a:pt x="8322" y="20013"/>
                      <a:pt x="8322" y="20013"/>
                    </a:cubicBezTo>
                    <a:lnTo>
                      <a:pt x="8322" y="20013"/>
                    </a:lnTo>
                    <a:cubicBezTo>
                      <a:pt x="7534" y="23712"/>
                      <a:pt x="10390" y="26148"/>
                      <a:pt x="14189" y="26148"/>
                    </a:cubicBezTo>
                    <a:cubicBezTo>
                      <a:pt x="15262" y="26148"/>
                      <a:pt x="16411" y="25953"/>
                      <a:pt x="17575" y="25538"/>
                    </a:cubicBezTo>
                    <a:cubicBezTo>
                      <a:pt x="17575" y="25538"/>
                      <a:pt x="19028" y="26714"/>
                      <a:pt x="20929" y="26790"/>
                    </a:cubicBezTo>
                    <a:lnTo>
                      <a:pt x="24383" y="30152"/>
                    </a:lnTo>
                    <a:lnTo>
                      <a:pt x="27445" y="29218"/>
                    </a:lnTo>
                    <a:lnTo>
                      <a:pt x="26411" y="27566"/>
                    </a:lnTo>
                    <a:cubicBezTo>
                      <a:pt x="26411" y="27566"/>
                      <a:pt x="33125" y="27257"/>
                      <a:pt x="33232" y="22603"/>
                    </a:cubicBezTo>
                    <a:cubicBezTo>
                      <a:pt x="34610" y="22405"/>
                      <a:pt x="35561" y="21890"/>
                      <a:pt x="36207" y="21225"/>
                    </a:cubicBezTo>
                    <a:cubicBezTo>
                      <a:pt x="37541" y="19850"/>
                      <a:pt x="38001" y="17806"/>
                      <a:pt x="37383" y="15925"/>
                    </a:cubicBezTo>
                    <a:cubicBezTo>
                      <a:pt x="37339" y="14693"/>
                      <a:pt x="37141" y="12871"/>
                      <a:pt x="36353" y="10855"/>
                    </a:cubicBezTo>
                    <a:cubicBezTo>
                      <a:pt x="34016" y="4878"/>
                      <a:pt x="28471" y="2173"/>
                      <a:pt x="26530" y="1373"/>
                    </a:cubicBezTo>
                    <a:cubicBezTo>
                      <a:pt x="24227" y="426"/>
                      <a:pt x="21719" y="1"/>
                      <a:pt x="19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0"/>
              <p:cNvSpPr/>
              <p:nvPr/>
            </p:nvSpPr>
            <p:spPr>
              <a:xfrm>
                <a:off x="2783575"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0" y="3478"/>
                    </a:cubicBezTo>
                    <a:cubicBezTo>
                      <a:pt x="0" y="3478"/>
                      <a:pt x="1347" y="4568"/>
                      <a:pt x="3114" y="4639"/>
                    </a:cubicBezTo>
                    <a:lnTo>
                      <a:pt x="6314" y="7752"/>
                    </a:lnTo>
                    <a:lnTo>
                      <a:pt x="9150" y="6889"/>
                    </a:lnTo>
                    <a:lnTo>
                      <a:pt x="8192" y="5356"/>
                    </a:lnTo>
                    <a:cubicBezTo>
                      <a:pt x="8192" y="5356"/>
                      <a:pt x="14414" y="5071"/>
                      <a:pt x="14513" y="757"/>
                    </a:cubicBezTo>
                    <a:cubicBezTo>
                      <a:pt x="14513" y="757"/>
                      <a:pt x="12332" y="0"/>
                      <a:pt x="9851" y="0"/>
                    </a:cubicBezTo>
                    <a:close/>
                  </a:path>
                </a:pathLst>
              </a:custGeom>
              <a:solidFill>
                <a:srgbClr val="C4BFFA">
                  <a:alpha val="36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0"/>
              <p:cNvSpPr/>
              <p:nvPr/>
            </p:nvSpPr>
            <p:spPr>
              <a:xfrm>
                <a:off x="2861200" y="3891350"/>
                <a:ext cx="107775" cy="110250"/>
              </a:xfrm>
              <a:custGeom>
                <a:avLst/>
                <a:gdLst/>
                <a:ahLst/>
                <a:cxnLst/>
                <a:rect l="l" t="t" r="r" b="b"/>
                <a:pathLst>
                  <a:path w="4311" h="4410" extrusionOk="0">
                    <a:moveTo>
                      <a:pt x="4180" y="1"/>
                    </a:moveTo>
                    <a:cubicBezTo>
                      <a:pt x="3954" y="1854"/>
                      <a:pt x="3162" y="3181"/>
                      <a:pt x="1890" y="3835"/>
                    </a:cubicBezTo>
                    <a:cubicBezTo>
                      <a:pt x="1116" y="4238"/>
                      <a:pt x="373" y="4277"/>
                      <a:pt x="111" y="4277"/>
                    </a:cubicBezTo>
                    <a:cubicBezTo>
                      <a:pt x="49" y="4277"/>
                      <a:pt x="14" y="4275"/>
                      <a:pt x="13" y="4275"/>
                    </a:cubicBezTo>
                    <a:lnTo>
                      <a:pt x="1" y="4405"/>
                    </a:lnTo>
                    <a:cubicBezTo>
                      <a:pt x="9" y="4405"/>
                      <a:pt x="52" y="4409"/>
                      <a:pt x="128" y="4409"/>
                    </a:cubicBezTo>
                    <a:cubicBezTo>
                      <a:pt x="413" y="4409"/>
                      <a:pt x="1153" y="4366"/>
                      <a:pt x="1946" y="3958"/>
                    </a:cubicBezTo>
                    <a:cubicBezTo>
                      <a:pt x="2865" y="3486"/>
                      <a:pt x="4017" y="2421"/>
                      <a:pt x="4310" y="17"/>
                    </a:cubicBezTo>
                    <a:lnTo>
                      <a:pt x="4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0"/>
              <p:cNvSpPr/>
              <p:nvPr/>
            </p:nvSpPr>
            <p:spPr>
              <a:xfrm>
                <a:off x="2376500" y="3379225"/>
                <a:ext cx="880425" cy="605775"/>
              </a:xfrm>
              <a:custGeom>
                <a:avLst/>
                <a:gdLst/>
                <a:ahLst/>
                <a:cxnLst/>
                <a:rect l="l" t="t" r="r" b="b"/>
                <a:pathLst>
                  <a:path w="35217" h="24231" extrusionOk="0">
                    <a:moveTo>
                      <a:pt x="17796" y="1"/>
                    </a:moveTo>
                    <a:cubicBezTo>
                      <a:pt x="10293" y="1"/>
                      <a:pt x="2715" y="4083"/>
                      <a:pt x="1153" y="9281"/>
                    </a:cubicBezTo>
                    <a:cubicBezTo>
                      <a:pt x="990" y="9811"/>
                      <a:pt x="0" y="13451"/>
                      <a:pt x="2139" y="16153"/>
                    </a:cubicBezTo>
                    <a:cubicBezTo>
                      <a:pt x="3961" y="18449"/>
                      <a:pt x="7118" y="18546"/>
                      <a:pt x="7636" y="18546"/>
                    </a:cubicBezTo>
                    <a:cubicBezTo>
                      <a:pt x="7683" y="18546"/>
                      <a:pt x="7708" y="18545"/>
                      <a:pt x="7708" y="18545"/>
                    </a:cubicBezTo>
                    <a:lnTo>
                      <a:pt x="7708" y="18545"/>
                    </a:lnTo>
                    <a:cubicBezTo>
                      <a:pt x="6981" y="21973"/>
                      <a:pt x="9628" y="24231"/>
                      <a:pt x="13148" y="24231"/>
                    </a:cubicBezTo>
                    <a:cubicBezTo>
                      <a:pt x="14610" y="24231"/>
                      <a:pt x="16222" y="23842"/>
                      <a:pt x="17804" y="22985"/>
                    </a:cubicBezTo>
                    <a:cubicBezTo>
                      <a:pt x="21067" y="21224"/>
                      <a:pt x="24665" y="20875"/>
                      <a:pt x="27001" y="20875"/>
                    </a:cubicBezTo>
                    <a:cubicBezTo>
                      <a:pt x="28531" y="20875"/>
                      <a:pt x="29521" y="21024"/>
                      <a:pt x="29521" y="21024"/>
                    </a:cubicBezTo>
                    <a:cubicBezTo>
                      <a:pt x="29554" y="21025"/>
                      <a:pt x="29587" y="21025"/>
                      <a:pt x="29620" y="21025"/>
                    </a:cubicBezTo>
                    <a:cubicBezTo>
                      <a:pt x="31559" y="21025"/>
                      <a:pt x="32786" y="20456"/>
                      <a:pt x="33553" y="19666"/>
                    </a:cubicBezTo>
                    <a:cubicBezTo>
                      <a:pt x="34789" y="18394"/>
                      <a:pt x="35216" y="16501"/>
                      <a:pt x="34642" y="14758"/>
                    </a:cubicBezTo>
                    <a:cubicBezTo>
                      <a:pt x="34603" y="13618"/>
                      <a:pt x="34416" y="11926"/>
                      <a:pt x="33684" y="10057"/>
                    </a:cubicBezTo>
                    <a:cubicBezTo>
                      <a:pt x="31521" y="4524"/>
                      <a:pt x="26384" y="2012"/>
                      <a:pt x="24585" y="1272"/>
                    </a:cubicBezTo>
                    <a:cubicBezTo>
                      <a:pt x="22451" y="395"/>
                      <a:pt x="20128" y="1"/>
                      <a:pt x="17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0"/>
              <p:cNvSpPr/>
              <p:nvPr/>
            </p:nvSpPr>
            <p:spPr>
              <a:xfrm>
                <a:off x="2561075" y="3638950"/>
                <a:ext cx="392150" cy="205600"/>
              </a:xfrm>
              <a:custGeom>
                <a:avLst/>
                <a:gdLst/>
                <a:ahLst/>
                <a:cxnLst/>
                <a:rect l="l" t="t" r="r" b="b"/>
                <a:pathLst>
                  <a:path w="15686" h="8224" extrusionOk="0">
                    <a:moveTo>
                      <a:pt x="13287" y="0"/>
                    </a:moveTo>
                    <a:cubicBezTo>
                      <a:pt x="12515" y="0"/>
                      <a:pt x="11634" y="238"/>
                      <a:pt x="10952" y="919"/>
                    </a:cubicBezTo>
                    <a:cubicBezTo>
                      <a:pt x="9510" y="2357"/>
                      <a:pt x="8322" y="3272"/>
                      <a:pt x="3941" y="3854"/>
                    </a:cubicBezTo>
                    <a:cubicBezTo>
                      <a:pt x="2543" y="4041"/>
                      <a:pt x="1521" y="4571"/>
                      <a:pt x="896" y="5427"/>
                    </a:cubicBezTo>
                    <a:cubicBezTo>
                      <a:pt x="0" y="6659"/>
                      <a:pt x="258" y="8152"/>
                      <a:pt x="262" y="8168"/>
                    </a:cubicBezTo>
                    <a:cubicBezTo>
                      <a:pt x="266" y="8200"/>
                      <a:pt x="293" y="8223"/>
                      <a:pt x="325" y="8223"/>
                    </a:cubicBezTo>
                    <a:lnTo>
                      <a:pt x="337" y="8219"/>
                    </a:lnTo>
                    <a:cubicBezTo>
                      <a:pt x="373" y="8215"/>
                      <a:pt x="396" y="8180"/>
                      <a:pt x="392" y="8144"/>
                    </a:cubicBezTo>
                    <a:cubicBezTo>
                      <a:pt x="389" y="8128"/>
                      <a:pt x="139" y="6690"/>
                      <a:pt x="1002" y="5506"/>
                    </a:cubicBezTo>
                    <a:cubicBezTo>
                      <a:pt x="1605" y="4678"/>
                      <a:pt x="2599" y="4167"/>
                      <a:pt x="3957" y="3985"/>
                    </a:cubicBezTo>
                    <a:cubicBezTo>
                      <a:pt x="8382" y="3395"/>
                      <a:pt x="9586" y="2468"/>
                      <a:pt x="11047" y="1011"/>
                    </a:cubicBezTo>
                    <a:cubicBezTo>
                      <a:pt x="11701" y="360"/>
                      <a:pt x="12547" y="131"/>
                      <a:pt x="13287" y="131"/>
                    </a:cubicBezTo>
                    <a:cubicBezTo>
                      <a:pt x="13606" y="131"/>
                      <a:pt x="13905" y="173"/>
                      <a:pt x="14161" y="242"/>
                    </a:cubicBezTo>
                    <a:cubicBezTo>
                      <a:pt x="14893" y="436"/>
                      <a:pt x="15412" y="852"/>
                      <a:pt x="15551" y="1351"/>
                    </a:cubicBezTo>
                    <a:cubicBezTo>
                      <a:pt x="15557" y="1380"/>
                      <a:pt x="15581" y="1398"/>
                      <a:pt x="15609" y="1398"/>
                    </a:cubicBezTo>
                    <a:cubicBezTo>
                      <a:pt x="15616" y="1398"/>
                      <a:pt x="15623" y="1397"/>
                      <a:pt x="15630" y="1395"/>
                    </a:cubicBezTo>
                    <a:cubicBezTo>
                      <a:pt x="15666" y="1387"/>
                      <a:pt x="15685" y="1351"/>
                      <a:pt x="15678" y="1316"/>
                    </a:cubicBezTo>
                    <a:cubicBezTo>
                      <a:pt x="15527" y="773"/>
                      <a:pt x="14976" y="321"/>
                      <a:pt x="14196" y="115"/>
                    </a:cubicBezTo>
                    <a:cubicBezTo>
                      <a:pt x="13930" y="44"/>
                      <a:pt x="13618" y="0"/>
                      <a:pt x="13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0"/>
              <p:cNvSpPr/>
              <p:nvPr/>
            </p:nvSpPr>
            <p:spPr>
              <a:xfrm>
                <a:off x="2392525" y="3544975"/>
                <a:ext cx="300675" cy="175000"/>
              </a:xfrm>
              <a:custGeom>
                <a:avLst/>
                <a:gdLst/>
                <a:ahLst/>
                <a:cxnLst/>
                <a:rect l="l" t="t" r="r" b="b"/>
                <a:pathLst>
                  <a:path w="12027" h="7000" extrusionOk="0">
                    <a:moveTo>
                      <a:pt x="11820" y="0"/>
                    </a:moveTo>
                    <a:cubicBezTo>
                      <a:pt x="11817" y="0"/>
                      <a:pt x="11815" y="0"/>
                      <a:pt x="11812" y="1"/>
                    </a:cubicBezTo>
                    <a:cubicBezTo>
                      <a:pt x="11777" y="5"/>
                      <a:pt x="11753" y="36"/>
                      <a:pt x="11753" y="76"/>
                    </a:cubicBezTo>
                    <a:cubicBezTo>
                      <a:pt x="11892" y="1498"/>
                      <a:pt x="11285" y="2654"/>
                      <a:pt x="9947" y="3510"/>
                    </a:cubicBezTo>
                    <a:cubicBezTo>
                      <a:pt x="8945" y="4152"/>
                      <a:pt x="7883" y="4373"/>
                      <a:pt x="7871" y="4377"/>
                    </a:cubicBezTo>
                    <a:cubicBezTo>
                      <a:pt x="7855" y="4381"/>
                      <a:pt x="7840" y="4389"/>
                      <a:pt x="7832" y="4401"/>
                    </a:cubicBezTo>
                    <a:cubicBezTo>
                      <a:pt x="6618" y="6041"/>
                      <a:pt x="5350" y="6869"/>
                      <a:pt x="4066" y="6869"/>
                    </a:cubicBezTo>
                    <a:cubicBezTo>
                      <a:pt x="4013" y="6869"/>
                      <a:pt x="3959" y="6868"/>
                      <a:pt x="3906" y="6865"/>
                    </a:cubicBezTo>
                    <a:cubicBezTo>
                      <a:pt x="1688" y="6750"/>
                      <a:pt x="147" y="4183"/>
                      <a:pt x="132" y="4160"/>
                    </a:cubicBezTo>
                    <a:cubicBezTo>
                      <a:pt x="118" y="4138"/>
                      <a:pt x="96" y="4126"/>
                      <a:pt x="74" y="4126"/>
                    </a:cubicBezTo>
                    <a:cubicBezTo>
                      <a:pt x="63" y="4126"/>
                      <a:pt x="51" y="4129"/>
                      <a:pt x="41" y="4136"/>
                    </a:cubicBezTo>
                    <a:cubicBezTo>
                      <a:pt x="9" y="4156"/>
                      <a:pt x="1" y="4195"/>
                      <a:pt x="17" y="4227"/>
                    </a:cubicBezTo>
                    <a:cubicBezTo>
                      <a:pt x="33" y="4255"/>
                      <a:pt x="1609" y="6877"/>
                      <a:pt x="3898" y="6996"/>
                    </a:cubicBezTo>
                    <a:cubicBezTo>
                      <a:pt x="3954" y="7000"/>
                      <a:pt x="4009" y="7000"/>
                      <a:pt x="4061" y="7000"/>
                    </a:cubicBezTo>
                    <a:cubicBezTo>
                      <a:pt x="5388" y="7000"/>
                      <a:pt x="6687" y="6160"/>
                      <a:pt x="7923" y="4500"/>
                    </a:cubicBezTo>
                    <a:cubicBezTo>
                      <a:pt x="8093" y="4465"/>
                      <a:pt x="9079" y="4223"/>
                      <a:pt x="10014" y="3625"/>
                    </a:cubicBezTo>
                    <a:cubicBezTo>
                      <a:pt x="11381" y="2754"/>
                      <a:pt x="12026" y="1522"/>
                      <a:pt x="11888" y="60"/>
                    </a:cubicBezTo>
                    <a:cubicBezTo>
                      <a:pt x="11884" y="27"/>
                      <a:pt x="11856" y="0"/>
                      <a:pt x="11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0"/>
              <p:cNvSpPr/>
              <p:nvPr/>
            </p:nvSpPr>
            <p:spPr>
              <a:xfrm>
                <a:off x="2981525" y="3507550"/>
                <a:ext cx="171925" cy="222725"/>
              </a:xfrm>
              <a:custGeom>
                <a:avLst/>
                <a:gdLst/>
                <a:ahLst/>
                <a:cxnLst/>
                <a:rect l="l" t="t" r="r" b="b"/>
                <a:pathLst>
                  <a:path w="6877" h="8909" extrusionOk="0">
                    <a:moveTo>
                      <a:pt x="4682" y="1"/>
                    </a:moveTo>
                    <a:cubicBezTo>
                      <a:pt x="4358" y="1"/>
                      <a:pt x="4035" y="51"/>
                      <a:pt x="3743" y="183"/>
                    </a:cubicBezTo>
                    <a:cubicBezTo>
                      <a:pt x="3252" y="401"/>
                      <a:pt x="2919" y="824"/>
                      <a:pt x="2753" y="1438"/>
                    </a:cubicBezTo>
                    <a:cubicBezTo>
                      <a:pt x="2543" y="2234"/>
                      <a:pt x="2654" y="3066"/>
                      <a:pt x="2765" y="3870"/>
                    </a:cubicBezTo>
                    <a:cubicBezTo>
                      <a:pt x="3011" y="5684"/>
                      <a:pt x="3240" y="7399"/>
                      <a:pt x="52" y="8782"/>
                    </a:cubicBezTo>
                    <a:cubicBezTo>
                      <a:pt x="16" y="8798"/>
                      <a:pt x="0" y="8837"/>
                      <a:pt x="16" y="8869"/>
                    </a:cubicBezTo>
                    <a:cubicBezTo>
                      <a:pt x="28" y="8897"/>
                      <a:pt x="52" y="8908"/>
                      <a:pt x="76" y="8908"/>
                    </a:cubicBezTo>
                    <a:cubicBezTo>
                      <a:pt x="87" y="8908"/>
                      <a:pt x="95" y="8908"/>
                      <a:pt x="103" y="8905"/>
                    </a:cubicBezTo>
                    <a:cubicBezTo>
                      <a:pt x="3387" y="7483"/>
                      <a:pt x="3137" y="5637"/>
                      <a:pt x="2896" y="3850"/>
                    </a:cubicBezTo>
                    <a:cubicBezTo>
                      <a:pt x="2789" y="3062"/>
                      <a:pt x="2678" y="2242"/>
                      <a:pt x="2880" y="1474"/>
                    </a:cubicBezTo>
                    <a:cubicBezTo>
                      <a:pt x="3034" y="900"/>
                      <a:pt x="3343" y="507"/>
                      <a:pt x="3799" y="302"/>
                    </a:cubicBezTo>
                    <a:cubicBezTo>
                      <a:pt x="4067" y="181"/>
                      <a:pt x="4367" y="135"/>
                      <a:pt x="4670" y="135"/>
                    </a:cubicBezTo>
                    <a:cubicBezTo>
                      <a:pt x="5694" y="135"/>
                      <a:pt x="6758" y="664"/>
                      <a:pt x="6773" y="670"/>
                    </a:cubicBezTo>
                    <a:cubicBezTo>
                      <a:pt x="6783" y="675"/>
                      <a:pt x="6793" y="677"/>
                      <a:pt x="6803" y="677"/>
                    </a:cubicBezTo>
                    <a:cubicBezTo>
                      <a:pt x="6827" y="677"/>
                      <a:pt x="6849" y="664"/>
                      <a:pt x="6861" y="642"/>
                    </a:cubicBezTo>
                    <a:cubicBezTo>
                      <a:pt x="6876" y="610"/>
                      <a:pt x="6864" y="567"/>
                      <a:pt x="6833" y="551"/>
                    </a:cubicBezTo>
                    <a:cubicBezTo>
                      <a:pt x="6775" y="524"/>
                      <a:pt x="5724" y="1"/>
                      <a:pt x="4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0"/>
              <p:cNvSpPr/>
              <p:nvPr/>
            </p:nvSpPr>
            <p:spPr>
              <a:xfrm>
                <a:off x="3111250" y="3711925"/>
                <a:ext cx="133100" cy="37950"/>
              </a:xfrm>
              <a:custGeom>
                <a:avLst/>
                <a:gdLst/>
                <a:ahLst/>
                <a:cxnLst/>
                <a:rect l="l" t="t" r="r" b="b"/>
                <a:pathLst>
                  <a:path w="5324" h="1518" extrusionOk="0">
                    <a:moveTo>
                      <a:pt x="2127" y="0"/>
                    </a:moveTo>
                    <a:cubicBezTo>
                      <a:pt x="992" y="0"/>
                      <a:pt x="70" y="335"/>
                      <a:pt x="52" y="341"/>
                    </a:cubicBezTo>
                    <a:cubicBezTo>
                      <a:pt x="20" y="353"/>
                      <a:pt x="0" y="393"/>
                      <a:pt x="12" y="425"/>
                    </a:cubicBezTo>
                    <a:cubicBezTo>
                      <a:pt x="24" y="452"/>
                      <a:pt x="49" y="468"/>
                      <a:pt x="76" y="468"/>
                    </a:cubicBezTo>
                    <a:cubicBezTo>
                      <a:pt x="83" y="468"/>
                      <a:pt x="91" y="467"/>
                      <a:pt x="99" y="464"/>
                    </a:cubicBezTo>
                    <a:cubicBezTo>
                      <a:pt x="115" y="458"/>
                      <a:pt x="1018" y="131"/>
                      <a:pt x="2126" y="131"/>
                    </a:cubicBezTo>
                    <a:cubicBezTo>
                      <a:pt x="3153" y="131"/>
                      <a:pt x="4357" y="412"/>
                      <a:pt x="5197" y="1490"/>
                    </a:cubicBezTo>
                    <a:cubicBezTo>
                      <a:pt x="5213" y="1510"/>
                      <a:pt x="5232" y="1518"/>
                      <a:pt x="5252" y="1518"/>
                    </a:cubicBezTo>
                    <a:cubicBezTo>
                      <a:pt x="5264" y="1518"/>
                      <a:pt x="5280" y="1514"/>
                      <a:pt x="5292" y="1502"/>
                    </a:cubicBezTo>
                    <a:cubicBezTo>
                      <a:pt x="5319" y="1482"/>
                      <a:pt x="5323" y="1438"/>
                      <a:pt x="5304" y="1411"/>
                    </a:cubicBezTo>
                    <a:cubicBezTo>
                      <a:pt x="4430" y="291"/>
                      <a:pt x="3186" y="0"/>
                      <a:pt x="2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0"/>
              <p:cNvSpPr/>
              <p:nvPr/>
            </p:nvSpPr>
            <p:spPr>
              <a:xfrm>
                <a:off x="3156875" y="3659875"/>
                <a:ext cx="41725" cy="59500"/>
              </a:xfrm>
              <a:custGeom>
                <a:avLst/>
                <a:gdLst/>
                <a:ahLst/>
                <a:cxnLst/>
                <a:rect l="l" t="t" r="r" b="b"/>
                <a:pathLst>
                  <a:path w="1669" h="2380" extrusionOk="0">
                    <a:moveTo>
                      <a:pt x="131" y="1"/>
                    </a:moveTo>
                    <a:cubicBezTo>
                      <a:pt x="92" y="1"/>
                      <a:pt x="68" y="3"/>
                      <a:pt x="64" y="3"/>
                    </a:cubicBezTo>
                    <a:cubicBezTo>
                      <a:pt x="29" y="7"/>
                      <a:pt x="1" y="43"/>
                      <a:pt x="9" y="79"/>
                    </a:cubicBezTo>
                    <a:cubicBezTo>
                      <a:pt x="13" y="112"/>
                      <a:pt x="40" y="134"/>
                      <a:pt x="72" y="134"/>
                    </a:cubicBezTo>
                    <a:cubicBezTo>
                      <a:pt x="75" y="134"/>
                      <a:pt x="78" y="134"/>
                      <a:pt x="80" y="134"/>
                    </a:cubicBezTo>
                    <a:cubicBezTo>
                      <a:pt x="81" y="134"/>
                      <a:pt x="101" y="131"/>
                      <a:pt x="135" y="131"/>
                    </a:cubicBezTo>
                    <a:cubicBezTo>
                      <a:pt x="244" y="131"/>
                      <a:pt x="500" y="157"/>
                      <a:pt x="765" y="368"/>
                    </a:cubicBezTo>
                    <a:cubicBezTo>
                      <a:pt x="1185" y="708"/>
                      <a:pt x="1451" y="1382"/>
                      <a:pt x="1534" y="2316"/>
                    </a:cubicBezTo>
                    <a:cubicBezTo>
                      <a:pt x="1534" y="2352"/>
                      <a:pt x="1566" y="2380"/>
                      <a:pt x="1597" y="2380"/>
                    </a:cubicBezTo>
                    <a:lnTo>
                      <a:pt x="1605" y="2380"/>
                    </a:lnTo>
                    <a:cubicBezTo>
                      <a:pt x="1641" y="2376"/>
                      <a:pt x="1669" y="2344"/>
                      <a:pt x="1665" y="2308"/>
                    </a:cubicBezTo>
                    <a:cubicBezTo>
                      <a:pt x="1581" y="1318"/>
                      <a:pt x="1304" y="633"/>
                      <a:pt x="845" y="265"/>
                    </a:cubicBezTo>
                    <a:cubicBezTo>
                      <a:pt x="548" y="28"/>
                      <a:pt x="258"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0"/>
              <p:cNvSpPr/>
              <p:nvPr/>
            </p:nvSpPr>
            <p:spPr>
              <a:xfrm>
                <a:off x="2613250" y="3769800"/>
                <a:ext cx="201250" cy="192275"/>
              </a:xfrm>
              <a:custGeom>
                <a:avLst/>
                <a:gdLst/>
                <a:ahLst/>
                <a:cxnLst/>
                <a:rect l="l" t="t" r="r" b="b"/>
                <a:pathLst>
                  <a:path w="8050" h="7691" extrusionOk="0">
                    <a:moveTo>
                      <a:pt x="6639" y="0"/>
                    </a:moveTo>
                    <a:cubicBezTo>
                      <a:pt x="6202" y="0"/>
                      <a:pt x="5823" y="109"/>
                      <a:pt x="5506" y="328"/>
                    </a:cubicBezTo>
                    <a:cubicBezTo>
                      <a:pt x="4504" y="1021"/>
                      <a:pt x="4481" y="2534"/>
                      <a:pt x="4477" y="2601"/>
                    </a:cubicBezTo>
                    <a:cubicBezTo>
                      <a:pt x="4568" y="4340"/>
                      <a:pt x="4160" y="5651"/>
                      <a:pt x="3268" y="6503"/>
                    </a:cubicBezTo>
                    <a:cubicBezTo>
                      <a:pt x="2268" y="7454"/>
                      <a:pt x="910" y="7561"/>
                      <a:pt x="343" y="7561"/>
                    </a:cubicBezTo>
                    <a:cubicBezTo>
                      <a:pt x="178" y="7561"/>
                      <a:pt x="80" y="7552"/>
                      <a:pt x="76" y="7552"/>
                    </a:cubicBezTo>
                    <a:cubicBezTo>
                      <a:pt x="73" y="7552"/>
                      <a:pt x="71" y="7552"/>
                      <a:pt x="68" y="7552"/>
                    </a:cubicBezTo>
                    <a:cubicBezTo>
                      <a:pt x="35" y="7552"/>
                      <a:pt x="4" y="7575"/>
                      <a:pt x="1" y="7612"/>
                    </a:cubicBezTo>
                    <a:cubicBezTo>
                      <a:pt x="1" y="7647"/>
                      <a:pt x="25" y="7679"/>
                      <a:pt x="60" y="7683"/>
                    </a:cubicBezTo>
                    <a:cubicBezTo>
                      <a:pt x="64" y="7683"/>
                      <a:pt x="167" y="7691"/>
                      <a:pt x="341" y="7691"/>
                    </a:cubicBezTo>
                    <a:cubicBezTo>
                      <a:pt x="932" y="7691"/>
                      <a:pt x="2326" y="7580"/>
                      <a:pt x="3356" y="6598"/>
                    </a:cubicBezTo>
                    <a:cubicBezTo>
                      <a:pt x="4279" y="5722"/>
                      <a:pt x="4702" y="4372"/>
                      <a:pt x="4611" y="2597"/>
                    </a:cubicBezTo>
                    <a:cubicBezTo>
                      <a:pt x="4611" y="2581"/>
                      <a:pt x="4635" y="1088"/>
                      <a:pt x="5582" y="438"/>
                    </a:cubicBezTo>
                    <a:cubicBezTo>
                      <a:pt x="5878" y="234"/>
                      <a:pt x="6233" y="132"/>
                      <a:pt x="6644" y="132"/>
                    </a:cubicBezTo>
                    <a:cubicBezTo>
                      <a:pt x="7030" y="132"/>
                      <a:pt x="7467" y="222"/>
                      <a:pt x="7950" y="403"/>
                    </a:cubicBezTo>
                    <a:cubicBezTo>
                      <a:pt x="7958" y="405"/>
                      <a:pt x="7966" y="407"/>
                      <a:pt x="7974" y="407"/>
                    </a:cubicBezTo>
                    <a:cubicBezTo>
                      <a:pt x="8002" y="407"/>
                      <a:pt x="8028" y="391"/>
                      <a:pt x="8037" y="363"/>
                    </a:cubicBezTo>
                    <a:cubicBezTo>
                      <a:pt x="8049" y="328"/>
                      <a:pt x="8033" y="292"/>
                      <a:pt x="7998" y="280"/>
                    </a:cubicBezTo>
                    <a:cubicBezTo>
                      <a:pt x="7497" y="94"/>
                      <a:pt x="7044" y="0"/>
                      <a:pt x="6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0"/>
              <p:cNvSpPr/>
              <p:nvPr/>
            </p:nvSpPr>
            <p:spPr>
              <a:xfrm>
                <a:off x="2639200" y="3823650"/>
                <a:ext cx="89850" cy="20800"/>
              </a:xfrm>
              <a:custGeom>
                <a:avLst/>
                <a:gdLst/>
                <a:ahLst/>
                <a:cxnLst/>
                <a:rect l="l" t="t" r="r" b="b"/>
                <a:pathLst>
                  <a:path w="3594" h="832" extrusionOk="0">
                    <a:moveTo>
                      <a:pt x="2123" y="0"/>
                    </a:moveTo>
                    <a:cubicBezTo>
                      <a:pt x="1145" y="0"/>
                      <a:pt x="112" y="527"/>
                      <a:pt x="44" y="562"/>
                    </a:cubicBezTo>
                    <a:cubicBezTo>
                      <a:pt x="12" y="578"/>
                      <a:pt x="1" y="617"/>
                      <a:pt x="16" y="649"/>
                    </a:cubicBezTo>
                    <a:cubicBezTo>
                      <a:pt x="27" y="671"/>
                      <a:pt x="50" y="686"/>
                      <a:pt x="73" y="686"/>
                    </a:cubicBezTo>
                    <a:cubicBezTo>
                      <a:pt x="84" y="686"/>
                      <a:pt x="94" y="683"/>
                      <a:pt x="103" y="677"/>
                    </a:cubicBezTo>
                    <a:cubicBezTo>
                      <a:pt x="121" y="669"/>
                      <a:pt x="1161" y="140"/>
                      <a:pt x="2122" y="140"/>
                    </a:cubicBezTo>
                    <a:cubicBezTo>
                      <a:pt x="2653" y="140"/>
                      <a:pt x="3160" y="301"/>
                      <a:pt x="3458" y="800"/>
                    </a:cubicBezTo>
                    <a:cubicBezTo>
                      <a:pt x="3474" y="819"/>
                      <a:pt x="3494" y="831"/>
                      <a:pt x="3518" y="831"/>
                    </a:cubicBezTo>
                    <a:cubicBezTo>
                      <a:pt x="3530" y="831"/>
                      <a:pt x="3542" y="827"/>
                      <a:pt x="3549" y="823"/>
                    </a:cubicBezTo>
                    <a:cubicBezTo>
                      <a:pt x="3581" y="804"/>
                      <a:pt x="3593" y="764"/>
                      <a:pt x="3573" y="732"/>
                    </a:cubicBezTo>
                    <a:cubicBezTo>
                      <a:pt x="3241" y="178"/>
                      <a:pt x="2692" y="0"/>
                      <a:pt x="2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0"/>
              <p:cNvSpPr/>
              <p:nvPr/>
            </p:nvSpPr>
            <p:spPr>
              <a:xfrm>
                <a:off x="2756050" y="3501600"/>
                <a:ext cx="77650" cy="215500"/>
              </a:xfrm>
              <a:custGeom>
                <a:avLst/>
                <a:gdLst/>
                <a:ahLst/>
                <a:cxnLst/>
                <a:rect l="l" t="t" r="r" b="b"/>
                <a:pathLst>
                  <a:path w="3106" h="8620" extrusionOk="0">
                    <a:moveTo>
                      <a:pt x="3029" y="1"/>
                    </a:moveTo>
                    <a:cubicBezTo>
                      <a:pt x="3021" y="1"/>
                      <a:pt x="3014" y="2"/>
                      <a:pt x="3007" y="5"/>
                    </a:cubicBezTo>
                    <a:cubicBezTo>
                      <a:pt x="1379" y="686"/>
                      <a:pt x="436" y="1530"/>
                      <a:pt x="214" y="2516"/>
                    </a:cubicBezTo>
                    <a:cubicBezTo>
                      <a:pt x="64" y="3173"/>
                      <a:pt x="254" y="3768"/>
                      <a:pt x="456" y="4397"/>
                    </a:cubicBezTo>
                    <a:cubicBezTo>
                      <a:pt x="693" y="5130"/>
                      <a:pt x="935" y="5887"/>
                      <a:pt x="733" y="6889"/>
                    </a:cubicBezTo>
                    <a:cubicBezTo>
                      <a:pt x="618" y="7459"/>
                      <a:pt x="381" y="8006"/>
                      <a:pt x="20" y="8517"/>
                    </a:cubicBezTo>
                    <a:cubicBezTo>
                      <a:pt x="0" y="8544"/>
                      <a:pt x="8" y="8588"/>
                      <a:pt x="40" y="8608"/>
                    </a:cubicBezTo>
                    <a:cubicBezTo>
                      <a:pt x="48" y="8616"/>
                      <a:pt x="64" y="8620"/>
                      <a:pt x="76" y="8620"/>
                    </a:cubicBezTo>
                    <a:cubicBezTo>
                      <a:pt x="95" y="8620"/>
                      <a:pt x="119" y="8608"/>
                      <a:pt x="131" y="8592"/>
                    </a:cubicBezTo>
                    <a:cubicBezTo>
                      <a:pt x="499" y="8065"/>
                      <a:pt x="745" y="7503"/>
                      <a:pt x="864" y="6917"/>
                    </a:cubicBezTo>
                    <a:cubicBezTo>
                      <a:pt x="1070" y="5879"/>
                      <a:pt x="812" y="5071"/>
                      <a:pt x="583" y="4358"/>
                    </a:cubicBezTo>
                    <a:cubicBezTo>
                      <a:pt x="385" y="3748"/>
                      <a:pt x="198" y="3170"/>
                      <a:pt x="341" y="2544"/>
                    </a:cubicBezTo>
                    <a:cubicBezTo>
                      <a:pt x="555" y="1601"/>
                      <a:pt x="1470" y="789"/>
                      <a:pt x="3058" y="128"/>
                    </a:cubicBezTo>
                    <a:cubicBezTo>
                      <a:pt x="3090" y="112"/>
                      <a:pt x="3106" y="76"/>
                      <a:pt x="3094" y="40"/>
                    </a:cubicBezTo>
                    <a:cubicBezTo>
                      <a:pt x="3082" y="16"/>
                      <a:pt x="3055" y="1"/>
                      <a:pt x="30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0"/>
              <p:cNvSpPr/>
              <p:nvPr/>
            </p:nvSpPr>
            <p:spPr>
              <a:xfrm>
                <a:off x="3062425" y="3795450"/>
                <a:ext cx="40525" cy="107425"/>
              </a:xfrm>
              <a:custGeom>
                <a:avLst/>
                <a:gdLst/>
                <a:ahLst/>
                <a:cxnLst/>
                <a:rect l="l" t="t" r="r" b="b"/>
                <a:pathLst>
                  <a:path w="1621" h="4297" extrusionOk="0">
                    <a:moveTo>
                      <a:pt x="262" y="1"/>
                    </a:moveTo>
                    <a:cubicBezTo>
                      <a:pt x="248" y="1"/>
                      <a:pt x="235" y="5"/>
                      <a:pt x="222" y="15"/>
                    </a:cubicBezTo>
                    <a:cubicBezTo>
                      <a:pt x="194" y="34"/>
                      <a:pt x="186" y="78"/>
                      <a:pt x="210" y="106"/>
                    </a:cubicBezTo>
                    <a:cubicBezTo>
                      <a:pt x="1458" y="1825"/>
                      <a:pt x="36" y="4173"/>
                      <a:pt x="20" y="4197"/>
                    </a:cubicBezTo>
                    <a:cubicBezTo>
                      <a:pt x="0" y="4229"/>
                      <a:pt x="12" y="4269"/>
                      <a:pt x="44" y="4288"/>
                    </a:cubicBezTo>
                    <a:cubicBezTo>
                      <a:pt x="52" y="4292"/>
                      <a:pt x="64" y="4296"/>
                      <a:pt x="76" y="4296"/>
                    </a:cubicBezTo>
                    <a:cubicBezTo>
                      <a:pt x="99" y="4296"/>
                      <a:pt x="119" y="4284"/>
                      <a:pt x="135" y="4265"/>
                    </a:cubicBezTo>
                    <a:cubicBezTo>
                      <a:pt x="147" y="4241"/>
                      <a:pt x="1620" y="1817"/>
                      <a:pt x="317" y="30"/>
                    </a:cubicBezTo>
                    <a:cubicBezTo>
                      <a:pt x="303" y="11"/>
                      <a:pt x="283" y="1"/>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0"/>
              <p:cNvSpPr/>
              <p:nvPr/>
            </p:nvSpPr>
            <p:spPr>
              <a:xfrm>
                <a:off x="2827650" y="3869800"/>
                <a:ext cx="77150" cy="52875"/>
              </a:xfrm>
              <a:custGeom>
                <a:avLst/>
                <a:gdLst/>
                <a:ahLst/>
                <a:cxnLst/>
                <a:rect l="l" t="t" r="r" b="b"/>
                <a:pathLst>
                  <a:path w="3086" h="2115" extrusionOk="0">
                    <a:moveTo>
                      <a:pt x="73" y="0"/>
                    </a:moveTo>
                    <a:cubicBezTo>
                      <a:pt x="63" y="0"/>
                      <a:pt x="53" y="3"/>
                      <a:pt x="44" y="7"/>
                    </a:cubicBezTo>
                    <a:cubicBezTo>
                      <a:pt x="12" y="27"/>
                      <a:pt x="0" y="67"/>
                      <a:pt x="20" y="98"/>
                    </a:cubicBezTo>
                    <a:cubicBezTo>
                      <a:pt x="1117" y="2055"/>
                      <a:pt x="2998" y="2114"/>
                      <a:pt x="3018" y="2114"/>
                    </a:cubicBezTo>
                    <a:lnTo>
                      <a:pt x="3022" y="2114"/>
                    </a:lnTo>
                    <a:cubicBezTo>
                      <a:pt x="3058" y="2114"/>
                      <a:pt x="3086" y="2087"/>
                      <a:pt x="3086" y="2047"/>
                    </a:cubicBezTo>
                    <a:cubicBezTo>
                      <a:pt x="3086" y="2011"/>
                      <a:pt x="3058" y="1984"/>
                      <a:pt x="3022" y="1980"/>
                    </a:cubicBezTo>
                    <a:cubicBezTo>
                      <a:pt x="3002" y="1980"/>
                      <a:pt x="1192" y="1924"/>
                      <a:pt x="135" y="35"/>
                    </a:cubicBezTo>
                    <a:cubicBezTo>
                      <a:pt x="121" y="13"/>
                      <a:pt x="97"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0"/>
              <p:cNvSpPr/>
              <p:nvPr/>
            </p:nvSpPr>
            <p:spPr>
              <a:xfrm>
                <a:off x="2489675" y="3475875"/>
                <a:ext cx="43000" cy="88550"/>
              </a:xfrm>
              <a:custGeom>
                <a:avLst/>
                <a:gdLst/>
                <a:ahLst/>
                <a:cxnLst/>
                <a:rect l="l" t="t" r="r" b="b"/>
                <a:pathLst>
                  <a:path w="1720" h="3542" extrusionOk="0">
                    <a:moveTo>
                      <a:pt x="769" y="1"/>
                    </a:moveTo>
                    <a:cubicBezTo>
                      <a:pt x="743" y="1"/>
                      <a:pt x="715" y="19"/>
                      <a:pt x="706" y="48"/>
                    </a:cubicBezTo>
                    <a:cubicBezTo>
                      <a:pt x="702" y="67"/>
                      <a:pt x="1" y="2234"/>
                      <a:pt x="1605" y="3525"/>
                    </a:cubicBezTo>
                    <a:cubicBezTo>
                      <a:pt x="1617" y="3537"/>
                      <a:pt x="1632" y="3541"/>
                      <a:pt x="1644" y="3541"/>
                    </a:cubicBezTo>
                    <a:cubicBezTo>
                      <a:pt x="1664" y="3541"/>
                      <a:pt x="1684" y="3533"/>
                      <a:pt x="1696" y="3517"/>
                    </a:cubicBezTo>
                    <a:cubicBezTo>
                      <a:pt x="1720" y="3490"/>
                      <a:pt x="1716" y="3446"/>
                      <a:pt x="1688" y="3422"/>
                    </a:cubicBezTo>
                    <a:cubicBezTo>
                      <a:pt x="155" y="2190"/>
                      <a:pt x="824" y="111"/>
                      <a:pt x="832" y="87"/>
                    </a:cubicBezTo>
                    <a:cubicBezTo>
                      <a:pt x="844" y="55"/>
                      <a:pt x="824" y="16"/>
                      <a:pt x="789" y="4"/>
                    </a:cubicBezTo>
                    <a:cubicBezTo>
                      <a:pt x="783" y="2"/>
                      <a:pt x="776"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0"/>
              <p:cNvSpPr/>
              <p:nvPr/>
            </p:nvSpPr>
            <p:spPr>
              <a:xfrm>
                <a:off x="2621975" y="3441700"/>
                <a:ext cx="123700" cy="61925"/>
              </a:xfrm>
              <a:custGeom>
                <a:avLst/>
                <a:gdLst/>
                <a:ahLst/>
                <a:cxnLst/>
                <a:rect l="l" t="t" r="r" b="b"/>
                <a:pathLst>
                  <a:path w="4948" h="2477" extrusionOk="0">
                    <a:moveTo>
                      <a:pt x="4278" y="1"/>
                    </a:moveTo>
                    <a:cubicBezTo>
                      <a:pt x="2696" y="1"/>
                      <a:pt x="1516" y="343"/>
                      <a:pt x="765" y="1026"/>
                    </a:cubicBezTo>
                    <a:cubicBezTo>
                      <a:pt x="48" y="1672"/>
                      <a:pt x="4" y="2377"/>
                      <a:pt x="4" y="2409"/>
                    </a:cubicBezTo>
                    <a:cubicBezTo>
                      <a:pt x="0" y="2444"/>
                      <a:pt x="32" y="2476"/>
                      <a:pt x="68" y="2476"/>
                    </a:cubicBezTo>
                    <a:lnTo>
                      <a:pt x="72" y="2476"/>
                    </a:lnTo>
                    <a:cubicBezTo>
                      <a:pt x="103" y="2476"/>
                      <a:pt x="135" y="2448"/>
                      <a:pt x="135" y="2413"/>
                    </a:cubicBezTo>
                    <a:cubicBezTo>
                      <a:pt x="135" y="2409"/>
                      <a:pt x="179" y="1731"/>
                      <a:pt x="852" y="1121"/>
                    </a:cubicBezTo>
                    <a:cubicBezTo>
                      <a:pt x="1582" y="462"/>
                      <a:pt x="2736" y="132"/>
                      <a:pt x="4286" y="132"/>
                    </a:cubicBezTo>
                    <a:cubicBezTo>
                      <a:pt x="4477" y="132"/>
                      <a:pt x="4674" y="137"/>
                      <a:pt x="4876" y="147"/>
                    </a:cubicBezTo>
                    <a:cubicBezTo>
                      <a:pt x="4878" y="147"/>
                      <a:pt x="4881" y="147"/>
                      <a:pt x="4883" y="147"/>
                    </a:cubicBezTo>
                    <a:cubicBezTo>
                      <a:pt x="4916" y="147"/>
                      <a:pt x="4944" y="121"/>
                      <a:pt x="4947" y="88"/>
                    </a:cubicBezTo>
                    <a:cubicBezTo>
                      <a:pt x="4947" y="48"/>
                      <a:pt x="4920" y="20"/>
                      <a:pt x="4884" y="16"/>
                    </a:cubicBezTo>
                    <a:cubicBezTo>
                      <a:pt x="4676" y="6"/>
                      <a:pt x="4474" y="1"/>
                      <a:pt x="4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0"/>
              <p:cNvSpPr/>
              <p:nvPr/>
            </p:nvSpPr>
            <p:spPr>
              <a:xfrm>
                <a:off x="2738725" y="3380425"/>
                <a:ext cx="16450" cy="98925"/>
              </a:xfrm>
              <a:custGeom>
                <a:avLst/>
                <a:gdLst/>
                <a:ahLst/>
                <a:cxnLst/>
                <a:rect l="l" t="t" r="r" b="b"/>
                <a:pathLst>
                  <a:path w="658" h="3957" extrusionOk="0">
                    <a:moveTo>
                      <a:pt x="581" y="0"/>
                    </a:moveTo>
                    <a:cubicBezTo>
                      <a:pt x="553" y="0"/>
                      <a:pt x="529" y="19"/>
                      <a:pt x="519" y="47"/>
                    </a:cubicBezTo>
                    <a:cubicBezTo>
                      <a:pt x="515" y="63"/>
                      <a:pt x="0" y="1838"/>
                      <a:pt x="214" y="3897"/>
                    </a:cubicBezTo>
                    <a:cubicBezTo>
                      <a:pt x="218" y="3933"/>
                      <a:pt x="246" y="3957"/>
                      <a:pt x="281" y="3957"/>
                    </a:cubicBezTo>
                    <a:lnTo>
                      <a:pt x="285" y="3957"/>
                    </a:lnTo>
                    <a:cubicBezTo>
                      <a:pt x="325" y="3953"/>
                      <a:pt x="349" y="3921"/>
                      <a:pt x="345" y="3885"/>
                    </a:cubicBezTo>
                    <a:cubicBezTo>
                      <a:pt x="131" y="1853"/>
                      <a:pt x="642" y="103"/>
                      <a:pt x="646" y="87"/>
                    </a:cubicBezTo>
                    <a:cubicBezTo>
                      <a:pt x="658" y="51"/>
                      <a:pt x="638" y="12"/>
                      <a:pt x="602" y="4"/>
                    </a:cubicBezTo>
                    <a:cubicBezTo>
                      <a:pt x="595" y="1"/>
                      <a:pt x="588"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0"/>
              <p:cNvSpPr/>
              <p:nvPr/>
            </p:nvSpPr>
            <p:spPr>
              <a:xfrm>
                <a:off x="2463250" y="3763075"/>
                <a:ext cx="79825" cy="52750"/>
              </a:xfrm>
              <a:custGeom>
                <a:avLst/>
                <a:gdLst/>
                <a:ahLst/>
                <a:cxnLst/>
                <a:rect l="l" t="t" r="r" b="b"/>
                <a:pathLst>
                  <a:path w="3193" h="2110" extrusionOk="0">
                    <a:moveTo>
                      <a:pt x="3121" y="1"/>
                    </a:moveTo>
                    <a:cubicBezTo>
                      <a:pt x="3091" y="1"/>
                      <a:pt x="3064" y="20"/>
                      <a:pt x="3054" y="50"/>
                    </a:cubicBezTo>
                    <a:cubicBezTo>
                      <a:pt x="2535" y="1947"/>
                      <a:pt x="91" y="1979"/>
                      <a:pt x="63" y="1979"/>
                    </a:cubicBezTo>
                    <a:cubicBezTo>
                      <a:pt x="28" y="1979"/>
                      <a:pt x="0" y="2011"/>
                      <a:pt x="0" y="2046"/>
                    </a:cubicBezTo>
                    <a:cubicBezTo>
                      <a:pt x="0" y="2082"/>
                      <a:pt x="28" y="2110"/>
                      <a:pt x="63" y="2110"/>
                    </a:cubicBezTo>
                    <a:cubicBezTo>
                      <a:pt x="91" y="2110"/>
                      <a:pt x="2638" y="2078"/>
                      <a:pt x="3181" y="86"/>
                    </a:cubicBezTo>
                    <a:cubicBezTo>
                      <a:pt x="3192" y="50"/>
                      <a:pt x="3173" y="14"/>
                      <a:pt x="3137" y="2"/>
                    </a:cubicBezTo>
                    <a:cubicBezTo>
                      <a:pt x="3132" y="1"/>
                      <a:pt x="3127" y="1"/>
                      <a:pt x="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0"/>
              <p:cNvSpPr/>
              <p:nvPr/>
            </p:nvSpPr>
            <p:spPr>
              <a:xfrm>
                <a:off x="2881500" y="3582225"/>
                <a:ext cx="18350" cy="60125"/>
              </a:xfrm>
              <a:custGeom>
                <a:avLst/>
                <a:gdLst/>
                <a:ahLst/>
                <a:cxnLst/>
                <a:rect l="l" t="t" r="r" b="b"/>
                <a:pathLst>
                  <a:path w="734" h="2405" extrusionOk="0">
                    <a:moveTo>
                      <a:pt x="662" y="1"/>
                    </a:moveTo>
                    <a:cubicBezTo>
                      <a:pt x="641" y="1"/>
                      <a:pt x="619" y="10"/>
                      <a:pt x="607" y="28"/>
                    </a:cubicBezTo>
                    <a:cubicBezTo>
                      <a:pt x="1" y="871"/>
                      <a:pt x="215" y="2285"/>
                      <a:pt x="227" y="2349"/>
                    </a:cubicBezTo>
                    <a:cubicBezTo>
                      <a:pt x="231" y="2380"/>
                      <a:pt x="258" y="2404"/>
                      <a:pt x="290" y="2404"/>
                    </a:cubicBezTo>
                    <a:lnTo>
                      <a:pt x="302" y="2400"/>
                    </a:lnTo>
                    <a:cubicBezTo>
                      <a:pt x="337" y="2396"/>
                      <a:pt x="361" y="2361"/>
                      <a:pt x="353" y="2325"/>
                    </a:cubicBezTo>
                    <a:cubicBezTo>
                      <a:pt x="353" y="2313"/>
                      <a:pt x="139" y="903"/>
                      <a:pt x="714" y="103"/>
                    </a:cubicBezTo>
                    <a:cubicBezTo>
                      <a:pt x="734" y="75"/>
                      <a:pt x="730" y="36"/>
                      <a:pt x="698" y="12"/>
                    </a:cubicBezTo>
                    <a:cubicBezTo>
                      <a:pt x="687" y="4"/>
                      <a:pt x="675" y="1"/>
                      <a:pt x="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0"/>
              <p:cNvSpPr/>
              <p:nvPr/>
            </p:nvSpPr>
            <p:spPr>
              <a:xfrm>
                <a:off x="2842000" y="3386800"/>
                <a:ext cx="75875" cy="75225"/>
              </a:xfrm>
              <a:custGeom>
                <a:avLst/>
                <a:gdLst/>
                <a:ahLst/>
                <a:cxnLst/>
                <a:rect l="l" t="t" r="r" b="b"/>
                <a:pathLst>
                  <a:path w="3035" h="3009" extrusionOk="0">
                    <a:moveTo>
                      <a:pt x="2957" y="0"/>
                    </a:moveTo>
                    <a:cubicBezTo>
                      <a:pt x="2938" y="0"/>
                      <a:pt x="2918" y="10"/>
                      <a:pt x="2904" y="26"/>
                    </a:cubicBezTo>
                    <a:cubicBezTo>
                      <a:pt x="2892" y="46"/>
                      <a:pt x="1573" y="1852"/>
                      <a:pt x="40" y="2886"/>
                    </a:cubicBezTo>
                    <a:cubicBezTo>
                      <a:pt x="12" y="2906"/>
                      <a:pt x="0" y="2949"/>
                      <a:pt x="24" y="2977"/>
                    </a:cubicBezTo>
                    <a:cubicBezTo>
                      <a:pt x="36" y="2997"/>
                      <a:pt x="56" y="3009"/>
                      <a:pt x="76" y="3009"/>
                    </a:cubicBezTo>
                    <a:cubicBezTo>
                      <a:pt x="91" y="3009"/>
                      <a:pt x="103" y="3005"/>
                      <a:pt x="115" y="2997"/>
                    </a:cubicBezTo>
                    <a:cubicBezTo>
                      <a:pt x="1664" y="1947"/>
                      <a:pt x="2999" y="125"/>
                      <a:pt x="3011" y="105"/>
                    </a:cubicBezTo>
                    <a:cubicBezTo>
                      <a:pt x="3034" y="77"/>
                      <a:pt x="3027" y="34"/>
                      <a:pt x="2995" y="14"/>
                    </a:cubicBezTo>
                    <a:cubicBezTo>
                      <a:pt x="2984" y="4"/>
                      <a:pt x="2970" y="0"/>
                      <a:pt x="2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0"/>
              <p:cNvSpPr/>
              <p:nvPr/>
            </p:nvSpPr>
            <p:spPr>
              <a:xfrm>
                <a:off x="2783775" y="3684100"/>
                <a:ext cx="149150" cy="129450"/>
              </a:xfrm>
              <a:custGeom>
                <a:avLst/>
                <a:gdLst/>
                <a:ahLst/>
                <a:cxnLst/>
                <a:rect l="l" t="t" r="r" b="b"/>
                <a:pathLst>
                  <a:path w="5966" h="5178" extrusionOk="0">
                    <a:moveTo>
                      <a:pt x="2868" y="1"/>
                    </a:moveTo>
                    <a:cubicBezTo>
                      <a:pt x="1399" y="1"/>
                      <a:pt x="167" y="987"/>
                      <a:pt x="40" y="2314"/>
                    </a:cubicBezTo>
                    <a:cubicBezTo>
                      <a:pt x="0" y="2714"/>
                      <a:pt x="68" y="3102"/>
                      <a:pt x="218" y="3455"/>
                    </a:cubicBezTo>
                    <a:cubicBezTo>
                      <a:pt x="515" y="3494"/>
                      <a:pt x="836" y="3581"/>
                      <a:pt x="1177" y="3708"/>
                    </a:cubicBezTo>
                    <a:cubicBezTo>
                      <a:pt x="1212" y="3720"/>
                      <a:pt x="1228" y="3756"/>
                      <a:pt x="1216" y="3791"/>
                    </a:cubicBezTo>
                    <a:cubicBezTo>
                      <a:pt x="1204" y="3819"/>
                      <a:pt x="1181" y="3835"/>
                      <a:pt x="1153" y="3835"/>
                    </a:cubicBezTo>
                    <a:cubicBezTo>
                      <a:pt x="1145" y="3835"/>
                      <a:pt x="1137" y="3835"/>
                      <a:pt x="1129" y="3831"/>
                    </a:cubicBezTo>
                    <a:cubicBezTo>
                      <a:pt x="828" y="3720"/>
                      <a:pt x="547" y="3641"/>
                      <a:pt x="286" y="3597"/>
                    </a:cubicBezTo>
                    <a:lnTo>
                      <a:pt x="286" y="3597"/>
                    </a:lnTo>
                    <a:cubicBezTo>
                      <a:pt x="701" y="4437"/>
                      <a:pt x="1601" y="5059"/>
                      <a:pt x="2690" y="5166"/>
                    </a:cubicBezTo>
                    <a:cubicBezTo>
                      <a:pt x="2797" y="5174"/>
                      <a:pt x="2900" y="5178"/>
                      <a:pt x="3003" y="5178"/>
                    </a:cubicBezTo>
                    <a:cubicBezTo>
                      <a:pt x="4468" y="5178"/>
                      <a:pt x="5704" y="4191"/>
                      <a:pt x="5831" y="2864"/>
                    </a:cubicBezTo>
                    <a:cubicBezTo>
                      <a:pt x="5965" y="1442"/>
                      <a:pt x="4777" y="167"/>
                      <a:pt x="3181" y="17"/>
                    </a:cubicBezTo>
                    <a:cubicBezTo>
                      <a:pt x="3074" y="5"/>
                      <a:pt x="2971" y="1"/>
                      <a:pt x="2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0"/>
              <p:cNvSpPr/>
              <p:nvPr/>
            </p:nvSpPr>
            <p:spPr>
              <a:xfrm>
                <a:off x="2789225" y="3770450"/>
                <a:ext cx="25275" cy="9525"/>
              </a:xfrm>
              <a:custGeom>
                <a:avLst/>
                <a:gdLst/>
                <a:ahLst/>
                <a:cxnLst/>
                <a:rect l="l" t="t" r="r" b="b"/>
                <a:pathLst>
                  <a:path w="1011" h="381" extrusionOk="0">
                    <a:moveTo>
                      <a:pt x="0" y="1"/>
                    </a:moveTo>
                    <a:lnTo>
                      <a:pt x="0" y="1"/>
                    </a:lnTo>
                    <a:cubicBezTo>
                      <a:pt x="20" y="52"/>
                      <a:pt x="44" y="100"/>
                      <a:pt x="68" y="143"/>
                    </a:cubicBezTo>
                    <a:cubicBezTo>
                      <a:pt x="329" y="187"/>
                      <a:pt x="610" y="266"/>
                      <a:pt x="911" y="377"/>
                    </a:cubicBezTo>
                    <a:cubicBezTo>
                      <a:pt x="919" y="381"/>
                      <a:pt x="927" y="381"/>
                      <a:pt x="935" y="381"/>
                    </a:cubicBezTo>
                    <a:cubicBezTo>
                      <a:pt x="963" y="381"/>
                      <a:pt x="986" y="365"/>
                      <a:pt x="998" y="337"/>
                    </a:cubicBezTo>
                    <a:cubicBezTo>
                      <a:pt x="1010" y="302"/>
                      <a:pt x="994" y="266"/>
                      <a:pt x="959" y="254"/>
                    </a:cubicBezTo>
                    <a:cubicBezTo>
                      <a:pt x="618" y="127"/>
                      <a:pt x="297" y="40"/>
                      <a:pt x="0" y="1"/>
                    </a:cubicBezTo>
                    <a:close/>
                  </a:path>
                </a:pathLst>
              </a:custGeom>
              <a:solidFill>
                <a:srgbClr val="94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0"/>
              <p:cNvSpPr/>
              <p:nvPr/>
            </p:nvSpPr>
            <p:spPr>
              <a:xfrm>
                <a:off x="2458000" y="3630425"/>
                <a:ext cx="147050" cy="129450"/>
              </a:xfrm>
              <a:custGeom>
                <a:avLst/>
                <a:gdLst/>
                <a:ahLst/>
                <a:cxnLst/>
                <a:rect l="l" t="t" r="r" b="b"/>
                <a:pathLst>
                  <a:path w="5882" h="5178" extrusionOk="0">
                    <a:moveTo>
                      <a:pt x="2856" y="1"/>
                    </a:moveTo>
                    <a:cubicBezTo>
                      <a:pt x="1390" y="1"/>
                      <a:pt x="155" y="987"/>
                      <a:pt x="28" y="2314"/>
                    </a:cubicBezTo>
                    <a:cubicBezTo>
                      <a:pt x="0" y="2603"/>
                      <a:pt x="28" y="2880"/>
                      <a:pt x="99" y="3150"/>
                    </a:cubicBezTo>
                    <a:cubicBezTo>
                      <a:pt x="467" y="3316"/>
                      <a:pt x="864" y="3423"/>
                      <a:pt x="1287" y="3447"/>
                    </a:cubicBezTo>
                    <a:cubicBezTo>
                      <a:pt x="1339" y="3451"/>
                      <a:pt x="1390" y="3451"/>
                      <a:pt x="1446" y="3451"/>
                    </a:cubicBezTo>
                    <a:cubicBezTo>
                      <a:pt x="2725" y="3451"/>
                      <a:pt x="3985" y="2631"/>
                      <a:pt x="5189" y="1015"/>
                    </a:cubicBezTo>
                    <a:cubicBezTo>
                      <a:pt x="4710" y="472"/>
                      <a:pt x="3993" y="92"/>
                      <a:pt x="3169" y="17"/>
                    </a:cubicBezTo>
                    <a:cubicBezTo>
                      <a:pt x="3062" y="5"/>
                      <a:pt x="2959" y="1"/>
                      <a:pt x="2856" y="1"/>
                    </a:cubicBezTo>
                    <a:close/>
                    <a:moveTo>
                      <a:pt x="5276" y="1118"/>
                    </a:moveTo>
                    <a:cubicBezTo>
                      <a:pt x="4048" y="2754"/>
                      <a:pt x="2761" y="3582"/>
                      <a:pt x="1442" y="3582"/>
                    </a:cubicBezTo>
                    <a:cubicBezTo>
                      <a:pt x="1390" y="3582"/>
                      <a:pt x="1335" y="3582"/>
                      <a:pt x="1279" y="3578"/>
                    </a:cubicBezTo>
                    <a:cubicBezTo>
                      <a:pt x="879" y="3558"/>
                      <a:pt x="503" y="3463"/>
                      <a:pt x="151" y="3316"/>
                    </a:cubicBezTo>
                    <a:lnTo>
                      <a:pt x="151" y="3316"/>
                    </a:lnTo>
                    <a:cubicBezTo>
                      <a:pt x="495" y="4291"/>
                      <a:pt x="1470" y="5047"/>
                      <a:pt x="2678" y="5162"/>
                    </a:cubicBezTo>
                    <a:cubicBezTo>
                      <a:pt x="2785" y="5174"/>
                      <a:pt x="2888" y="5178"/>
                      <a:pt x="2991" y="5178"/>
                    </a:cubicBezTo>
                    <a:cubicBezTo>
                      <a:pt x="4456" y="5178"/>
                      <a:pt x="5692" y="4192"/>
                      <a:pt x="5819" y="2865"/>
                    </a:cubicBezTo>
                    <a:cubicBezTo>
                      <a:pt x="5882" y="2223"/>
                      <a:pt x="5672"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0"/>
              <p:cNvSpPr/>
              <p:nvPr/>
            </p:nvSpPr>
            <p:spPr>
              <a:xfrm>
                <a:off x="2460475" y="3655775"/>
                <a:ext cx="129425" cy="64200"/>
              </a:xfrm>
              <a:custGeom>
                <a:avLst/>
                <a:gdLst/>
                <a:ahLst/>
                <a:cxnLst/>
                <a:rect l="l" t="t" r="r" b="b"/>
                <a:pathLst>
                  <a:path w="5177" h="2568" extrusionOk="0">
                    <a:moveTo>
                      <a:pt x="5090" y="1"/>
                    </a:moveTo>
                    <a:cubicBezTo>
                      <a:pt x="3886" y="1617"/>
                      <a:pt x="2626" y="2437"/>
                      <a:pt x="1347" y="2437"/>
                    </a:cubicBezTo>
                    <a:cubicBezTo>
                      <a:pt x="1291" y="2437"/>
                      <a:pt x="1240" y="2437"/>
                      <a:pt x="1188" y="2433"/>
                    </a:cubicBezTo>
                    <a:cubicBezTo>
                      <a:pt x="765" y="2409"/>
                      <a:pt x="368" y="2302"/>
                      <a:pt x="0" y="2136"/>
                    </a:cubicBezTo>
                    <a:lnTo>
                      <a:pt x="0" y="2136"/>
                    </a:lnTo>
                    <a:cubicBezTo>
                      <a:pt x="16" y="2191"/>
                      <a:pt x="36" y="2247"/>
                      <a:pt x="52" y="2302"/>
                    </a:cubicBezTo>
                    <a:cubicBezTo>
                      <a:pt x="404" y="2449"/>
                      <a:pt x="780" y="2544"/>
                      <a:pt x="1180" y="2564"/>
                    </a:cubicBezTo>
                    <a:cubicBezTo>
                      <a:pt x="1236" y="2568"/>
                      <a:pt x="1291" y="2568"/>
                      <a:pt x="1343" y="2568"/>
                    </a:cubicBezTo>
                    <a:cubicBezTo>
                      <a:pt x="2662" y="2568"/>
                      <a:pt x="3949" y="1740"/>
                      <a:pt x="5177" y="104"/>
                    </a:cubicBezTo>
                    <a:cubicBezTo>
                      <a:pt x="5149" y="68"/>
                      <a:pt x="5122" y="33"/>
                      <a:pt x="5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0"/>
              <p:cNvSpPr/>
              <p:nvPr/>
            </p:nvSpPr>
            <p:spPr>
              <a:xfrm>
                <a:off x="2803475" y="3635950"/>
                <a:ext cx="65075" cy="62175"/>
              </a:xfrm>
              <a:custGeom>
                <a:avLst/>
                <a:gdLst/>
                <a:ahLst/>
                <a:cxnLst/>
                <a:rect l="l" t="t" r="r" b="b"/>
                <a:pathLst>
                  <a:path w="2603" h="2487" extrusionOk="0">
                    <a:moveTo>
                      <a:pt x="1302" y="0"/>
                    </a:moveTo>
                    <a:cubicBezTo>
                      <a:pt x="669" y="0"/>
                      <a:pt x="128" y="481"/>
                      <a:pt x="68" y="1127"/>
                    </a:cubicBezTo>
                    <a:cubicBezTo>
                      <a:pt x="1" y="1808"/>
                      <a:pt x="504" y="2414"/>
                      <a:pt x="1185" y="2481"/>
                    </a:cubicBezTo>
                    <a:cubicBezTo>
                      <a:pt x="1224" y="2485"/>
                      <a:pt x="1263" y="2487"/>
                      <a:pt x="1301" y="2487"/>
                    </a:cubicBezTo>
                    <a:cubicBezTo>
                      <a:pt x="1938" y="2487"/>
                      <a:pt x="2480" y="2003"/>
                      <a:pt x="2540" y="1360"/>
                    </a:cubicBezTo>
                    <a:cubicBezTo>
                      <a:pt x="2603" y="679"/>
                      <a:pt x="2104" y="69"/>
                      <a:pt x="1419" y="6"/>
                    </a:cubicBezTo>
                    <a:cubicBezTo>
                      <a:pt x="1379" y="2"/>
                      <a:pt x="1341"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0"/>
              <p:cNvSpPr/>
              <p:nvPr/>
            </p:nvSpPr>
            <p:spPr>
              <a:xfrm>
                <a:off x="2547400" y="3597300"/>
                <a:ext cx="65200" cy="62125"/>
              </a:xfrm>
              <a:custGeom>
                <a:avLst/>
                <a:gdLst/>
                <a:ahLst/>
                <a:cxnLst/>
                <a:rect l="l" t="t" r="r" b="b"/>
                <a:pathLst>
                  <a:path w="2608" h="2485" extrusionOk="0">
                    <a:moveTo>
                      <a:pt x="1300" y="1"/>
                    </a:moveTo>
                    <a:cubicBezTo>
                      <a:pt x="666" y="1"/>
                      <a:pt x="128" y="484"/>
                      <a:pt x="68" y="1124"/>
                    </a:cubicBezTo>
                    <a:cubicBezTo>
                      <a:pt x="1" y="1809"/>
                      <a:pt x="504" y="2415"/>
                      <a:pt x="1185" y="2479"/>
                    </a:cubicBezTo>
                    <a:cubicBezTo>
                      <a:pt x="1226" y="2483"/>
                      <a:pt x="1267" y="2485"/>
                      <a:pt x="1308" y="2485"/>
                    </a:cubicBezTo>
                    <a:cubicBezTo>
                      <a:pt x="1941" y="2485"/>
                      <a:pt x="2480" y="2002"/>
                      <a:pt x="2540" y="1362"/>
                    </a:cubicBezTo>
                    <a:cubicBezTo>
                      <a:pt x="2607" y="676"/>
                      <a:pt x="2104" y="70"/>
                      <a:pt x="1423" y="7"/>
                    </a:cubicBezTo>
                    <a:cubicBezTo>
                      <a:pt x="1381" y="3"/>
                      <a:pt x="1340" y="1"/>
                      <a:pt x="1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0"/>
              <p:cNvSpPr/>
              <p:nvPr/>
            </p:nvSpPr>
            <p:spPr>
              <a:xfrm>
                <a:off x="2596025" y="3668900"/>
                <a:ext cx="192025" cy="70275"/>
              </a:xfrm>
              <a:custGeom>
                <a:avLst/>
                <a:gdLst/>
                <a:ahLst/>
                <a:cxnLst/>
                <a:rect l="l" t="t" r="r" b="b"/>
                <a:pathLst>
                  <a:path w="7681" h="2811" extrusionOk="0">
                    <a:moveTo>
                      <a:pt x="3469" y="0"/>
                    </a:moveTo>
                    <a:cubicBezTo>
                      <a:pt x="1617" y="0"/>
                      <a:pt x="359" y="1117"/>
                      <a:pt x="107" y="1357"/>
                    </a:cubicBezTo>
                    <a:cubicBezTo>
                      <a:pt x="5" y="1460"/>
                      <a:pt x="1" y="1627"/>
                      <a:pt x="104" y="1734"/>
                    </a:cubicBezTo>
                    <a:cubicBezTo>
                      <a:pt x="154" y="1786"/>
                      <a:pt x="223" y="1813"/>
                      <a:pt x="292" y="1813"/>
                    </a:cubicBezTo>
                    <a:cubicBezTo>
                      <a:pt x="359" y="1813"/>
                      <a:pt x="425" y="1788"/>
                      <a:pt x="476" y="1738"/>
                    </a:cubicBezTo>
                    <a:cubicBezTo>
                      <a:pt x="698" y="1523"/>
                      <a:pt x="1819" y="530"/>
                      <a:pt x="3465" y="530"/>
                    </a:cubicBezTo>
                    <a:cubicBezTo>
                      <a:pt x="3608" y="530"/>
                      <a:pt x="3755" y="537"/>
                      <a:pt x="3906" y="553"/>
                    </a:cubicBezTo>
                    <a:cubicBezTo>
                      <a:pt x="5993" y="779"/>
                      <a:pt x="7039" y="2486"/>
                      <a:pt x="7154" y="2680"/>
                    </a:cubicBezTo>
                    <a:cubicBezTo>
                      <a:pt x="7201" y="2763"/>
                      <a:pt x="7289" y="2811"/>
                      <a:pt x="7380" y="2811"/>
                    </a:cubicBezTo>
                    <a:cubicBezTo>
                      <a:pt x="7427" y="2811"/>
                      <a:pt x="7471" y="2799"/>
                      <a:pt x="7514" y="2775"/>
                    </a:cubicBezTo>
                    <a:cubicBezTo>
                      <a:pt x="7641" y="2700"/>
                      <a:pt x="7681" y="2542"/>
                      <a:pt x="7609" y="2415"/>
                    </a:cubicBezTo>
                    <a:cubicBezTo>
                      <a:pt x="7483" y="2197"/>
                      <a:pt x="6310" y="280"/>
                      <a:pt x="3961" y="26"/>
                    </a:cubicBezTo>
                    <a:cubicBezTo>
                      <a:pt x="3793" y="9"/>
                      <a:pt x="3629"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0"/>
              <p:cNvSpPr/>
              <p:nvPr/>
            </p:nvSpPr>
            <p:spPr>
              <a:xfrm>
                <a:off x="2464925" y="3230200"/>
                <a:ext cx="109150" cy="156450"/>
              </a:xfrm>
              <a:custGeom>
                <a:avLst/>
                <a:gdLst/>
                <a:ahLst/>
                <a:cxnLst/>
                <a:rect l="l" t="t" r="r" b="b"/>
                <a:pathLst>
                  <a:path w="4366" h="6258" extrusionOk="0">
                    <a:moveTo>
                      <a:pt x="2278" y="0"/>
                    </a:moveTo>
                    <a:cubicBezTo>
                      <a:pt x="503" y="2575"/>
                      <a:pt x="0" y="4947"/>
                      <a:pt x="816" y="5720"/>
                    </a:cubicBezTo>
                    <a:cubicBezTo>
                      <a:pt x="1043" y="5931"/>
                      <a:pt x="1611" y="6257"/>
                      <a:pt x="2290" y="6257"/>
                    </a:cubicBezTo>
                    <a:cubicBezTo>
                      <a:pt x="2360" y="6257"/>
                      <a:pt x="2431" y="6254"/>
                      <a:pt x="2504" y="6246"/>
                    </a:cubicBezTo>
                    <a:cubicBezTo>
                      <a:pt x="2983" y="6199"/>
                      <a:pt x="3387" y="5989"/>
                      <a:pt x="3561" y="5838"/>
                    </a:cubicBezTo>
                    <a:cubicBezTo>
                      <a:pt x="4365" y="5145"/>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0"/>
              <p:cNvSpPr/>
              <p:nvPr/>
            </p:nvSpPr>
            <p:spPr>
              <a:xfrm>
                <a:off x="2661675" y="3161175"/>
                <a:ext cx="109150" cy="156450"/>
              </a:xfrm>
              <a:custGeom>
                <a:avLst/>
                <a:gdLst/>
                <a:ahLst/>
                <a:cxnLst/>
                <a:rect l="l" t="t" r="r" b="b"/>
                <a:pathLst>
                  <a:path w="4366" h="6258" extrusionOk="0">
                    <a:moveTo>
                      <a:pt x="2278" y="0"/>
                    </a:moveTo>
                    <a:cubicBezTo>
                      <a:pt x="504" y="2575"/>
                      <a:pt x="1" y="4948"/>
                      <a:pt x="821" y="5720"/>
                    </a:cubicBezTo>
                    <a:cubicBezTo>
                      <a:pt x="1043" y="5932"/>
                      <a:pt x="1611" y="6258"/>
                      <a:pt x="2290" y="6258"/>
                    </a:cubicBezTo>
                    <a:cubicBezTo>
                      <a:pt x="2361" y="6258"/>
                      <a:pt x="2432" y="6254"/>
                      <a:pt x="2504" y="6247"/>
                    </a:cubicBezTo>
                    <a:cubicBezTo>
                      <a:pt x="2987" y="6199"/>
                      <a:pt x="3387" y="5989"/>
                      <a:pt x="3565" y="5839"/>
                    </a:cubicBezTo>
                    <a:cubicBezTo>
                      <a:pt x="4366" y="5146"/>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0"/>
              <p:cNvSpPr/>
              <p:nvPr/>
            </p:nvSpPr>
            <p:spPr>
              <a:xfrm>
                <a:off x="3171050" y="3392575"/>
                <a:ext cx="71525" cy="102575"/>
              </a:xfrm>
              <a:custGeom>
                <a:avLst/>
                <a:gdLst/>
                <a:ahLst/>
                <a:cxnLst/>
                <a:rect l="l" t="t" r="r" b="b"/>
                <a:pathLst>
                  <a:path w="2861" h="4103" extrusionOk="0">
                    <a:moveTo>
                      <a:pt x="1494" y="1"/>
                    </a:moveTo>
                    <a:cubicBezTo>
                      <a:pt x="329" y="1688"/>
                      <a:pt x="0" y="3245"/>
                      <a:pt x="535" y="3748"/>
                    </a:cubicBezTo>
                    <a:cubicBezTo>
                      <a:pt x="683" y="3889"/>
                      <a:pt x="1059" y="4103"/>
                      <a:pt x="1509" y="4103"/>
                    </a:cubicBezTo>
                    <a:cubicBezTo>
                      <a:pt x="1552" y="4103"/>
                      <a:pt x="1596" y="4101"/>
                      <a:pt x="1640" y="4096"/>
                    </a:cubicBezTo>
                    <a:cubicBezTo>
                      <a:pt x="1957" y="4061"/>
                      <a:pt x="2218" y="3926"/>
                      <a:pt x="2333" y="3827"/>
                    </a:cubicBezTo>
                    <a:cubicBezTo>
                      <a:pt x="2860" y="3372"/>
                      <a:pt x="2508" y="1807"/>
                      <a:pt x="1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0"/>
              <p:cNvSpPr/>
              <p:nvPr/>
            </p:nvSpPr>
            <p:spPr>
              <a:xfrm>
                <a:off x="2375900" y="2966950"/>
                <a:ext cx="503950" cy="216325"/>
              </a:xfrm>
              <a:custGeom>
                <a:avLst/>
                <a:gdLst/>
                <a:ahLst/>
                <a:cxnLst/>
                <a:rect l="l" t="t" r="r" b="b"/>
                <a:pathLst>
                  <a:path w="20158" h="8653" extrusionOk="0">
                    <a:moveTo>
                      <a:pt x="10734" y="0"/>
                    </a:moveTo>
                    <a:cubicBezTo>
                      <a:pt x="9107" y="0"/>
                      <a:pt x="7301" y="1261"/>
                      <a:pt x="6742" y="3413"/>
                    </a:cubicBezTo>
                    <a:cubicBezTo>
                      <a:pt x="6678" y="3376"/>
                      <a:pt x="6166" y="3092"/>
                      <a:pt x="5533" y="3092"/>
                    </a:cubicBezTo>
                    <a:cubicBezTo>
                      <a:pt x="5268" y="3092"/>
                      <a:pt x="4982" y="3142"/>
                      <a:pt x="4698" y="3282"/>
                    </a:cubicBezTo>
                    <a:cubicBezTo>
                      <a:pt x="3799" y="3725"/>
                      <a:pt x="3312" y="4886"/>
                      <a:pt x="3648" y="6031"/>
                    </a:cubicBezTo>
                    <a:cubicBezTo>
                      <a:pt x="3275" y="5822"/>
                      <a:pt x="2862" y="5717"/>
                      <a:pt x="2454" y="5717"/>
                    </a:cubicBezTo>
                    <a:cubicBezTo>
                      <a:pt x="2048" y="5717"/>
                      <a:pt x="1647" y="5821"/>
                      <a:pt x="1296" y="6031"/>
                    </a:cubicBezTo>
                    <a:cubicBezTo>
                      <a:pt x="436" y="6546"/>
                      <a:pt x="1" y="7611"/>
                      <a:pt x="246" y="8653"/>
                    </a:cubicBezTo>
                    <a:lnTo>
                      <a:pt x="19124" y="8653"/>
                    </a:lnTo>
                    <a:cubicBezTo>
                      <a:pt x="20157" y="6720"/>
                      <a:pt x="19595" y="4438"/>
                      <a:pt x="18054" y="3413"/>
                    </a:cubicBezTo>
                    <a:cubicBezTo>
                      <a:pt x="17480" y="3030"/>
                      <a:pt x="16798" y="2841"/>
                      <a:pt x="16095" y="2841"/>
                    </a:cubicBezTo>
                    <a:cubicBezTo>
                      <a:pt x="15386" y="2841"/>
                      <a:pt x="14656" y="3033"/>
                      <a:pt x="13994" y="3413"/>
                    </a:cubicBezTo>
                    <a:cubicBezTo>
                      <a:pt x="13804" y="1864"/>
                      <a:pt x="12885" y="549"/>
                      <a:pt x="11638" y="141"/>
                    </a:cubicBezTo>
                    <a:cubicBezTo>
                      <a:pt x="11350" y="46"/>
                      <a:pt x="11045"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0"/>
              <p:cNvSpPr/>
              <p:nvPr/>
            </p:nvSpPr>
            <p:spPr>
              <a:xfrm>
                <a:off x="2448375" y="3092850"/>
                <a:ext cx="379575" cy="90825"/>
              </a:xfrm>
              <a:custGeom>
                <a:avLst/>
                <a:gdLst/>
                <a:ahLst/>
                <a:cxnLst/>
                <a:rect l="l" t="t" r="r" b="b"/>
                <a:pathLst>
                  <a:path w="15183" h="3633" extrusionOk="0">
                    <a:moveTo>
                      <a:pt x="7948" y="0"/>
                    </a:moveTo>
                    <a:cubicBezTo>
                      <a:pt x="7611" y="0"/>
                      <a:pt x="7258" y="46"/>
                      <a:pt x="6897" y="155"/>
                    </a:cubicBezTo>
                    <a:cubicBezTo>
                      <a:pt x="5982" y="428"/>
                      <a:pt x="5356" y="1003"/>
                      <a:pt x="4988" y="1446"/>
                    </a:cubicBezTo>
                    <a:cubicBezTo>
                      <a:pt x="4458" y="1331"/>
                      <a:pt x="3983" y="1282"/>
                      <a:pt x="3558" y="1282"/>
                    </a:cubicBezTo>
                    <a:cubicBezTo>
                      <a:pt x="2275" y="1282"/>
                      <a:pt x="1451" y="1732"/>
                      <a:pt x="951" y="2175"/>
                    </a:cubicBezTo>
                    <a:cubicBezTo>
                      <a:pt x="223" y="2817"/>
                      <a:pt x="13" y="3565"/>
                      <a:pt x="1" y="3597"/>
                    </a:cubicBezTo>
                    <a:lnTo>
                      <a:pt x="132" y="3633"/>
                    </a:lnTo>
                    <a:cubicBezTo>
                      <a:pt x="132" y="3625"/>
                      <a:pt x="342" y="2888"/>
                      <a:pt x="1043" y="2270"/>
                    </a:cubicBezTo>
                    <a:cubicBezTo>
                      <a:pt x="1685" y="1702"/>
                      <a:pt x="2538" y="1415"/>
                      <a:pt x="3555" y="1415"/>
                    </a:cubicBezTo>
                    <a:cubicBezTo>
                      <a:pt x="4006" y="1415"/>
                      <a:pt x="4489" y="1472"/>
                      <a:pt x="5000" y="1585"/>
                    </a:cubicBezTo>
                    <a:lnTo>
                      <a:pt x="5039" y="1593"/>
                    </a:lnTo>
                    <a:lnTo>
                      <a:pt x="5063" y="1561"/>
                    </a:lnTo>
                    <a:cubicBezTo>
                      <a:pt x="5419" y="1125"/>
                      <a:pt x="6029" y="551"/>
                      <a:pt x="6936" y="282"/>
                    </a:cubicBezTo>
                    <a:cubicBezTo>
                      <a:pt x="7284" y="177"/>
                      <a:pt x="7624" y="133"/>
                      <a:pt x="7949" y="133"/>
                    </a:cubicBezTo>
                    <a:cubicBezTo>
                      <a:pt x="9646" y="133"/>
                      <a:pt x="10953" y="1331"/>
                      <a:pt x="11016" y="1391"/>
                    </a:cubicBezTo>
                    <a:lnTo>
                      <a:pt x="11048" y="1418"/>
                    </a:lnTo>
                    <a:lnTo>
                      <a:pt x="11087" y="1403"/>
                    </a:lnTo>
                    <a:cubicBezTo>
                      <a:pt x="11300" y="1311"/>
                      <a:pt x="11738" y="1156"/>
                      <a:pt x="12281" y="1156"/>
                    </a:cubicBezTo>
                    <a:cubicBezTo>
                      <a:pt x="12578" y="1156"/>
                      <a:pt x="12907" y="1202"/>
                      <a:pt x="13246" y="1331"/>
                    </a:cubicBezTo>
                    <a:cubicBezTo>
                      <a:pt x="14755" y="1906"/>
                      <a:pt x="15040" y="3557"/>
                      <a:pt x="15052" y="3625"/>
                    </a:cubicBezTo>
                    <a:lnTo>
                      <a:pt x="15183" y="3605"/>
                    </a:lnTo>
                    <a:cubicBezTo>
                      <a:pt x="15171" y="3530"/>
                      <a:pt x="14870" y="1807"/>
                      <a:pt x="13290" y="1205"/>
                    </a:cubicBezTo>
                    <a:cubicBezTo>
                      <a:pt x="12935" y="1071"/>
                      <a:pt x="12592" y="1022"/>
                      <a:pt x="12282" y="1022"/>
                    </a:cubicBezTo>
                    <a:cubicBezTo>
                      <a:pt x="11746" y="1022"/>
                      <a:pt x="11309" y="1166"/>
                      <a:pt x="11076" y="1264"/>
                    </a:cubicBezTo>
                    <a:cubicBezTo>
                      <a:pt x="10852" y="1067"/>
                      <a:pt x="9577" y="0"/>
                      <a:pt x="7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0"/>
              <p:cNvSpPr/>
              <p:nvPr/>
            </p:nvSpPr>
            <p:spPr>
              <a:xfrm>
                <a:off x="3021525" y="3215350"/>
                <a:ext cx="398000" cy="178750"/>
              </a:xfrm>
              <a:custGeom>
                <a:avLst/>
                <a:gdLst/>
                <a:ahLst/>
                <a:cxnLst/>
                <a:rect l="l" t="t" r="r" b="b"/>
                <a:pathLst>
                  <a:path w="15920" h="7150" extrusionOk="0">
                    <a:moveTo>
                      <a:pt x="8442" y="1"/>
                    </a:moveTo>
                    <a:cubicBezTo>
                      <a:pt x="6949" y="1"/>
                      <a:pt x="5435" y="1061"/>
                      <a:pt x="4936" y="2765"/>
                    </a:cubicBezTo>
                    <a:cubicBezTo>
                      <a:pt x="4526" y="2629"/>
                      <a:pt x="4111" y="2564"/>
                      <a:pt x="3708" y="2564"/>
                    </a:cubicBezTo>
                    <a:cubicBezTo>
                      <a:pt x="2502" y="2564"/>
                      <a:pt x="1397" y="3140"/>
                      <a:pt x="824" y="4096"/>
                    </a:cubicBezTo>
                    <a:cubicBezTo>
                      <a:pt x="0" y="5466"/>
                      <a:pt x="658" y="6995"/>
                      <a:pt x="729" y="7149"/>
                    </a:cubicBezTo>
                    <a:lnTo>
                      <a:pt x="14660" y="7149"/>
                    </a:lnTo>
                    <a:cubicBezTo>
                      <a:pt x="15800" y="6230"/>
                      <a:pt x="15919" y="4563"/>
                      <a:pt x="15032" y="3565"/>
                    </a:cubicBezTo>
                    <a:cubicBezTo>
                      <a:pt x="14574" y="3050"/>
                      <a:pt x="13907" y="2774"/>
                      <a:pt x="13222" y="2774"/>
                    </a:cubicBezTo>
                    <a:cubicBezTo>
                      <a:pt x="12709" y="2774"/>
                      <a:pt x="12187" y="2928"/>
                      <a:pt x="11733" y="3252"/>
                    </a:cubicBezTo>
                    <a:cubicBezTo>
                      <a:pt x="11574" y="1711"/>
                      <a:pt x="10544" y="448"/>
                      <a:pt x="9213" y="99"/>
                    </a:cubicBezTo>
                    <a:cubicBezTo>
                      <a:pt x="8961" y="33"/>
                      <a:pt x="8702" y="1"/>
                      <a:pt x="8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0"/>
              <p:cNvSpPr/>
              <p:nvPr/>
            </p:nvSpPr>
            <p:spPr>
              <a:xfrm>
                <a:off x="3079950" y="3306975"/>
                <a:ext cx="314900" cy="87425"/>
              </a:xfrm>
              <a:custGeom>
                <a:avLst/>
                <a:gdLst/>
                <a:ahLst/>
                <a:cxnLst/>
                <a:rect l="l" t="t" r="r" b="b"/>
                <a:pathLst>
                  <a:path w="12596" h="3497" extrusionOk="0">
                    <a:moveTo>
                      <a:pt x="5871" y="0"/>
                    </a:moveTo>
                    <a:cubicBezTo>
                      <a:pt x="4770" y="0"/>
                      <a:pt x="3684" y="687"/>
                      <a:pt x="3129" y="1789"/>
                    </a:cubicBezTo>
                    <a:cubicBezTo>
                      <a:pt x="2782" y="1496"/>
                      <a:pt x="2354" y="1343"/>
                      <a:pt x="1925" y="1343"/>
                    </a:cubicBezTo>
                    <a:cubicBezTo>
                      <a:pt x="1670" y="1343"/>
                      <a:pt x="1414" y="1397"/>
                      <a:pt x="1173" y="1508"/>
                    </a:cubicBezTo>
                    <a:cubicBezTo>
                      <a:pt x="428" y="1849"/>
                      <a:pt x="0" y="2664"/>
                      <a:pt x="131" y="3492"/>
                    </a:cubicBezTo>
                    <a:lnTo>
                      <a:pt x="262" y="3472"/>
                    </a:lnTo>
                    <a:cubicBezTo>
                      <a:pt x="143" y="2700"/>
                      <a:pt x="539" y="1944"/>
                      <a:pt x="1228" y="1627"/>
                    </a:cubicBezTo>
                    <a:cubicBezTo>
                      <a:pt x="1450" y="1525"/>
                      <a:pt x="1685" y="1476"/>
                      <a:pt x="1921" y="1476"/>
                    </a:cubicBezTo>
                    <a:cubicBezTo>
                      <a:pt x="2347" y="1476"/>
                      <a:pt x="2772" y="1637"/>
                      <a:pt x="3106" y="1944"/>
                    </a:cubicBezTo>
                    <a:lnTo>
                      <a:pt x="3173" y="2007"/>
                    </a:lnTo>
                    <a:lnTo>
                      <a:pt x="3209" y="1924"/>
                    </a:lnTo>
                    <a:cubicBezTo>
                      <a:pt x="3728" y="823"/>
                      <a:pt x="4793" y="130"/>
                      <a:pt x="5873" y="130"/>
                    </a:cubicBezTo>
                    <a:cubicBezTo>
                      <a:pt x="6052" y="130"/>
                      <a:pt x="6232" y="149"/>
                      <a:pt x="6409" y="189"/>
                    </a:cubicBezTo>
                    <a:cubicBezTo>
                      <a:pt x="7728" y="482"/>
                      <a:pt x="8287" y="1773"/>
                      <a:pt x="8346" y="1920"/>
                    </a:cubicBezTo>
                    <a:lnTo>
                      <a:pt x="8390" y="2039"/>
                    </a:lnTo>
                    <a:lnTo>
                      <a:pt x="8461" y="1932"/>
                    </a:lnTo>
                    <a:cubicBezTo>
                      <a:pt x="8898" y="1271"/>
                      <a:pt x="9628" y="900"/>
                      <a:pt x="10345" y="900"/>
                    </a:cubicBezTo>
                    <a:cubicBezTo>
                      <a:pt x="10693" y="900"/>
                      <a:pt x="11038" y="987"/>
                      <a:pt x="11344" y="1171"/>
                    </a:cubicBezTo>
                    <a:cubicBezTo>
                      <a:pt x="12077" y="1615"/>
                      <a:pt x="12453" y="2558"/>
                      <a:pt x="12259" y="3469"/>
                    </a:cubicBezTo>
                    <a:lnTo>
                      <a:pt x="12390" y="3496"/>
                    </a:lnTo>
                    <a:cubicBezTo>
                      <a:pt x="12596" y="2530"/>
                      <a:pt x="12192" y="1528"/>
                      <a:pt x="11412" y="1060"/>
                    </a:cubicBezTo>
                    <a:cubicBezTo>
                      <a:pt x="11084" y="863"/>
                      <a:pt x="10716" y="769"/>
                      <a:pt x="10345" y="769"/>
                    </a:cubicBezTo>
                    <a:cubicBezTo>
                      <a:pt x="9621" y="769"/>
                      <a:pt x="8886" y="1125"/>
                      <a:pt x="8417" y="1761"/>
                    </a:cubicBezTo>
                    <a:cubicBezTo>
                      <a:pt x="8247" y="1397"/>
                      <a:pt x="7649" y="332"/>
                      <a:pt x="6437" y="62"/>
                    </a:cubicBezTo>
                    <a:cubicBezTo>
                      <a:pt x="6250" y="20"/>
                      <a:pt x="6060" y="0"/>
                      <a:pt x="5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0"/>
              <p:cNvSpPr/>
              <p:nvPr/>
            </p:nvSpPr>
            <p:spPr>
              <a:xfrm>
                <a:off x="2867550" y="3137100"/>
                <a:ext cx="169450" cy="263525"/>
              </a:xfrm>
              <a:custGeom>
                <a:avLst/>
                <a:gdLst/>
                <a:ahLst/>
                <a:cxnLst/>
                <a:rect l="l" t="t" r="r" b="b"/>
                <a:pathLst>
                  <a:path w="6778" h="10541" extrusionOk="0">
                    <a:moveTo>
                      <a:pt x="3015" y="1"/>
                    </a:moveTo>
                    <a:lnTo>
                      <a:pt x="0" y="5273"/>
                    </a:lnTo>
                    <a:lnTo>
                      <a:pt x="2262" y="5273"/>
                    </a:lnTo>
                    <a:lnTo>
                      <a:pt x="0" y="10541"/>
                    </a:lnTo>
                    <a:lnTo>
                      <a:pt x="6777" y="3764"/>
                    </a:lnTo>
                    <a:lnTo>
                      <a:pt x="4520" y="3764"/>
                    </a:lnTo>
                    <a:lnTo>
                      <a:pt x="6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Google Shape;671;p35"/>
          <p:cNvSpPr txBox="1">
            <a:spLocks noGrp="1"/>
          </p:cNvSpPr>
          <p:nvPr>
            <p:ph type="title"/>
          </p:nvPr>
        </p:nvSpPr>
        <p:spPr>
          <a:xfrm>
            <a:off x="1868950" y="1593625"/>
            <a:ext cx="3864600" cy="144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672" name="Google Shape;672;p35"/>
          <p:cNvSpPr txBox="1">
            <a:spLocks noGrp="1"/>
          </p:cNvSpPr>
          <p:nvPr>
            <p:ph type="title" idx="2"/>
          </p:nvPr>
        </p:nvSpPr>
        <p:spPr>
          <a:xfrm>
            <a:off x="707559" y="2159250"/>
            <a:ext cx="1005900" cy="10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73" name="Google Shape;673;p35"/>
          <p:cNvGrpSpPr/>
          <p:nvPr/>
        </p:nvGrpSpPr>
        <p:grpSpPr>
          <a:xfrm rot="-403965">
            <a:off x="6771711" y="2676906"/>
            <a:ext cx="1595760" cy="1270444"/>
            <a:chOff x="229400" y="1987313"/>
            <a:chExt cx="950150" cy="756450"/>
          </a:xfrm>
        </p:grpSpPr>
        <p:sp>
          <p:nvSpPr>
            <p:cNvPr id="674" name="Google Shape;674;p35"/>
            <p:cNvSpPr/>
            <p:nvPr/>
          </p:nvSpPr>
          <p:spPr>
            <a:xfrm>
              <a:off x="229400" y="1987350"/>
              <a:ext cx="950150" cy="756375"/>
            </a:xfrm>
            <a:custGeom>
              <a:avLst/>
              <a:gdLst/>
              <a:ahLst/>
              <a:cxnLst/>
              <a:rect l="l" t="t" r="r" b="b"/>
              <a:pathLst>
                <a:path w="38006" h="30255" extrusionOk="0">
                  <a:moveTo>
                    <a:pt x="30844" y="20039"/>
                  </a:moveTo>
                  <a:lnTo>
                    <a:pt x="30844" y="20039"/>
                  </a:lnTo>
                  <a:cubicBezTo>
                    <a:pt x="30602" y="20566"/>
                    <a:pt x="30483" y="21212"/>
                    <a:pt x="30543" y="21917"/>
                  </a:cubicBezTo>
                  <a:cubicBezTo>
                    <a:pt x="30404" y="21683"/>
                    <a:pt x="30163" y="21331"/>
                    <a:pt x="29802" y="20986"/>
                  </a:cubicBezTo>
                  <a:cubicBezTo>
                    <a:pt x="29786" y="20705"/>
                    <a:pt x="29747" y="20416"/>
                    <a:pt x="29683" y="20115"/>
                  </a:cubicBezTo>
                  <a:lnTo>
                    <a:pt x="29683" y="20115"/>
                  </a:lnTo>
                  <a:cubicBezTo>
                    <a:pt x="29683" y="20115"/>
                    <a:pt x="29714" y="20116"/>
                    <a:pt x="29772" y="20116"/>
                  </a:cubicBezTo>
                  <a:cubicBezTo>
                    <a:pt x="29938" y="20116"/>
                    <a:pt x="30327" y="20107"/>
                    <a:pt x="30844" y="20039"/>
                  </a:cubicBezTo>
                  <a:close/>
                  <a:moveTo>
                    <a:pt x="3826" y="1"/>
                  </a:moveTo>
                  <a:cubicBezTo>
                    <a:pt x="3563" y="1"/>
                    <a:pt x="3325" y="63"/>
                    <a:pt x="3134" y="207"/>
                  </a:cubicBezTo>
                  <a:cubicBezTo>
                    <a:pt x="2310" y="825"/>
                    <a:pt x="2777" y="2616"/>
                    <a:pt x="2825" y="2798"/>
                  </a:cubicBezTo>
                  <a:cubicBezTo>
                    <a:pt x="3050" y="3661"/>
                    <a:pt x="3526" y="4255"/>
                    <a:pt x="3823" y="4568"/>
                  </a:cubicBezTo>
                  <a:cubicBezTo>
                    <a:pt x="3779" y="4550"/>
                    <a:pt x="3420" y="4406"/>
                    <a:pt x="2950" y="4406"/>
                  </a:cubicBezTo>
                  <a:cubicBezTo>
                    <a:pt x="2602" y="4406"/>
                    <a:pt x="2194" y="4485"/>
                    <a:pt x="1807" y="4751"/>
                  </a:cubicBezTo>
                  <a:cubicBezTo>
                    <a:pt x="999" y="5309"/>
                    <a:pt x="682" y="6414"/>
                    <a:pt x="1007" y="7000"/>
                  </a:cubicBezTo>
                  <a:cubicBezTo>
                    <a:pt x="1234" y="7419"/>
                    <a:pt x="1833" y="7675"/>
                    <a:pt x="2646" y="7675"/>
                  </a:cubicBezTo>
                  <a:cubicBezTo>
                    <a:pt x="2911" y="7675"/>
                    <a:pt x="3198" y="7648"/>
                    <a:pt x="3502" y="7590"/>
                  </a:cubicBezTo>
                  <a:lnTo>
                    <a:pt x="3502" y="7590"/>
                  </a:lnTo>
                  <a:cubicBezTo>
                    <a:pt x="2785" y="8577"/>
                    <a:pt x="2147" y="9694"/>
                    <a:pt x="1652" y="10957"/>
                  </a:cubicBezTo>
                  <a:cubicBezTo>
                    <a:pt x="864" y="12977"/>
                    <a:pt x="662" y="14795"/>
                    <a:pt x="622" y="16031"/>
                  </a:cubicBezTo>
                  <a:cubicBezTo>
                    <a:pt x="0" y="17912"/>
                    <a:pt x="460" y="19952"/>
                    <a:pt x="1795" y="21327"/>
                  </a:cubicBezTo>
                  <a:cubicBezTo>
                    <a:pt x="2440" y="21992"/>
                    <a:pt x="3391" y="22511"/>
                    <a:pt x="4769" y="22705"/>
                  </a:cubicBezTo>
                  <a:cubicBezTo>
                    <a:pt x="4868" y="26955"/>
                    <a:pt x="10469" y="27581"/>
                    <a:pt x="11447" y="27660"/>
                  </a:cubicBezTo>
                  <a:lnTo>
                    <a:pt x="11170" y="28104"/>
                  </a:lnTo>
                  <a:lnTo>
                    <a:pt x="11297" y="28143"/>
                  </a:lnTo>
                  <a:lnTo>
                    <a:pt x="10556" y="29320"/>
                  </a:lnTo>
                  <a:lnTo>
                    <a:pt x="13618" y="30254"/>
                  </a:lnTo>
                  <a:lnTo>
                    <a:pt x="17072" y="26892"/>
                  </a:lnTo>
                  <a:cubicBezTo>
                    <a:pt x="18977" y="26816"/>
                    <a:pt x="20431" y="25644"/>
                    <a:pt x="20431" y="25644"/>
                  </a:cubicBezTo>
                  <a:cubicBezTo>
                    <a:pt x="21592" y="26058"/>
                    <a:pt x="22737" y="26252"/>
                    <a:pt x="23808" y="26252"/>
                  </a:cubicBezTo>
                  <a:cubicBezTo>
                    <a:pt x="24356" y="26252"/>
                    <a:pt x="24885" y="26201"/>
                    <a:pt x="25386" y="26104"/>
                  </a:cubicBezTo>
                  <a:lnTo>
                    <a:pt x="25386" y="26104"/>
                  </a:lnTo>
                  <a:cubicBezTo>
                    <a:pt x="25314" y="26686"/>
                    <a:pt x="25469" y="27248"/>
                    <a:pt x="25794" y="27525"/>
                  </a:cubicBezTo>
                  <a:cubicBezTo>
                    <a:pt x="25985" y="27690"/>
                    <a:pt x="26260" y="27775"/>
                    <a:pt x="26589" y="27775"/>
                  </a:cubicBezTo>
                  <a:cubicBezTo>
                    <a:pt x="27413" y="27775"/>
                    <a:pt x="28580" y="27246"/>
                    <a:pt x="29663" y="26104"/>
                  </a:cubicBezTo>
                  <a:lnTo>
                    <a:pt x="29663" y="26104"/>
                  </a:lnTo>
                  <a:cubicBezTo>
                    <a:pt x="28923" y="27902"/>
                    <a:pt x="29438" y="29518"/>
                    <a:pt x="30345" y="29910"/>
                  </a:cubicBezTo>
                  <a:cubicBezTo>
                    <a:pt x="30506" y="29980"/>
                    <a:pt x="30679" y="30012"/>
                    <a:pt x="30856" y="30012"/>
                  </a:cubicBezTo>
                  <a:cubicBezTo>
                    <a:pt x="31433" y="30012"/>
                    <a:pt x="32050" y="29679"/>
                    <a:pt x="32432" y="29300"/>
                  </a:cubicBezTo>
                  <a:cubicBezTo>
                    <a:pt x="33284" y="28460"/>
                    <a:pt x="33430" y="26963"/>
                    <a:pt x="32690" y="25612"/>
                  </a:cubicBezTo>
                  <a:lnTo>
                    <a:pt x="32690" y="25612"/>
                  </a:lnTo>
                  <a:cubicBezTo>
                    <a:pt x="33304" y="26034"/>
                    <a:pt x="33955" y="26221"/>
                    <a:pt x="34539" y="26221"/>
                  </a:cubicBezTo>
                  <a:cubicBezTo>
                    <a:pt x="35224" y="26221"/>
                    <a:pt x="35816" y="25963"/>
                    <a:pt x="36147" y="25525"/>
                  </a:cubicBezTo>
                  <a:cubicBezTo>
                    <a:pt x="36512" y="25042"/>
                    <a:pt x="36571" y="24321"/>
                    <a:pt x="36310" y="23790"/>
                  </a:cubicBezTo>
                  <a:cubicBezTo>
                    <a:pt x="36002" y="23156"/>
                    <a:pt x="35212" y="22729"/>
                    <a:pt x="34250" y="22729"/>
                  </a:cubicBezTo>
                  <a:cubicBezTo>
                    <a:pt x="33802" y="22729"/>
                    <a:pt x="33316" y="22822"/>
                    <a:pt x="32824" y="23030"/>
                  </a:cubicBezTo>
                  <a:cubicBezTo>
                    <a:pt x="34504" y="21921"/>
                    <a:pt x="34975" y="20202"/>
                    <a:pt x="34389" y="19299"/>
                  </a:cubicBezTo>
                  <a:cubicBezTo>
                    <a:pt x="34302" y="19168"/>
                    <a:pt x="34195" y="19053"/>
                    <a:pt x="34068" y="18954"/>
                  </a:cubicBezTo>
                  <a:cubicBezTo>
                    <a:pt x="34654" y="18598"/>
                    <a:pt x="35217" y="18138"/>
                    <a:pt x="35692" y="17536"/>
                  </a:cubicBezTo>
                  <a:cubicBezTo>
                    <a:pt x="38005" y="14617"/>
                    <a:pt x="36932" y="10692"/>
                    <a:pt x="36757" y="10118"/>
                  </a:cubicBezTo>
                  <a:cubicBezTo>
                    <a:pt x="35071" y="4509"/>
                    <a:pt x="26896" y="107"/>
                    <a:pt x="18800" y="107"/>
                  </a:cubicBezTo>
                  <a:cubicBezTo>
                    <a:pt x="16284" y="107"/>
                    <a:pt x="13775" y="532"/>
                    <a:pt x="11471" y="1479"/>
                  </a:cubicBezTo>
                  <a:cubicBezTo>
                    <a:pt x="11459" y="1483"/>
                    <a:pt x="11443" y="1491"/>
                    <a:pt x="11428" y="1495"/>
                  </a:cubicBezTo>
                  <a:cubicBezTo>
                    <a:pt x="11154" y="1253"/>
                    <a:pt x="10818" y="1083"/>
                    <a:pt x="10477" y="1015"/>
                  </a:cubicBezTo>
                  <a:cubicBezTo>
                    <a:pt x="10363" y="993"/>
                    <a:pt x="10247" y="982"/>
                    <a:pt x="10130" y="982"/>
                  </a:cubicBezTo>
                  <a:cubicBezTo>
                    <a:pt x="9059" y="982"/>
                    <a:pt x="7874" y="1894"/>
                    <a:pt x="7431" y="3436"/>
                  </a:cubicBezTo>
                  <a:cubicBezTo>
                    <a:pt x="7348" y="2968"/>
                    <a:pt x="7106" y="2045"/>
                    <a:pt x="6342" y="1261"/>
                  </a:cubicBezTo>
                  <a:cubicBezTo>
                    <a:pt x="5706" y="613"/>
                    <a:pt x="4646" y="1"/>
                    <a:pt x="3826"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35"/>
            <p:cNvGrpSpPr/>
            <p:nvPr/>
          </p:nvGrpSpPr>
          <p:grpSpPr>
            <a:xfrm>
              <a:off x="229400" y="1987313"/>
              <a:ext cx="950150" cy="756450"/>
              <a:chOff x="229400" y="3385550"/>
              <a:chExt cx="950150" cy="756450"/>
            </a:xfrm>
          </p:grpSpPr>
          <p:sp>
            <p:nvSpPr>
              <p:cNvPr id="676" name="Google Shape;676;p35"/>
              <p:cNvSpPr/>
              <p:nvPr/>
            </p:nvSpPr>
            <p:spPr>
              <a:xfrm>
                <a:off x="229400" y="3388200"/>
                <a:ext cx="950150" cy="753800"/>
              </a:xfrm>
              <a:custGeom>
                <a:avLst/>
                <a:gdLst/>
                <a:ahLst/>
                <a:cxnLst/>
                <a:rect l="l" t="t" r="r" b="b"/>
                <a:pathLst>
                  <a:path w="38006" h="30152" extrusionOk="0">
                    <a:moveTo>
                      <a:pt x="18800" y="0"/>
                    </a:moveTo>
                    <a:cubicBezTo>
                      <a:pt x="16284" y="0"/>
                      <a:pt x="13775" y="425"/>
                      <a:pt x="11471" y="1372"/>
                    </a:cubicBezTo>
                    <a:cubicBezTo>
                      <a:pt x="9530" y="2168"/>
                      <a:pt x="3985" y="4877"/>
                      <a:pt x="1652" y="10854"/>
                    </a:cubicBezTo>
                    <a:cubicBezTo>
                      <a:pt x="864" y="12870"/>
                      <a:pt x="662" y="14692"/>
                      <a:pt x="622" y="15924"/>
                    </a:cubicBezTo>
                    <a:cubicBezTo>
                      <a:pt x="0" y="17806"/>
                      <a:pt x="460" y="19850"/>
                      <a:pt x="1795" y="21220"/>
                    </a:cubicBezTo>
                    <a:cubicBezTo>
                      <a:pt x="2440" y="21889"/>
                      <a:pt x="3391" y="22404"/>
                      <a:pt x="4769" y="22602"/>
                    </a:cubicBezTo>
                    <a:cubicBezTo>
                      <a:pt x="4876" y="27256"/>
                      <a:pt x="11594" y="27565"/>
                      <a:pt x="11594" y="27565"/>
                    </a:cubicBezTo>
                    <a:lnTo>
                      <a:pt x="10556" y="29217"/>
                    </a:lnTo>
                    <a:lnTo>
                      <a:pt x="13618" y="30152"/>
                    </a:lnTo>
                    <a:lnTo>
                      <a:pt x="17072" y="26789"/>
                    </a:lnTo>
                    <a:cubicBezTo>
                      <a:pt x="18977" y="26714"/>
                      <a:pt x="20431" y="25537"/>
                      <a:pt x="20431" y="25537"/>
                    </a:cubicBezTo>
                    <a:cubicBezTo>
                      <a:pt x="21593" y="25953"/>
                      <a:pt x="22741" y="26147"/>
                      <a:pt x="23814" y="26147"/>
                    </a:cubicBezTo>
                    <a:cubicBezTo>
                      <a:pt x="27611" y="26147"/>
                      <a:pt x="30468" y="23711"/>
                      <a:pt x="29683" y="20008"/>
                    </a:cubicBezTo>
                    <a:lnTo>
                      <a:pt x="29683" y="20008"/>
                    </a:lnTo>
                    <a:cubicBezTo>
                      <a:pt x="29683" y="20008"/>
                      <a:pt x="29712" y="20009"/>
                      <a:pt x="29765" y="20009"/>
                    </a:cubicBezTo>
                    <a:cubicBezTo>
                      <a:pt x="30333" y="20009"/>
                      <a:pt x="33733" y="19903"/>
                      <a:pt x="35692" y="17429"/>
                    </a:cubicBezTo>
                    <a:cubicBezTo>
                      <a:pt x="38005" y="14514"/>
                      <a:pt x="36932" y="10589"/>
                      <a:pt x="36757" y="10011"/>
                    </a:cubicBezTo>
                    <a:cubicBezTo>
                      <a:pt x="35071" y="4403"/>
                      <a:pt x="26896" y="0"/>
                      <a:pt x="188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374475" y="3916000"/>
                <a:ext cx="362825" cy="193825"/>
              </a:xfrm>
              <a:custGeom>
                <a:avLst/>
                <a:gdLst/>
                <a:ahLst/>
                <a:cxnLst/>
                <a:rect l="l" t="t" r="r" b="b"/>
                <a:pathLst>
                  <a:path w="14513" h="7753" extrusionOk="0">
                    <a:moveTo>
                      <a:pt x="4662" y="1"/>
                    </a:moveTo>
                    <a:cubicBezTo>
                      <a:pt x="2181" y="1"/>
                      <a:pt x="0" y="758"/>
                      <a:pt x="0" y="758"/>
                    </a:cubicBezTo>
                    <a:cubicBezTo>
                      <a:pt x="99" y="5071"/>
                      <a:pt x="6326" y="5356"/>
                      <a:pt x="6326" y="5356"/>
                    </a:cubicBezTo>
                    <a:lnTo>
                      <a:pt x="5367" y="6885"/>
                    </a:lnTo>
                    <a:lnTo>
                      <a:pt x="8203" y="7752"/>
                    </a:lnTo>
                    <a:lnTo>
                      <a:pt x="11404" y="4635"/>
                    </a:lnTo>
                    <a:cubicBezTo>
                      <a:pt x="13166" y="4568"/>
                      <a:pt x="14513" y="3479"/>
                      <a:pt x="14513" y="3479"/>
                    </a:cubicBezTo>
                    <a:cubicBezTo>
                      <a:pt x="13435" y="1304"/>
                      <a:pt x="8088" y="627"/>
                      <a:pt x="8088" y="627"/>
                    </a:cubicBezTo>
                    <a:cubicBezTo>
                      <a:pt x="7005" y="160"/>
                      <a:pt x="5802" y="1"/>
                      <a:pt x="4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552025" y="3923450"/>
                <a:ext cx="107650" cy="110225"/>
              </a:xfrm>
              <a:custGeom>
                <a:avLst/>
                <a:gdLst/>
                <a:ahLst/>
                <a:cxnLst/>
                <a:rect l="l" t="t" r="r" b="b"/>
                <a:pathLst>
                  <a:path w="4306" h="4409" extrusionOk="0">
                    <a:moveTo>
                      <a:pt x="131" y="0"/>
                    </a:moveTo>
                    <a:lnTo>
                      <a:pt x="0" y="16"/>
                    </a:lnTo>
                    <a:cubicBezTo>
                      <a:pt x="289" y="2420"/>
                      <a:pt x="1442" y="3486"/>
                      <a:pt x="2361" y="3957"/>
                    </a:cubicBezTo>
                    <a:cubicBezTo>
                      <a:pt x="3153" y="4365"/>
                      <a:pt x="3898" y="4409"/>
                      <a:pt x="4183" y="4409"/>
                    </a:cubicBezTo>
                    <a:cubicBezTo>
                      <a:pt x="4254" y="4409"/>
                      <a:pt x="4298" y="4405"/>
                      <a:pt x="4305" y="4405"/>
                    </a:cubicBezTo>
                    <a:lnTo>
                      <a:pt x="4298" y="4274"/>
                    </a:lnTo>
                    <a:cubicBezTo>
                      <a:pt x="4295" y="4274"/>
                      <a:pt x="4260" y="4276"/>
                      <a:pt x="4197" y="4276"/>
                    </a:cubicBezTo>
                    <a:cubicBezTo>
                      <a:pt x="3934" y="4276"/>
                      <a:pt x="3196" y="4237"/>
                      <a:pt x="2420" y="3838"/>
                    </a:cubicBezTo>
                    <a:cubicBezTo>
                      <a:pt x="1145" y="3185"/>
                      <a:pt x="353" y="1858"/>
                      <a:pt x="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264050" y="3411300"/>
                <a:ext cx="880425" cy="605800"/>
              </a:xfrm>
              <a:custGeom>
                <a:avLst/>
                <a:gdLst/>
                <a:ahLst/>
                <a:cxnLst/>
                <a:rect l="l" t="t" r="r" b="b"/>
                <a:pathLst>
                  <a:path w="35217" h="24232" extrusionOk="0">
                    <a:moveTo>
                      <a:pt x="17419" y="1"/>
                    </a:moveTo>
                    <a:cubicBezTo>
                      <a:pt x="15087" y="1"/>
                      <a:pt x="12763" y="395"/>
                      <a:pt x="10628" y="1272"/>
                    </a:cubicBezTo>
                    <a:cubicBezTo>
                      <a:pt x="8834" y="2013"/>
                      <a:pt x="3692" y="4524"/>
                      <a:pt x="1530" y="10057"/>
                    </a:cubicBezTo>
                    <a:cubicBezTo>
                      <a:pt x="797" y="11927"/>
                      <a:pt x="611" y="13614"/>
                      <a:pt x="575" y="14759"/>
                    </a:cubicBezTo>
                    <a:cubicBezTo>
                      <a:pt x="1" y="16501"/>
                      <a:pt x="429" y="18395"/>
                      <a:pt x="1664" y="19666"/>
                    </a:cubicBezTo>
                    <a:cubicBezTo>
                      <a:pt x="2434" y="20459"/>
                      <a:pt x="3666" y="21025"/>
                      <a:pt x="5612" y="21025"/>
                    </a:cubicBezTo>
                    <a:cubicBezTo>
                      <a:pt x="5639" y="21025"/>
                      <a:pt x="5666" y="21025"/>
                      <a:pt x="5693" y="21025"/>
                    </a:cubicBezTo>
                    <a:cubicBezTo>
                      <a:pt x="5693" y="21025"/>
                      <a:pt x="6686" y="20874"/>
                      <a:pt x="8221" y="20874"/>
                    </a:cubicBezTo>
                    <a:cubicBezTo>
                      <a:pt x="10559" y="20874"/>
                      <a:pt x="14153" y="21223"/>
                      <a:pt x="17409" y="22985"/>
                    </a:cubicBezTo>
                    <a:cubicBezTo>
                      <a:pt x="18993" y="23842"/>
                      <a:pt x="20605" y="24231"/>
                      <a:pt x="22067" y="24231"/>
                    </a:cubicBezTo>
                    <a:cubicBezTo>
                      <a:pt x="25587" y="24231"/>
                      <a:pt x="28233" y="21974"/>
                      <a:pt x="27505" y="18545"/>
                    </a:cubicBezTo>
                    <a:lnTo>
                      <a:pt x="27505" y="18545"/>
                    </a:lnTo>
                    <a:cubicBezTo>
                      <a:pt x="27505" y="18545"/>
                      <a:pt x="27530" y="18546"/>
                      <a:pt x="27578" y="18546"/>
                    </a:cubicBezTo>
                    <a:cubicBezTo>
                      <a:pt x="28096" y="18546"/>
                      <a:pt x="31256" y="18450"/>
                      <a:pt x="33074" y="16153"/>
                    </a:cubicBezTo>
                    <a:cubicBezTo>
                      <a:pt x="35217" y="13448"/>
                      <a:pt x="34223" y="9812"/>
                      <a:pt x="34064" y="9281"/>
                    </a:cubicBezTo>
                    <a:cubicBezTo>
                      <a:pt x="32499" y="4081"/>
                      <a:pt x="24922" y="1"/>
                      <a:pt x="17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246425" y="3385550"/>
                <a:ext cx="288475" cy="280825"/>
              </a:xfrm>
              <a:custGeom>
                <a:avLst/>
                <a:gdLst/>
                <a:ahLst/>
                <a:cxnLst/>
                <a:rect l="l" t="t" r="r" b="b"/>
                <a:pathLst>
                  <a:path w="11539" h="11233" extrusionOk="0">
                    <a:moveTo>
                      <a:pt x="3145" y="0"/>
                    </a:moveTo>
                    <a:cubicBezTo>
                      <a:pt x="2882" y="0"/>
                      <a:pt x="2644" y="63"/>
                      <a:pt x="2453" y="207"/>
                    </a:cubicBezTo>
                    <a:cubicBezTo>
                      <a:pt x="1629" y="829"/>
                      <a:pt x="2096" y="2619"/>
                      <a:pt x="2144" y="2801"/>
                    </a:cubicBezTo>
                    <a:cubicBezTo>
                      <a:pt x="2369" y="3665"/>
                      <a:pt x="2845" y="4255"/>
                      <a:pt x="3142" y="4568"/>
                    </a:cubicBezTo>
                    <a:cubicBezTo>
                      <a:pt x="3099" y="4549"/>
                      <a:pt x="2741" y="4406"/>
                      <a:pt x="2272" y="4406"/>
                    </a:cubicBezTo>
                    <a:cubicBezTo>
                      <a:pt x="1924" y="4406"/>
                      <a:pt x="1514" y="4485"/>
                      <a:pt x="1126" y="4754"/>
                    </a:cubicBezTo>
                    <a:cubicBezTo>
                      <a:pt x="318" y="5308"/>
                      <a:pt x="1" y="6413"/>
                      <a:pt x="326" y="7004"/>
                    </a:cubicBezTo>
                    <a:cubicBezTo>
                      <a:pt x="551" y="7419"/>
                      <a:pt x="1152" y="7676"/>
                      <a:pt x="1967" y="7676"/>
                    </a:cubicBezTo>
                    <a:cubicBezTo>
                      <a:pt x="2668" y="7676"/>
                      <a:pt x="3528" y="7486"/>
                      <a:pt x="4445" y="7043"/>
                    </a:cubicBezTo>
                    <a:lnTo>
                      <a:pt x="4445" y="7043"/>
                    </a:lnTo>
                    <a:cubicBezTo>
                      <a:pt x="3118" y="8461"/>
                      <a:pt x="3027" y="10152"/>
                      <a:pt x="3736" y="10846"/>
                    </a:cubicBezTo>
                    <a:cubicBezTo>
                      <a:pt x="4021" y="11123"/>
                      <a:pt x="4432" y="11233"/>
                      <a:pt x="4851" y="11233"/>
                    </a:cubicBezTo>
                    <a:cubicBezTo>
                      <a:pt x="5223" y="11233"/>
                      <a:pt x="5601" y="11146"/>
                      <a:pt x="5902" y="11012"/>
                    </a:cubicBezTo>
                    <a:cubicBezTo>
                      <a:pt x="6996" y="10529"/>
                      <a:pt x="7665" y="9182"/>
                      <a:pt x="7451" y="7653"/>
                    </a:cubicBezTo>
                    <a:lnTo>
                      <a:pt x="7451" y="7653"/>
                    </a:lnTo>
                    <a:cubicBezTo>
                      <a:pt x="8099" y="8587"/>
                      <a:pt x="9022" y="9041"/>
                      <a:pt x="9812" y="9041"/>
                    </a:cubicBezTo>
                    <a:cubicBezTo>
                      <a:pt x="10147" y="9041"/>
                      <a:pt x="10459" y="8960"/>
                      <a:pt x="10715" y="8798"/>
                    </a:cubicBezTo>
                    <a:cubicBezTo>
                      <a:pt x="11226" y="8473"/>
                      <a:pt x="11539" y="7823"/>
                      <a:pt x="11483" y="7233"/>
                    </a:cubicBezTo>
                    <a:cubicBezTo>
                      <a:pt x="11391" y="6233"/>
                      <a:pt x="10247" y="5285"/>
                      <a:pt x="8652" y="5285"/>
                    </a:cubicBezTo>
                    <a:cubicBezTo>
                      <a:pt x="8598" y="5285"/>
                      <a:pt x="8544" y="5286"/>
                      <a:pt x="8489" y="5288"/>
                    </a:cubicBezTo>
                    <a:cubicBezTo>
                      <a:pt x="10453" y="4845"/>
                      <a:pt x="11503" y="3403"/>
                      <a:pt x="11277" y="2353"/>
                    </a:cubicBezTo>
                    <a:cubicBezTo>
                      <a:pt x="11131" y="1680"/>
                      <a:pt x="10457" y="1145"/>
                      <a:pt x="9796" y="1015"/>
                    </a:cubicBezTo>
                    <a:cubicBezTo>
                      <a:pt x="9683" y="992"/>
                      <a:pt x="9567" y="982"/>
                      <a:pt x="9450" y="982"/>
                    </a:cubicBezTo>
                    <a:cubicBezTo>
                      <a:pt x="8379" y="982"/>
                      <a:pt x="7193" y="1896"/>
                      <a:pt x="6750" y="3439"/>
                    </a:cubicBezTo>
                    <a:cubicBezTo>
                      <a:pt x="6667" y="2967"/>
                      <a:pt x="6425" y="2045"/>
                      <a:pt x="5661" y="1260"/>
                    </a:cubicBezTo>
                    <a:cubicBezTo>
                      <a:pt x="5025" y="612"/>
                      <a:pt x="396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850075" y="3849250"/>
                <a:ext cx="293625" cy="286625"/>
              </a:xfrm>
              <a:custGeom>
                <a:avLst/>
                <a:gdLst/>
                <a:ahLst/>
                <a:cxnLst/>
                <a:rect l="l" t="t" r="r" b="b"/>
                <a:pathLst>
                  <a:path w="11745" h="11465" extrusionOk="0">
                    <a:moveTo>
                      <a:pt x="8016" y="0"/>
                    </a:moveTo>
                    <a:cubicBezTo>
                      <a:pt x="7911" y="0"/>
                      <a:pt x="7808" y="8"/>
                      <a:pt x="7708" y="25"/>
                    </a:cubicBezTo>
                    <a:cubicBezTo>
                      <a:pt x="6552" y="219"/>
                      <a:pt x="5565" y="1594"/>
                      <a:pt x="5716" y="3368"/>
                    </a:cubicBezTo>
                    <a:cubicBezTo>
                      <a:pt x="5470" y="2960"/>
                      <a:pt x="4920" y="2180"/>
                      <a:pt x="3925" y="1720"/>
                    </a:cubicBezTo>
                    <a:cubicBezTo>
                      <a:pt x="3374" y="1466"/>
                      <a:pt x="2651" y="1292"/>
                      <a:pt x="2003" y="1292"/>
                    </a:cubicBezTo>
                    <a:cubicBezTo>
                      <a:pt x="1372" y="1292"/>
                      <a:pt x="813" y="1457"/>
                      <a:pt x="551" y="1871"/>
                    </a:cubicBezTo>
                    <a:cubicBezTo>
                      <a:pt x="0" y="2742"/>
                      <a:pt x="1074" y="4251"/>
                      <a:pt x="1181" y="4402"/>
                    </a:cubicBezTo>
                    <a:cubicBezTo>
                      <a:pt x="1699" y="5131"/>
                      <a:pt x="2349" y="5519"/>
                      <a:pt x="2741" y="5705"/>
                    </a:cubicBezTo>
                    <a:cubicBezTo>
                      <a:pt x="2737" y="5705"/>
                      <a:pt x="2730" y="5705"/>
                      <a:pt x="2721" y="5705"/>
                    </a:cubicBezTo>
                    <a:cubicBezTo>
                      <a:pt x="2549" y="5705"/>
                      <a:pt x="1518" y="5726"/>
                      <a:pt x="919" y="6588"/>
                    </a:cubicBezTo>
                    <a:cubicBezTo>
                      <a:pt x="361" y="7396"/>
                      <a:pt x="456" y="8541"/>
                      <a:pt x="967" y="8977"/>
                    </a:cubicBezTo>
                    <a:cubicBezTo>
                      <a:pt x="1158" y="9141"/>
                      <a:pt x="1433" y="9226"/>
                      <a:pt x="1763" y="9226"/>
                    </a:cubicBezTo>
                    <a:cubicBezTo>
                      <a:pt x="2586" y="9226"/>
                      <a:pt x="3754" y="8698"/>
                      <a:pt x="4836" y="7559"/>
                    </a:cubicBezTo>
                    <a:lnTo>
                      <a:pt x="4836" y="7559"/>
                    </a:lnTo>
                    <a:cubicBezTo>
                      <a:pt x="4096" y="9353"/>
                      <a:pt x="4611" y="10969"/>
                      <a:pt x="5518" y="11365"/>
                    </a:cubicBezTo>
                    <a:cubicBezTo>
                      <a:pt x="5678" y="11434"/>
                      <a:pt x="5850" y="11465"/>
                      <a:pt x="6025" y="11465"/>
                    </a:cubicBezTo>
                    <a:cubicBezTo>
                      <a:pt x="6603" y="11465"/>
                      <a:pt x="7222" y="11132"/>
                      <a:pt x="7605" y="10755"/>
                    </a:cubicBezTo>
                    <a:cubicBezTo>
                      <a:pt x="8457" y="9915"/>
                      <a:pt x="8603" y="8418"/>
                      <a:pt x="7863" y="7064"/>
                    </a:cubicBezTo>
                    <a:lnTo>
                      <a:pt x="7863" y="7064"/>
                    </a:lnTo>
                    <a:cubicBezTo>
                      <a:pt x="8477" y="7485"/>
                      <a:pt x="9128" y="7672"/>
                      <a:pt x="9712" y="7672"/>
                    </a:cubicBezTo>
                    <a:cubicBezTo>
                      <a:pt x="10397" y="7672"/>
                      <a:pt x="10989" y="7415"/>
                      <a:pt x="11320" y="6976"/>
                    </a:cubicBezTo>
                    <a:cubicBezTo>
                      <a:pt x="11685" y="6497"/>
                      <a:pt x="11744" y="5776"/>
                      <a:pt x="11483" y="5242"/>
                    </a:cubicBezTo>
                    <a:cubicBezTo>
                      <a:pt x="11175" y="4608"/>
                      <a:pt x="10387" y="4182"/>
                      <a:pt x="9427" y="4182"/>
                    </a:cubicBezTo>
                    <a:cubicBezTo>
                      <a:pt x="8978" y="4182"/>
                      <a:pt x="8490" y="4275"/>
                      <a:pt x="7997" y="4485"/>
                    </a:cubicBezTo>
                    <a:cubicBezTo>
                      <a:pt x="9677" y="3372"/>
                      <a:pt x="10148" y="1653"/>
                      <a:pt x="9562" y="750"/>
                    </a:cubicBezTo>
                    <a:cubicBezTo>
                      <a:pt x="9246" y="262"/>
                      <a:pt x="8607" y="0"/>
                      <a:pt x="8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5"/>
              <p:cNvSpPr/>
              <p:nvPr/>
            </p:nvSpPr>
            <p:spPr>
              <a:xfrm>
                <a:off x="566775" y="3670150"/>
                <a:ext cx="393925" cy="207275"/>
              </a:xfrm>
              <a:custGeom>
                <a:avLst/>
                <a:gdLst/>
                <a:ahLst/>
                <a:cxnLst/>
                <a:rect l="l" t="t" r="r" b="b"/>
                <a:pathLst>
                  <a:path w="15757" h="8291" extrusionOk="0">
                    <a:moveTo>
                      <a:pt x="2427" y="1"/>
                    </a:moveTo>
                    <a:cubicBezTo>
                      <a:pt x="2095" y="1"/>
                      <a:pt x="1784" y="44"/>
                      <a:pt x="1517" y="115"/>
                    </a:cubicBezTo>
                    <a:cubicBezTo>
                      <a:pt x="729" y="329"/>
                      <a:pt x="167" y="784"/>
                      <a:pt x="16" y="1343"/>
                    </a:cubicBezTo>
                    <a:cubicBezTo>
                      <a:pt x="0" y="1394"/>
                      <a:pt x="32" y="1450"/>
                      <a:pt x="83" y="1462"/>
                    </a:cubicBezTo>
                    <a:cubicBezTo>
                      <a:pt x="92" y="1465"/>
                      <a:pt x="102" y="1466"/>
                      <a:pt x="111" y="1466"/>
                    </a:cubicBezTo>
                    <a:cubicBezTo>
                      <a:pt x="153" y="1466"/>
                      <a:pt x="193" y="1437"/>
                      <a:pt x="206" y="1394"/>
                    </a:cubicBezTo>
                    <a:cubicBezTo>
                      <a:pt x="337" y="907"/>
                      <a:pt x="848" y="499"/>
                      <a:pt x="1569" y="309"/>
                    </a:cubicBezTo>
                    <a:cubicBezTo>
                      <a:pt x="1823" y="241"/>
                      <a:pt x="2119" y="199"/>
                      <a:pt x="2435" y="199"/>
                    </a:cubicBezTo>
                    <a:cubicBezTo>
                      <a:pt x="3169" y="199"/>
                      <a:pt x="4006" y="425"/>
                      <a:pt x="4654" y="1070"/>
                    </a:cubicBezTo>
                    <a:cubicBezTo>
                      <a:pt x="6120" y="2531"/>
                      <a:pt x="7328" y="3462"/>
                      <a:pt x="11760" y="4052"/>
                    </a:cubicBezTo>
                    <a:cubicBezTo>
                      <a:pt x="13111" y="4230"/>
                      <a:pt x="14097" y="4737"/>
                      <a:pt x="14691" y="5557"/>
                    </a:cubicBezTo>
                    <a:cubicBezTo>
                      <a:pt x="15547" y="6730"/>
                      <a:pt x="15301" y="8160"/>
                      <a:pt x="15297" y="8171"/>
                    </a:cubicBezTo>
                    <a:cubicBezTo>
                      <a:pt x="15289" y="8227"/>
                      <a:pt x="15325" y="8278"/>
                      <a:pt x="15380" y="8286"/>
                    </a:cubicBezTo>
                    <a:cubicBezTo>
                      <a:pt x="15384" y="8290"/>
                      <a:pt x="15392" y="8290"/>
                      <a:pt x="15396" y="8290"/>
                    </a:cubicBezTo>
                    <a:cubicBezTo>
                      <a:pt x="15444" y="8290"/>
                      <a:pt x="15483" y="8255"/>
                      <a:pt x="15495" y="8207"/>
                    </a:cubicBezTo>
                    <a:cubicBezTo>
                      <a:pt x="15503" y="8148"/>
                      <a:pt x="15757" y="6686"/>
                      <a:pt x="14853" y="5442"/>
                    </a:cubicBezTo>
                    <a:cubicBezTo>
                      <a:pt x="14224" y="4579"/>
                      <a:pt x="13190" y="4044"/>
                      <a:pt x="11788" y="3854"/>
                    </a:cubicBezTo>
                    <a:cubicBezTo>
                      <a:pt x="7415" y="3272"/>
                      <a:pt x="6231" y="2361"/>
                      <a:pt x="4793" y="931"/>
                    </a:cubicBezTo>
                    <a:cubicBezTo>
                      <a:pt x="4103" y="242"/>
                      <a:pt x="3209" y="1"/>
                      <a:pt x="2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826800" y="3576275"/>
                <a:ext cx="302525" cy="176675"/>
              </a:xfrm>
              <a:custGeom>
                <a:avLst/>
                <a:gdLst/>
                <a:ahLst/>
                <a:cxnLst/>
                <a:rect l="l" t="t" r="r" b="b"/>
                <a:pathLst>
                  <a:path w="12101" h="7067" extrusionOk="0">
                    <a:moveTo>
                      <a:pt x="246" y="0"/>
                    </a:moveTo>
                    <a:cubicBezTo>
                      <a:pt x="194" y="0"/>
                      <a:pt x="151" y="38"/>
                      <a:pt x="143" y="87"/>
                    </a:cubicBezTo>
                    <a:cubicBezTo>
                      <a:pt x="0" y="1561"/>
                      <a:pt x="654" y="2805"/>
                      <a:pt x="2028" y="3684"/>
                    </a:cubicBezTo>
                    <a:cubicBezTo>
                      <a:pt x="2963" y="4278"/>
                      <a:pt x="3922" y="4516"/>
                      <a:pt x="4124" y="4563"/>
                    </a:cubicBezTo>
                    <a:cubicBezTo>
                      <a:pt x="5363" y="6223"/>
                      <a:pt x="6667" y="7067"/>
                      <a:pt x="8001" y="7067"/>
                    </a:cubicBezTo>
                    <a:cubicBezTo>
                      <a:pt x="8057" y="7067"/>
                      <a:pt x="8112" y="7063"/>
                      <a:pt x="8168" y="7059"/>
                    </a:cubicBezTo>
                    <a:cubicBezTo>
                      <a:pt x="10473" y="6940"/>
                      <a:pt x="12010" y="4381"/>
                      <a:pt x="12073" y="4274"/>
                    </a:cubicBezTo>
                    <a:cubicBezTo>
                      <a:pt x="12101" y="4227"/>
                      <a:pt x="12085" y="4167"/>
                      <a:pt x="12042" y="4139"/>
                    </a:cubicBezTo>
                    <a:cubicBezTo>
                      <a:pt x="12025" y="4130"/>
                      <a:pt x="12007" y="4126"/>
                      <a:pt x="11990" y="4126"/>
                    </a:cubicBezTo>
                    <a:cubicBezTo>
                      <a:pt x="11955" y="4126"/>
                      <a:pt x="11921" y="4142"/>
                      <a:pt x="11903" y="4171"/>
                    </a:cubicBezTo>
                    <a:cubicBezTo>
                      <a:pt x="11887" y="4199"/>
                      <a:pt x="10354" y="6750"/>
                      <a:pt x="8156" y="6861"/>
                    </a:cubicBezTo>
                    <a:cubicBezTo>
                      <a:pt x="8103" y="6863"/>
                      <a:pt x="8050" y="6865"/>
                      <a:pt x="7997" y="6865"/>
                    </a:cubicBezTo>
                    <a:cubicBezTo>
                      <a:pt x="6724" y="6865"/>
                      <a:pt x="5464" y="6040"/>
                      <a:pt x="4258" y="4413"/>
                    </a:cubicBezTo>
                    <a:cubicBezTo>
                      <a:pt x="4243" y="4393"/>
                      <a:pt x="4223" y="4381"/>
                      <a:pt x="4199" y="4377"/>
                    </a:cubicBezTo>
                    <a:cubicBezTo>
                      <a:pt x="4187" y="4373"/>
                      <a:pt x="3137" y="4155"/>
                      <a:pt x="2135" y="3518"/>
                    </a:cubicBezTo>
                    <a:cubicBezTo>
                      <a:pt x="808" y="2666"/>
                      <a:pt x="206" y="1521"/>
                      <a:pt x="341" y="107"/>
                    </a:cubicBezTo>
                    <a:cubicBezTo>
                      <a:pt x="349" y="52"/>
                      <a:pt x="305" y="4"/>
                      <a:pt x="254" y="0"/>
                    </a:cubicBezTo>
                    <a:cubicBezTo>
                      <a:pt x="251" y="0"/>
                      <a:pt x="249"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a:off x="366550" y="3538800"/>
                <a:ext cx="173700" cy="224450"/>
              </a:xfrm>
              <a:custGeom>
                <a:avLst/>
                <a:gdLst/>
                <a:ahLst/>
                <a:cxnLst/>
                <a:rect l="l" t="t" r="r" b="b"/>
                <a:pathLst>
                  <a:path w="6948" h="8978" extrusionOk="0">
                    <a:moveTo>
                      <a:pt x="2236" y="1"/>
                    </a:moveTo>
                    <a:cubicBezTo>
                      <a:pt x="1185" y="1"/>
                      <a:pt x="125" y="526"/>
                      <a:pt x="68" y="557"/>
                    </a:cubicBezTo>
                    <a:cubicBezTo>
                      <a:pt x="20" y="580"/>
                      <a:pt x="0" y="640"/>
                      <a:pt x="24" y="687"/>
                    </a:cubicBezTo>
                    <a:cubicBezTo>
                      <a:pt x="40" y="723"/>
                      <a:pt x="74" y="743"/>
                      <a:pt x="109" y="743"/>
                    </a:cubicBezTo>
                    <a:cubicBezTo>
                      <a:pt x="124" y="743"/>
                      <a:pt x="140" y="739"/>
                      <a:pt x="155" y="731"/>
                    </a:cubicBezTo>
                    <a:cubicBezTo>
                      <a:pt x="170" y="725"/>
                      <a:pt x="1230" y="199"/>
                      <a:pt x="2244" y="199"/>
                    </a:cubicBezTo>
                    <a:cubicBezTo>
                      <a:pt x="2543" y="199"/>
                      <a:pt x="2838" y="244"/>
                      <a:pt x="3102" y="363"/>
                    </a:cubicBezTo>
                    <a:cubicBezTo>
                      <a:pt x="3549" y="565"/>
                      <a:pt x="3850" y="953"/>
                      <a:pt x="4001" y="1515"/>
                    </a:cubicBezTo>
                    <a:cubicBezTo>
                      <a:pt x="4203" y="2276"/>
                      <a:pt x="4092" y="3092"/>
                      <a:pt x="3985" y="3880"/>
                    </a:cubicBezTo>
                    <a:cubicBezTo>
                      <a:pt x="3743" y="5678"/>
                      <a:pt x="3494" y="7536"/>
                      <a:pt x="6797" y="8970"/>
                    </a:cubicBezTo>
                    <a:cubicBezTo>
                      <a:pt x="6809" y="8973"/>
                      <a:pt x="6825" y="8977"/>
                      <a:pt x="6837" y="8977"/>
                    </a:cubicBezTo>
                    <a:cubicBezTo>
                      <a:pt x="6876" y="8977"/>
                      <a:pt x="6912" y="8954"/>
                      <a:pt x="6928" y="8918"/>
                    </a:cubicBezTo>
                    <a:cubicBezTo>
                      <a:pt x="6948" y="8867"/>
                      <a:pt x="6928" y="8807"/>
                      <a:pt x="6876" y="8787"/>
                    </a:cubicBezTo>
                    <a:cubicBezTo>
                      <a:pt x="3708" y="7413"/>
                      <a:pt x="3937" y="5710"/>
                      <a:pt x="4183" y="3908"/>
                    </a:cubicBezTo>
                    <a:cubicBezTo>
                      <a:pt x="4294" y="3100"/>
                      <a:pt x="4405" y="2264"/>
                      <a:pt x="4191" y="1464"/>
                    </a:cubicBezTo>
                    <a:cubicBezTo>
                      <a:pt x="4025" y="838"/>
                      <a:pt x="3688" y="410"/>
                      <a:pt x="3185" y="184"/>
                    </a:cubicBezTo>
                    <a:cubicBezTo>
                      <a:pt x="2890" y="52"/>
                      <a:pt x="2563" y="1"/>
                      <a:pt x="2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5"/>
              <p:cNvSpPr/>
              <p:nvPr/>
            </p:nvSpPr>
            <p:spPr>
              <a:xfrm>
                <a:off x="275650" y="3742975"/>
                <a:ext cx="134975" cy="39775"/>
              </a:xfrm>
              <a:custGeom>
                <a:avLst/>
                <a:gdLst/>
                <a:ahLst/>
                <a:cxnLst/>
                <a:rect l="l" t="t" r="r" b="b"/>
                <a:pathLst>
                  <a:path w="5399" h="1591" extrusionOk="0">
                    <a:moveTo>
                      <a:pt x="3245" y="1"/>
                    </a:moveTo>
                    <a:cubicBezTo>
                      <a:pt x="1875" y="1"/>
                      <a:pt x="765" y="491"/>
                      <a:pt x="32" y="1432"/>
                    </a:cubicBezTo>
                    <a:cubicBezTo>
                      <a:pt x="0" y="1476"/>
                      <a:pt x="8" y="1535"/>
                      <a:pt x="48" y="1571"/>
                    </a:cubicBezTo>
                    <a:cubicBezTo>
                      <a:pt x="68" y="1583"/>
                      <a:pt x="87" y="1591"/>
                      <a:pt x="111" y="1591"/>
                    </a:cubicBezTo>
                    <a:cubicBezTo>
                      <a:pt x="139" y="1591"/>
                      <a:pt x="170" y="1579"/>
                      <a:pt x="190" y="1551"/>
                    </a:cubicBezTo>
                    <a:cubicBezTo>
                      <a:pt x="1022" y="484"/>
                      <a:pt x="2214" y="205"/>
                      <a:pt x="3233" y="205"/>
                    </a:cubicBezTo>
                    <a:cubicBezTo>
                      <a:pt x="4335" y="205"/>
                      <a:pt x="5234" y="531"/>
                      <a:pt x="5252" y="537"/>
                    </a:cubicBezTo>
                    <a:cubicBezTo>
                      <a:pt x="5263" y="540"/>
                      <a:pt x="5274" y="542"/>
                      <a:pt x="5284" y="542"/>
                    </a:cubicBezTo>
                    <a:cubicBezTo>
                      <a:pt x="5325" y="542"/>
                      <a:pt x="5363" y="519"/>
                      <a:pt x="5379" y="478"/>
                    </a:cubicBezTo>
                    <a:cubicBezTo>
                      <a:pt x="5399" y="426"/>
                      <a:pt x="5371" y="371"/>
                      <a:pt x="5320" y="351"/>
                    </a:cubicBezTo>
                    <a:cubicBezTo>
                      <a:pt x="5284" y="339"/>
                      <a:pt x="4448" y="30"/>
                      <a:pt x="3375" y="2"/>
                    </a:cubicBezTo>
                    <a:cubicBezTo>
                      <a:pt x="3331" y="1"/>
                      <a:pt x="3288" y="1"/>
                      <a:pt x="3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5"/>
              <p:cNvSpPr/>
              <p:nvPr/>
            </p:nvSpPr>
            <p:spPr>
              <a:xfrm>
                <a:off x="321500" y="3691125"/>
                <a:ext cx="43375" cy="61125"/>
              </a:xfrm>
              <a:custGeom>
                <a:avLst/>
                <a:gdLst/>
                <a:ahLst/>
                <a:cxnLst/>
                <a:rect l="l" t="t" r="r" b="b"/>
                <a:pathLst>
                  <a:path w="1735" h="2445" extrusionOk="0">
                    <a:moveTo>
                      <a:pt x="1565" y="0"/>
                    </a:moveTo>
                    <a:cubicBezTo>
                      <a:pt x="1429" y="0"/>
                      <a:pt x="1136" y="34"/>
                      <a:pt x="836" y="274"/>
                    </a:cubicBezTo>
                    <a:cubicBezTo>
                      <a:pt x="368" y="647"/>
                      <a:pt x="91" y="1340"/>
                      <a:pt x="4" y="2338"/>
                    </a:cubicBezTo>
                    <a:cubicBezTo>
                      <a:pt x="0" y="2389"/>
                      <a:pt x="40" y="2437"/>
                      <a:pt x="95" y="2445"/>
                    </a:cubicBezTo>
                    <a:lnTo>
                      <a:pt x="103" y="2445"/>
                    </a:lnTo>
                    <a:cubicBezTo>
                      <a:pt x="155" y="2445"/>
                      <a:pt x="198" y="2405"/>
                      <a:pt x="202" y="2354"/>
                    </a:cubicBezTo>
                    <a:cubicBezTo>
                      <a:pt x="281" y="1431"/>
                      <a:pt x="543" y="765"/>
                      <a:pt x="955" y="433"/>
                    </a:cubicBezTo>
                    <a:cubicBezTo>
                      <a:pt x="1218" y="220"/>
                      <a:pt x="1468" y="197"/>
                      <a:pt x="1570" y="197"/>
                    </a:cubicBezTo>
                    <a:cubicBezTo>
                      <a:pt x="1596" y="197"/>
                      <a:pt x="1613" y="199"/>
                      <a:pt x="1616" y="199"/>
                    </a:cubicBezTo>
                    <a:cubicBezTo>
                      <a:pt x="1621" y="200"/>
                      <a:pt x="1625" y="200"/>
                      <a:pt x="1629" y="200"/>
                    </a:cubicBezTo>
                    <a:cubicBezTo>
                      <a:pt x="1676" y="200"/>
                      <a:pt x="1720" y="163"/>
                      <a:pt x="1727" y="116"/>
                    </a:cubicBezTo>
                    <a:cubicBezTo>
                      <a:pt x="1735" y="60"/>
                      <a:pt x="1695" y="13"/>
                      <a:pt x="1644" y="5"/>
                    </a:cubicBezTo>
                    <a:cubicBezTo>
                      <a:pt x="1639" y="4"/>
                      <a:pt x="1611" y="0"/>
                      <a:pt x="1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5"/>
              <p:cNvSpPr/>
              <p:nvPr/>
            </p:nvSpPr>
            <p:spPr>
              <a:xfrm>
                <a:off x="705500" y="3801025"/>
                <a:ext cx="203125" cy="194025"/>
              </a:xfrm>
              <a:custGeom>
                <a:avLst/>
                <a:gdLst/>
                <a:ahLst/>
                <a:cxnLst/>
                <a:rect l="l" t="t" r="r" b="b"/>
                <a:pathLst>
                  <a:path w="8125" h="7761" extrusionOk="0">
                    <a:moveTo>
                      <a:pt x="1447" y="0"/>
                    </a:moveTo>
                    <a:cubicBezTo>
                      <a:pt x="1040" y="0"/>
                      <a:pt x="583" y="95"/>
                      <a:pt x="80" y="283"/>
                    </a:cubicBezTo>
                    <a:cubicBezTo>
                      <a:pt x="28" y="299"/>
                      <a:pt x="0" y="358"/>
                      <a:pt x="20" y="409"/>
                    </a:cubicBezTo>
                    <a:cubicBezTo>
                      <a:pt x="35" y="449"/>
                      <a:pt x="71" y="472"/>
                      <a:pt x="110" y="472"/>
                    </a:cubicBezTo>
                    <a:cubicBezTo>
                      <a:pt x="122" y="472"/>
                      <a:pt x="135" y="470"/>
                      <a:pt x="147" y="465"/>
                    </a:cubicBezTo>
                    <a:cubicBezTo>
                      <a:pt x="627" y="287"/>
                      <a:pt x="1060" y="198"/>
                      <a:pt x="1444" y="198"/>
                    </a:cubicBezTo>
                    <a:cubicBezTo>
                      <a:pt x="1848" y="198"/>
                      <a:pt x="2197" y="297"/>
                      <a:pt x="2488" y="497"/>
                    </a:cubicBezTo>
                    <a:cubicBezTo>
                      <a:pt x="3419" y="1138"/>
                      <a:pt x="3442" y="2616"/>
                      <a:pt x="3442" y="2628"/>
                    </a:cubicBezTo>
                    <a:cubicBezTo>
                      <a:pt x="3351" y="4414"/>
                      <a:pt x="3775" y="5772"/>
                      <a:pt x="4706" y="6656"/>
                    </a:cubicBezTo>
                    <a:cubicBezTo>
                      <a:pt x="5744" y="7642"/>
                      <a:pt x="7102" y="7761"/>
                      <a:pt x="7712" y="7761"/>
                    </a:cubicBezTo>
                    <a:cubicBezTo>
                      <a:pt x="7894" y="7761"/>
                      <a:pt x="8009" y="7753"/>
                      <a:pt x="8029" y="7749"/>
                    </a:cubicBezTo>
                    <a:cubicBezTo>
                      <a:pt x="8085" y="7745"/>
                      <a:pt x="8124" y="7693"/>
                      <a:pt x="8116" y="7642"/>
                    </a:cubicBezTo>
                    <a:cubicBezTo>
                      <a:pt x="8112" y="7589"/>
                      <a:pt x="8069" y="7551"/>
                      <a:pt x="8017" y="7551"/>
                    </a:cubicBezTo>
                    <a:cubicBezTo>
                      <a:pt x="8014" y="7551"/>
                      <a:pt x="8012" y="7551"/>
                      <a:pt x="8009" y="7551"/>
                    </a:cubicBezTo>
                    <a:cubicBezTo>
                      <a:pt x="8005" y="7552"/>
                      <a:pt x="7903" y="7562"/>
                      <a:pt x="7734" y="7562"/>
                    </a:cubicBezTo>
                    <a:cubicBezTo>
                      <a:pt x="7165" y="7562"/>
                      <a:pt x="5827" y="7450"/>
                      <a:pt x="4841" y="6509"/>
                    </a:cubicBezTo>
                    <a:cubicBezTo>
                      <a:pt x="3957" y="5669"/>
                      <a:pt x="3553" y="4366"/>
                      <a:pt x="3640" y="2631"/>
                    </a:cubicBezTo>
                    <a:cubicBezTo>
                      <a:pt x="3640" y="2564"/>
                      <a:pt x="3617" y="1035"/>
                      <a:pt x="2599" y="334"/>
                    </a:cubicBezTo>
                    <a:cubicBezTo>
                      <a:pt x="2275" y="112"/>
                      <a:pt x="1890" y="0"/>
                      <a:pt x="1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5"/>
              <p:cNvSpPr/>
              <p:nvPr/>
            </p:nvSpPr>
            <p:spPr>
              <a:xfrm>
                <a:off x="790950" y="3854875"/>
                <a:ext cx="91725" cy="22450"/>
              </a:xfrm>
              <a:custGeom>
                <a:avLst/>
                <a:gdLst/>
                <a:ahLst/>
                <a:cxnLst/>
                <a:rect l="l" t="t" r="r" b="b"/>
                <a:pathLst>
                  <a:path w="3669" h="898" extrusionOk="0">
                    <a:moveTo>
                      <a:pt x="1506" y="1"/>
                    </a:moveTo>
                    <a:cubicBezTo>
                      <a:pt x="928" y="1"/>
                      <a:pt x="367" y="181"/>
                      <a:pt x="28" y="747"/>
                    </a:cubicBezTo>
                    <a:cubicBezTo>
                      <a:pt x="1" y="794"/>
                      <a:pt x="16" y="858"/>
                      <a:pt x="64" y="885"/>
                    </a:cubicBezTo>
                    <a:cubicBezTo>
                      <a:pt x="80" y="893"/>
                      <a:pt x="96" y="897"/>
                      <a:pt x="115" y="897"/>
                    </a:cubicBezTo>
                    <a:cubicBezTo>
                      <a:pt x="147" y="897"/>
                      <a:pt x="179" y="881"/>
                      <a:pt x="199" y="850"/>
                    </a:cubicBezTo>
                    <a:cubicBezTo>
                      <a:pt x="490" y="364"/>
                      <a:pt x="986" y="206"/>
                      <a:pt x="1508" y="206"/>
                    </a:cubicBezTo>
                    <a:cubicBezTo>
                      <a:pt x="2460" y="206"/>
                      <a:pt x="3495" y="733"/>
                      <a:pt x="3510" y="743"/>
                    </a:cubicBezTo>
                    <a:cubicBezTo>
                      <a:pt x="3524" y="750"/>
                      <a:pt x="3538" y="753"/>
                      <a:pt x="3553" y="753"/>
                    </a:cubicBezTo>
                    <a:cubicBezTo>
                      <a:pt x="3589" y="753"/>
                      <a:pt x="3625" y="733"/>
                      <a:pt x="3645" y="699"/>
                    </a:cubicBezTo>
                    <a:cubicBezTo>
                      <a:pt x="3668" y="652"/>
                      <a:pt x="3649" y="592"/>
                      <a:pt x="3601" y="565"/>
                    </a:cubicBezTo>
                    <a:cubicBezTo>
                      <a:pt x="3534" y="530"/>
                      <a:pt x="2494" y="1"/>
                      <a:pt x="1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5"/>
              <p:cNvSpPr/>
              <p:nvPr/>
            </p:nvSpPr>
            <p:spPr>
              <a:xfrm>
                <a:off x="686275" y="3532825"/>
                <a:ext cx="79550" cy="217150"/>
              </a:xfrm>
              <a:custGeom>
                <a:avLst/>
                <a:gdLst/>
                <a:ahLst/>
                <a:cxnLst/>
                <a:rect l="l" t="t" r="r" b="b"/>
                <a:pathLst>
                  <a:path w="3182" h="8686" extrusionOk="0">
                    <a:moveTo>
                      <a:pt x="114" y="0"/>
                    </a:moveTo>
                    <a:cubicBezTo>
                      <a:pt x="74" y="0"/>
                      <a:pt x="36" y="24"/>
                      <a:pt x="21" y="63"/>
                    </a:cubicBezTo>
                    <a:cubicBezTo>
                      <a:pt x="1" y="114"/>
                      <a:pt x="25" y="170"/>
                      <a:pt x="72" y="194"/>
                    </a:cubicBezTo>
                    <a:cubicBezTo>
                      <a:pt x="1653" y="851"/>
                      <a:pt x="2560" y="1655"/>
                      <a:pt x="2770" y="2586"/>
                    </a:cubicBezTo>
                    <a:cubicBezTo>
                      <a:pt x="2908" y="3200"/>
                      <a:pt x="2734" y="3746"/>
                      <a:pt x="2532" y="4380"/>
                    </a:cubicBezTo>
                    <a:cubicBezTo>
                      <a:pt x="2298" y="5097"/>
                      <a:pt x="2037" y="5909"/>
                      <a:pt x="2247" y="6955"/>
                    </a:cubicBezTo>
                    <a:cubicBezTo>
                      <a:pt x="2366" y="7545"/>
                      <a:pt x="2615" y="8115"/>
                      <a:pt x="2987" y="8642"/>
                    </a:cubicBezTo>
                    <a:cubicBezTo>
                      <a:pt x="3007" y="8670"/>
                      <a:pt x="3035" y="8686"/>
                      <a:pt x="3067" y="8686"/>
                    </a:cubicBezTo>
                    <a:cubicBezTo>
                      <a:pt x="3086" y="8686"/>
                      <a:pt x="3106" y="8682"/>
                      <a:pt x="3126" y="8670"/>
                    </a:cubicBezTo>
                    <a:cubicBezTo>
                      <a:pt x="3170" y="8638"/>
                      <a:pt x="3182" y="8575"/>
                      <a:pt x="3150" y="8531"/>
                    </a:cubicBezTo>
                    <a:cubicBezTo>
                      <a:pt x="2793" y="8024"/>
                      <a:pt x="2556" y="7482"/>
                      <a:pt x="2441" y="6915"/>
                    </a:cubicBezTo>
                    <a:cubicBezTo>
                      <a:pt x="2243" y="5921"/>
                      <a:pt x="2484" y="5168"/>
                      <a:pt x="2718" y="4440"/>
                    </a:cubicBezTo>
                    <a:cubicBezTo>
                      <a:pt x="2924" y="3810"/>
                      <a:pt x="3114" y="3212"/>
                      <a:pt x="2964" y="2542"/>
                    </a:cubicBezTo>
                    <a:cubicBezTo>
                      <a:pt x="2738" y="1544"/>
                      <a:pt x="1791" y="693"/>
                      <a:pt x="151" y="7"/>
                    </a:cubicBezTo>
                    <a:cubicBezTo>
                      <a:pt x="139" y="3"/>
                      <a:pt x="127" y="0"/>
                      <a:pt x="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5"/>
              <p:cNvSpPr/>
              <p:nvPr/>
            </p:nvSpPr>
            <p:spPr>
              <a:xfrm>
                <a:off x="417050" y="3826700"/>
                <a:ext cx="42300" cy="109050"/>
              </a:xfrm>
              <a:custGeom>
                <a:avLst/>
                <a:gdLst/>
                <a:ahLst/>
                <a:cxnLst/>
                <a:rect l="l" t="t" r="r" b="b"/>
                <a:pathLst>
                  <a:path w="1692" h="4362" extrusionOk="0">
                    <a:moveTo>
                      <a:pt x="1394" y="1"/>
                    </a:moveTo>
                    <a:cubicBezTo>
                      <a:pt x="1364" y="1"/>
                      <a:pt x="1334" y="14"/>
                      <a:pt x="1315" y="40"/>
                    </a:cubicBezTo>
                    <a:cubicBezTo>
                      <a:pt x="0" y="1850"/>
                      <a:pt x="1482" y="4290"/>
                      <a:pt x="1498" y="4314"/>
                    </a:cubicBezTo>
                    <a:cubicBezTo>
                      <a:pt x="1513" y="4345"/>
                      <a:pt x="1549" y="4361"/>
                      <a:pt x="1581" y="4361"/>
                    </a:cubicBezTo>
                    <a:cubicBezTo>
                      <a:pt x="1597" y="4361"/>
                      <a:pt x="1616" y="4357"/>
                      <a:pt x="1632" y="4349"/>
                    </a:cubicBezTo>
                    <a:cubicBezTo>
                      <a:pt x="1680" y="4318"/>
                      <a:pt x="1692" y="4258"/>
                      <a:pt x="1664" y="4211"/>
                    </a:cubicBezTo>
                    <a:cubicBezTo>
                      <a:pt x="1652" y="4187"/>
                      <a:pt x="238" y="1858"/>
                      <a:pt x="1474" y="159"/>
                    </a:cubicBezTo>
                    <a:cubicBezTo>
                      <a:pt x="1505" y="115"/>
                      <a:pt x="1498" y="52"/>
                      <a:pt x="1454" y="20"/>
                    </a:cubicBezTo>
                    <a:cubicBezTo>
                      <a:pt x="1436" y="7"/>
                      <a:pt x="1415" y="1"/>
                      <a:pt x="1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5"/>
              <p:cNvSpPr/>
              <p:nvPr/>
            </p:nvSpPr>
            <p:spPr>
              <a:xfrm>
                <a:off x="615300" y="3901025"/>
                <a:ext cx="78925" cy="54525"/>
              </a:xfrm>
              <a:custGeom>
                <a:avLst/>
                <a:gdLst/>
                <a:ahLst/>
                <a:cxnLst/>
                <a:rect l="l" t="t" r="r" b="b"/>
                <a:pathLst>
                  <a:path w="3157" h="2181" extrusionOk="0">
                    <a:moveTo>
                      <a:pt x="3040" y="0"/>
                    </a:moveTo>
                    <a:cubicBezTo>
                      <a:pt x="3006" y="0"/>
                      <a:pt x="2973" y="19"/>
                      <a:pt x="2955" y="53"/>
                    </a:cubicBezTo>
                    <a:cubicBezTo>
                      <a:pt x="1909" y="1919"/>
                      <a:pt x="115" y="1982"/>
                      <a:pt x="95" y="1982"/>
                    </a:cubicBezTo>
                    <a:cubicBezTo>
                      <a:pt x="40" y="1982"/>
                      <a:pt x="0" y="2030"/>
                      <a:pt x="0" y="2081"/>
                    </a:cubicBezTo>
                    <a:cubicBezTo>
                      <a:pt x="0" y="2137"/>
                      <a:pt x="44" y="2180"/>
                      <a:pt x="99" y="2180"/>
                    </a:cubicBezTo>
                    <a:cubicBezTo>
                      <a:pt x="119" y="2180"/>
                      <a:pt x="2024" y="2121"/>
                      <a:pt x="3129" y="148"/>
                    </a:cubicBezTo>
                    <a:cubicBezTo>
                      <a:pt x="3157" y="101"/>
                      <a:pt x="3141" y="42"/>
                      <a:pt x="3089" y="14"/>
                    </a:cubicBezTo>
                    <a:cubicBezTo>
                      <a:pt x="3074" y="5"/>
                      <a:pt x="3057" y="0"/>
                      <a:pt x="3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5"/>
              <p:cNvSpPr/>
              <p:nvPr/>
            </p:nvSpPr>
            <p:spPr>
              <a:xfrm>
                <a:off x="987325" y="3507150"/>
                <a:ext cx="44875" cy="90150"/>
              </a:xfrm>
              <a:custGeom>
                <a:avLst/>
                <a:gdLst/>
                <a:ahLst/>
                <a:cxnLst/>
                <a:rect l="l" t="t" r="r" b="b"/>
                <a:pathLst>
                  <a:path w="1795" h="3606" extrusionOk="0">
                    <a:moveTo>
                      <a:pt x="984" y="0"/>
                    </a:moveTo>
                    <a:cubicBezTo>
                      <a:pt x="974" y="0"/>
                      <a:pt x="964" y="2"/>
                      <a:pt x="955" y="5"/>
                    </a:cubicBezTo>
                    <a:cubicBezTo>
                      <a:pt x="903" y="20"/>
                      <a:pt x="875" y="80"/>
                      <a:pt x="891" y="131"/>
                    </a:cubicBezTo>
                    <a:cubicBezTo>
                      <a:pt x="899" y="151"/>
                      <a:pt x="1561" y="2211"/>
                      <a:pt x="48" y="3431"/>
                    </a:cubicBezTo>
                    <a:cubicBezTo>
                      <a:pt x="4" y="3462"/>
                      <a:pt x="0" y="3526"/>
                      <a:pt x="32" y="3569"/>
                    </a:cubicBezTo>
                    <a:cubicBezTo>
                      <a:pt x="52" y="3593"/>
                      <a:pt x="83" y="3605"/>
                      <a:pt x="111" y="3605"/>
                    </a:cubicBezTo>
                    <a:cubicBezTo>
                      <a:pt x="131" y="3605"/>
                      <a:pt x="155" y="3597"/>
                      <a:pt x="174" y="3585"/>
                    </a:cubicBezTo>
                    <a:cubicBezTo>
                      <a:pt x="1794" y="2278"/>
                      <a:pt x="1089" y="88"/>
                      <a:pt x="1081" y="68"/>
                    </a:cubicBezTo>
                    <a:cubicBezTo>
                      <a:pt x="1069" y="26"/>
                      <a:pt x="1027" y="0"/>
                      <a:pt x="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5"/>
              <p:cNvSpPr/>
              <p:nvPr/>
            </p:nvSpPr>
            <p:spPr>
              <a:xfrm>
                <a:off x="774425" y="3472975"/>
                <a:ext cx="125275" cy="63525"/>
              </a:xfrm>
              <a:custGeom>
                <a:avLst/>
                <a:gdLst/>
                <a:ahLst/>
                <a:cxnLst/>
                <a:rect l="l" t="t" r="r" b="b"/>
                <a:pathLst>
                  <a:path w="5011" h="2541" extrusionOk="0">
                    <a:moveTo>
                      <a:pt x="718" y="0"/>
                    </a:moveTo>
                    <a:cubicBezTo>
                      <a:pt x="517" y="0"/>
                      <a:pt x="309" y="6"/>
                      <a:pt x="95" y="17"/>
                    </a:cubicBezTo>
                    <a:cubicBezTo>
                      <a:pt x="40" y="17"/>
                      <a:pt x="0" y="65"/>
                      <a:pt x="0" y="120"/>
                    </a:cubicBezTo>
                    <a:cubicBezTo>
                      <a:pt x="4" y="175"/>
                      <a:pt x="52" y="215"/>
                      <a:pt x="107" y="215"/>
                    </a:cubicBezTo>
                    <a:cubicBezTo>
                      <a:pt x="313" y="204"/>
                      <a:pt x="510" y="199"/>
                      <a:pt x="699" y="199"/>
                    </a:cubicBezTo>
                    <a:cubicBezTo>
                      <a:pt x="2673" y="199"/>
                      <a:pt x="3680" y="757"/>
                      <a:pt x="4183" y="1249"/>
                    </a:cubicBezTo>
                    <a:cubicBezTo>
                      <a:pt x="4769" y="1823"/>
                      <a:pt x="4813" y="2437"/>
                      <a:pt x="4813" y="2449"/>
                    </a:cubicBezTo>
                    <a:cubicBezTo>
                      <a:pt x="4813" y="2500"/>
                      <a:pt x="4860" y="2540"/>
                      <a:pt x="4912" y="2540"/>
                    </a:cubicBezTo>
                    <a:lnTo>
                      <a:pt x="4916" y="2540"/>
                    </a:lnTo>
                    <a:cubicBezTo>
                      <a:pt x="4971" y="2540"/>
                      <a:pt x="5011" y="2493"/>
                      <a:pt x="5011" y="2437"/>
                    </a:cubicBezTo>
                    <a:cubicBezTo>
                      <a:pt x="5007" y="2405"/>
                      <a:pt x="4963" y="1688"/>
                      <a:pt x="4238" y="1031"/>
                    </a:cubicBezTo>
                    <a:cubicBezTo>
                      <a:pt x="3483" y="346"/>
                      <a:pt x="2300" y="0"/>
                      <a:pt x="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5"/>
              <p:cNvSpPr/>
              <p:nvPr/>
            </p:nvSpPr>
            <p:spPr>
              <a:xfrm>
                <a:off x="764800" y="3411675"/>
                <a:ext cx="18250" cy="100550"/>
              </a:xfrm>
              <a:custGeom>
                <a:avLst/>
                <a:gdLst/>
                <a:ahLst/>
                <a:cxnLst/>
                <a:rect l="l" t="t" r="r" b="b"/>
                <a:pathLst>
                  <a:path w="730" h="4022" extrusionOk="0">
                    <a:moveTo>
                      <a:pt x="114" y="1"/>
                    </a:moveTo>
                    <a:cubicBezTo>
                      <a:pt x="104" y="1"/>
                      <a:pt x="94" y="2"/>
                      <a:pt x="84" y="5"/>
                    </a:cubicBezTo>
                    <a:cubicBezTo>
                      <a:pt x="33" y="21"/>
                      <a:pt x="1" y="73"/>
                      <a:pt x="17" y="128"/>
                    </a:cubicBezTo>
                    <a:cubicBezTo>
                      <a:pt x="21" y="144"/>
                      <a:pt x="528" y="1887"/>
                      <a:pt x="318" y="3915"/>
                    </a:cubicBezTo>
                    <a:cubicBezTo>
                      <a:pt x="310" y="3966"/>
                      <a:pt x="349" y="4018"/>
                      <a:pt x="405" y="4022"/>
                    </a:cubicBezTo>
                    <a:lnTo>
                      <a:pt x="417" y="4022"/>
                    </a:lnTo>
                    <a:cubicBezTo>
                      <a:pt x="464" y="4022"/>
                      <a:pt x="508" y="3986"/>
                      <a:pt x="516" y="3935"/>
                    </a:cubicBezTo>
                    <a:cubicBezTo>
                      <a:pt x="730" y="1867"/>
                      <a:pt x="211" y="89"/>
                      <a:pt x="207" y="69"/>
                    </a:cubicBezTo>
                    <a:cubicBezTo>
                      <a:pt x="194" y="27"/>
                      <a:pt x="155" y="1"/>
                      <a:pt x="1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5"/>
              <p:cNvSpPr/>
              <p:nvPr/>
            </p:nvSpPr>
            <p:spPr>
              <a:xfrm>
                <a:off x="976925" y="3794350"/>
                <a:ext cx="81600" cy="54350"/>
              </a:xfrm>
              <a:custGeom>
                <a:avLst/>
                <a:gdLst/>
                <a:ahLst/>
                <a:cxnLst/>
                <a:rect l="l" t="t" r="r" b="b"/>
                <a:pathLst>
                  <a:path w="3264" h="2174" extrusionOk="0">
                    <a:moveTo>
                      <a:pt x="108" y="0"/>
                    </a:moveTo>
                    <a:cubicBezTo>
                      <a:pt x="100" y="0"/>
                      <a:pt x="92" y="1"/>
                      <a:pt x="83" y="3"/>
                    </a:cubicBezTo>
                    <a:cubicBezTo>
                      <a:pt x="32" y="19"/>
                      <a:pt x="0" y="74"/>
                      <a:pt x="16" y="126"/>
                    </a:cubicBezTo>
                    <a:cubicBezTo>
                      <a:pt x="567" y="2142"/>
                      <a:pt x="3137" y="2174"/>
                      <a:pt x="3165" y="2174"/>
                    </a:cubicBezTo>
                    <a:cubicBezTo>
                      <a:pt x="3220" y="2174"/>
                      <a:pt x="3264" y="2130"/>
                      <a:pt x="3264" y="2079"/>
                    </a:cubicBezTo>
                    <a:cubicBezTo>
                      <a:pt x="3264" y="2023"/>
                      <a:pt x="3220" y="1980"/>
                      <a:pt x="3165" y="1976"/>
                    </a:cubicBezTo>
                    <a:cubicBezTo>
                      <a:pt x="3141" y="1976"/>
                      <a:pt x="717" y="1944"/>
                      <a:pt x="206" y="74"/>
                    </a:cubicBezTo>
                    <a:cubicBezTo>
                      <a:pt x="193" y="27"/>
                      <a:pt x="15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5"/>
              <p:cNvSpPr/>
              <p:nvPr/>
            </p:nvSpPr>
            <p:spPr>
              <a:xfrm>
                <a:off x="620150" y="3613450"/>
                <a:ext cx="20125" cy="61775"/>
              </a:xfrm>
              <a:custGeom>
                <a:avLst/>
                <a:gdLst/>
                <a:ahLst/>
                <a:cxnLst/>
                <a:rect l="l" t="t" r="r" b="b"/>
                <a:pathLst>
                  <a:path w="805" h="2471" extrusionOk="0">
                    <a:moveTo>
                      <a:pt x="109" y="1"/>
                    </a:moveTo>
                    <a:cubicBezTo>
                      <a:pt x="90" y="1"/>
                      <a:pt x="70" y="6"/>
                      <a:pt x="52" y="18"/>
                    </a:cubicBezTo>
                    <a:cubicBezTo>
                      <a:pt x="8" y="50"/>
                      <a:pt x="0" y="114"/>
                      <a:pt x="32" y="157"/>
                    </a:cubicBezTo>
                    <a:cubicBezTo>
                      <a:pt x="598" y="945"/>
                      <a:pt x="384" y="2340"/>
                      <a:pt x="384" y="2355"/>
                    </a:cubicBezTo>
                    <a:cubicBezTo>
                      <a:pt x="376" y="2411"/>
                      <a:pt x="412" y="2458"/>
                      <a:pt x="464" y="2466"/>
                    </a:cubicBezTo>
                    <a:lnTo>
                      <a:pt x="479" y="2470"/>
                    </a:lnTo>
                    <a:cubicBezTo>
                      <a:pt x="527" y="2470"/>
                      <a:pt x="570" y="2435"/>
                      <a:pt x="578" y="2387"/>
                    </a:cubicBezTo>
                    <a:cubicBezTo>
                      <a:pt x="586" y="2324"/>
                      <a:pt x="804" y="898"/>
                      <a:pt x="190" y="42"/>
                    </a:cubicBezTo>
                    <a:cubicBezTo>
                      <a:pt x="171" y="15"/>
                      <a:pt x="141"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5"/>
              <p:cNvSpPr/>
              <p:nvPr/>
            </p:nvSpPr>
            <p:spPr>
              <a:xfrm>
                <a:off x="602125" y="3418050"/>
                <a:ext cx="77650" cy="76850"/>
              </a:xfrm>
              <a:custGeom>
                <a:avLst/>
                <a:gdLst/>
                <a:ahLst/>
                <a:cxnLst/>
                <a:rect l="l" t="t" r="r" b="b"/>
                <a:pathLst>
                  <a:path w="3106" h="3074" extrusionOk="0">
                    <a:moveTo>
                      <a:pt x="115" y="0"/>
                    </a:moveTo>
                    <a:cubicBezTo>
                      <a:pt x="95" y="0"/>
                      <a:pt x="73" y="7"/>
                      <a:pt x="56" y="20"/>
                    </a:cubicBezTo>
                    <a:cubicBezTo>
                      <a:pt x="12" y="51"/>
                      <a:pt x="0" y="115"/>
                      <a:pt x="32" y="158"/>
                    </a:cubicBezTo>
                    <a:cubicBezTo>
                      <a:pt x="48" y="174"/>
                      <a:pt x="1383" y="2004"/>
                      <a:pt x="2939" y="3058"/>
                    </a:cubicBezTo>
                    <a:cubicBezTo>
                      <a:pt x="2955" y="3066"/>
                      <a:pt x="2975" y="3074"/>
                      <a:pt x="2995" y="3074"/>
                    </a:cubicBezTo>
                    <a:cubicBezTo>
                      <a:pt x="3026" y="3074"/>
                      <a:pt x="3058" y="3058"/>
                      <a:pt x="3078" y="3030"/>
                    </a:cubicBezTo>
                    <a:cubicBezTo>
                      <a:pt x="3106" y="2982"/>
                      <a:pt x="3094" y="2923"/>
                      <a:pt x="3050" y="2891"/>
                    </a:cubicBezTo>
                    <a:cubicBezTo>
                      <a:pt x="1525" y="1861"/>
                      <a:pt x="206" y="59"/>
                      <a:pt x="194" y="40"/>
                    </a:cubicBezTo>
                    <a:cubicBezTo>
                      <a:pt x="176" y="14"/>
                      <a:pt x="146" y="0"/>
                      <a:pt x="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5"/>
              <p:cNvSpPr/>
              <p:nvPr/>
            </p:nvSpPr>
            <p:spPr>
              <a:xfrm>
                <a:off x="945250" y="3769392"/>
                <a:ext cx="28019" cy="39706"/>
              </a:xfrm>
              <a:custGeom>
                <a:avLst/>
                <a:gdLst/>
                <a:ahLst/>
                <a:cxnLst/>
                <a:rect l="l" t="t" r="r" b="b"/>
                <a:pathLst>
                  <a:path w="1273" h="1804" extrusionOk="0">
                    <a:moveTo>
                      <a:pt x="1" y="1"/>
                    </a:moveTo>
                    <a:lnTo>
                      <a:pt x="1" y="1"/>
                    </a:lnTo>
                    <a:cubicBezTo>
                      <a:pt x="33" y="116"/>
                      <a:pt x="68" y="231"/>
                      <a:pt x="112" y="341"/>
                    </a:cubicBezTo>
                    <a:cubicBezTo>
                      <a:pt x="294" y="500"/>
                      <a:pt x="456" y="674"/>
                      <a:pt x="595" y="864"/>
                    </a:cubicBezTo>
                    <a:cubicBezTo>
                      <a:pt x="765" y="1094"/>
                      <a:pt x="888" y="1336"/>
                      <a:pt x="983" y="1573"/>
                    </a:cubicBezTo>
                    <a:cubicBezTo>
                      <a:pt x="1074" y="1653"/>
                      <a:pt x="1173" y="1732"/>
                      <a:pt x="1272" y="1803"/>
                    </a:cubicBezTo>
                    <a:cubicBezTo>
                      <a:pt x="1173" y="1458"/>
                      <a:pt x="1011" y="1098"/>
                      <a:pt x="757" y="749"/>
                    </a:cubicBezTo>
                    <a:cubicBezTo>
                      <a:pt x="552" y="464"/>
                      <a:pt x="298" y="215"/>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5"/>
              <p:cNvSpPr/>
              <p:nvPr/>
            </p:nvSpPr>
            <p:spPr>
              <a:xfrm>
                <a:off x="943050" y="3703325"/>
                <a:ext cx="156275" cy="49625"/>
              </a:xfrm>
              <a:custGeom>
                <a:avLst/>
                <a:gdLst/>
                <a:ahLst/>
                <a:cxnLst/>
                <a:rect l="l" t="t" r="r" b="b"/>
                <a:pathLst>
                  <a:path w="6251" h="1985" extrusionOk="0">
                    <a:moveTo>
                      <a:pt x="147" y="0"/>
                    </a:moveTo>
                    <a:cubicBezTo>
                      <a:pt x="96" y="44"/>
                      <a:pt x="48" y="87"/>
                      <a:pt x="1" y="135"/>
                    </a:cubicBezTo>
                    <a:cubicBezTo>
                      <a:pt x="1082" y="1363"/>
                      <a:pt x="2207" y="1985"/>
                      <a:pt x="3351" y="1985"/>
                    </a:cubicBezTo>
                    <a:cubicBezTo>
                      <a:pt x="3407" y="1985"/>
                      <a:pt x="3462" y="1981"/>
                      <a:pt x="3518" y="1977"/>
                    </a:cubicBezTo>
                    <a:cubicBezTo>
                      <a:pt x="4635" y="1921"/>
                      <a:pt x="5573" y="1287"/>
                      <a:pt x="6251" y="638"/>
                    </a:cubicBezTo>
                    <a:cubicBezTo>
                      <a:pt x="6215" y="578"/>
                      <a:pt x="6176" y="519"/>
                      <a:pt x="6136" y="464"/>
                    </a:cubicBezTo>
                    <a:cubicBezTo>
                      <a:pt x="5482" y="1097"/>
                      <a:pt x="4571" y="1723"/>
                      <a:pt x="3506" y="1779"/>
                    </a:cubicBezTo>
                    <a:cubicBezTo>
                      <a:pt x="3454" y="1782"/>
                      <a:pt x="3403" y="1786"/>
                      <a:pt x="3351" y="1786"/>
                    </a:cubicBezTo>
                    <a:cubicBezTo>
                      <a:pt x="2262" y="1786"/>
                      <a:pt x="1189" y="1184"/>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5"/>
              <p:cNvSpPr/>
              <p:nvPr/>
            </p:nvSpPr>
            <p:spPr>
              <a:xfrm>
                <a:off x="976925" y="3794325"/>
                <a:ext cx="71125" cy="52200"/>
              </a:xfrm>
              <a:custGeom>
                <a:avLst/>
                <a:gdLst/>
                <a:ahLst/>
                <a:cxnLst/>
                <a:rect l="l" t="t" r="r" b="b"/>
                <a:pathLst>
                  <a:path w="2845" h="2088" extrusionOk="0">
                    <a:moveTo>
                      <a:pt x="111" y="0"/>
                    </a:moveTo>
                    <a:cubicBezTo>
                      <a:pt x="103" y="0"/>
                      <a:pt x="95" y="4"/>
                      <a:pt x="83" y="4"/>
                    </a:cubicBezTo>
                    <a:cubicBezTo>
                      <a:pt x="32" y="20"/>
                      <a:pt x="0" y="75"/>
                      <a:pt x="16" y="127"/>
                    </a:cubicBezTo>
                    <a:cubicBezTo>
                      <a:pt x="380" y="1458"/>
                      <a:pt x="1624" y="1925"/>
                      <a:pt x="2436" y="2088"/>
                    </a:cubicBezTo>
                    <a:cubicBezTo>
                      <a:pt x="2575" y="2052"/>
                      <a:pt x="2713" y="2004"/>
                      <a:pt x="2844" y="1953"/>
                    </a:cubicBezTo>
                    <a:cubicBezTo>
                      <a:pt x="2163" y="1874"/>
                      <a:pt x="606" y="1533"/>
                      <a:pt x="206" y="75"/>
                    </a:cubicBezTo>
                    <a:cubicBezTo>
                      <a:pt x="194" y="32"/>
                      <a:pt x="155" y="0"/>
                      <a:pt x="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5"/>
              <p:cNvSpPr/>
              <p:nvPr/>
            </p:nvSpPr>
            <p:spPr>
              <a:xfrm>
                <a:off x="503400" y="3702725"/>
                <a:ext cx="204600" cy="174100"/>
              </a:xfrm>
              <a:custGeom>
                <a:avLst/>
                <a:gdLst/>
                <a:ahLst/>
                <a:cxnLst/>
                <a:rect l="l" t="t" r="r" b="b"/>
                <a:pathLst>
                  <a:path w="8184" h="6964" extrusionOk="0">
                    <a:moveTo>
                      <a:pt x="4167" y="0"/>
                    </a:moveTo>
                    <a:cubicBezTo>
                      <a:pt x="3870" y="0"/>
                      <a:pt x="3565" y="28"/>
                      <a:pt x="3260" y="95"/>
                    </a:cubicBezTo>
                    <a:cubicBezTo>
                      <a:pt x="2115" y="337"/>
                      <a:pt x="1188" y="1002"/>
                      <a:pt x="638" y="1858"/>
                    </a:cubicBezTo>
                    <a:cubicBezTo>
                      <a:pt x="868" y="1985"/>
                      <a:pt x="1121" y="2108"/>
                      <a:pt x="1402" y="2230"/>
                    </a:cubicBezTo>
                    <a:cubicBezTo>
                      <a:pt x="1454" y="2250"/>
                      <a:pt x="1474" y="2310"/>
                      <a:pt x="1454" y="2361"/>
                    </a:cubicBezTo>
                    <a:cubicBezTo>
                      <a:pt x="1438" y="2397"/>
                      <a:pt x="1402" y="2420"/>
                      <a:pt x="1363" y="2420"/>
                    </a:cubicBezTo>
                    <a:cubicBezTo>
                      <a:pt x="1351" y="2420"/>
                      <a:pt x="1335" y="2416"/>
                      <a:pt x="1323" y="2413"/>
                    </a:cubicBezTo>
                    <a:cubicBezTo>
                      <a:pt x="1034" y="2286"/>
                      <a:pt x="773" y="2159"/>
                      <a:pt x="535" y="2024"/>
                    </a:cubicBezTo>
                    <a:cubicBezTo>
                      <a:pt x="151" y="2710"/>
                      <a:pt x="0" y="3498"/>
                      <a:pt x="167" y="4286"/>
                    </a:cubicBezTo>
                    <a:cubicBezTo>
                      <a:pt x="507" y="5886"/>
                      <a:pt x="2036" y="6964"/>
                      <a:pt x="3787" y="6964"/>
                    </a:cubicBezTo>
                    <a:cubicBezTo>
                      <a:pt x="4088" y="6964"/>
                      <a:pt x="4389" y="6932"/>
                      <a:pt x="4694" y="6868"/>
                    </a:cubicBezTo>
                    <a:cubicBezTo>
                      <a:pt x="6797" y="6421"/>
                      <a:pt x="8183" y="4543"/>
                      <a:pt x="7787" y="2674"/>
                    </a:cubicBezTo>
                    <a:cubicBezTo>
                      <a:pt x="7447" y="1074"/>
                      <a:pt x="5918"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5"/>
              <p:cNvSpPr/>
              <p:nvPr/>
            </p:nvSpPr>
            <p:spPr>
              <a:xfrm>
                <a:off x="516750" y="3749150"/>
                <a:ext cx="23500" cy="14100"/>
              </a:xfrm>
              <a:custGeom>
                <a:avLst/>
                <a:gdLst/>
                <a:ahLst/>
                <a:cxnLst/>
                <a:rect l="l" t="t" r="r" b="b"/>
                <a:pathLst>
                  <a:path w="940" h="564" extrusionOk="0">
                    <a:moveTo>
                      <a:pt x="104" y="1"/>
                    </a:moveTo>
                    <a:cubicBezTo>
                      <a:pt x="68" y="56"/>
                      <a:pt x="37" y="112"/>
                      <a:pt x="1" y="167"/>
                    </a:cubicBezTo>
                    <a:cubicBezTo>
                      <a:pt x="239" y="302"/>
                      <a:pt x="500" y="429"/>
                      <a:pt x="789" y="556"/>
                    </a:cubicBezTo>
                    <a:cubicBezTo>
                      <a:pt x="801" y="559"/>
                      <a:pt x="817" y="563"/>
                      <a:pt x="829" y="563"/>
                    </a:cubicBezTo>
                    <a:cubicBezTo>
                      <a:pt x="868" y="563"/>
                      <a:pt x="904" y="540"/>
                      <a:pt x="920" y="504"/>
                    </a:cubicBezTo>
                    <a:cubicBezTo>
                      <a:pt x="940" y="453"/>
                      <a:pt x="920" y="393"/>
                      <a:pt x="868" y="373"/>
                    </a:cubicBezTo>
                    <a:cubicBezTo>
                      <a:pt x="587" y="251"/>
                      <a:pt x="334" y="128"/>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5"/>
              <p:cNvSpPr/>
              <p:nvPr/>
            </p:nvSpPr>
            <p:spPr>
              <a:xfrm>
                <a:off x="608250" y="3674400"/>
                <a:ext cx="116375" cy="72250"/>
              </a:xfrm>
              <a:custGeom>
                <a:avLst/>
                <a:gdLst/>
                <a:ahLst/>
                <a:cxnLst/>
                <a:rect l="l" t="t" r="r" b="b"/>
                <a:pathLst>
                  <a:path w="4655" h="2890" extrusionOk="0">
                    <a:moveTo>
                      <a:pt x="4404" y="1"/>
                    </a:moveTo>
                    <a:cubicBezTo>
                      <a:pt x="4207" y="1"/>
                      <a:pt x="3641" y="1158"/>
                      <a:pt x="2464" y="1347"/>
                    </a:cubicBezTo>
                    <a:cubicBezTo>
                      <a:pt x="2355" y="1365"/>
                      <a:pt x="2247" y="1373"/>
                      <a:pt x="2143" y="1373"/>
                    </a:cubicBezTo>
                    <a:cubicBezTo>
                      <a:pt x="1181" y="1373"/>
                      <a:pt x="458" y="695"/>
                      <a:pt x="233" y="695"/>
                    </a:cubicBezTo>
                    <a:cubicBezTo>
                      <a:pt x="209" y="695"/>
                      <a:pt x="191" y="702"/>
                      <a:pt x="179" y="717"/>
                    </a:cubicBezTo>
                    <a:cubicBezTo>
                      <a:pt x="0" y="942"/>
                      <a:pt x="1007" y="2890"/>
                      <a:pt x="2414" y="2890"/>
                    </a:cubicBezTo>
                    <a:cubicBezTo>
                      <a:pt x="2471" y="2890"/>
                      <a:pt x="2529" y="2887"/>
                      <a:pt x="2587" y="2880"/>
                    </a:cubicBezTo>
                    <a:cubicBezTo>
                      <a:pt x="4172" y="2702"/>
                      <a:pt x="4655" y="163"/>
                      <a:pt x="4429" y="8"/>
                    </a:cubicBezTo>
                    <a:cubicBezTo>
                      <a:pt x="4421" y="3"/>
                      <a:pt x="4413"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5"/>
              <p:cNvSpPr/>
              <p:nvPr/>
            </p:nvSpPr>
            <p:spPr>
              <a:xfrm>
                <a:off x="733825" y="3727875"/>
                <a:ext cx="189650" cy="77450"/>
              </a:xfrm>
              <a:custGeom>
                <a:avLst/>
                <a:gdLst/>
                <a:ahLst/>
                <a:cxnLst/>
                <a:rect l="l" t="t" r="r" b="b"/>
                <a:pathLst>
                  <a:path w="7586" h="3098" extrusionOk="0">
                    <a:moveTo>
                      <a:pt x="7284" y="0"/>
                    </a:moveTo>
                    <a:cubicBezTo>
                      <a:pt x="7192" y="0"/>
                      <a:pt x="7103" y="50"/>
                      <a:pt x="7055" y="135"/>
                    </a:cubicBezTo>
                    <a:cubicBezTo>
                      <a:pt x="6211" y="1609"/>
                      <a:pt x="5213" y="2424"/>
                      <a:pt x="4088" y="2551"/>
                    </a:cubicBezTo>
                    <a:cubicBezTo>
                      <a:pt x="3981" y="2563"/>
                      <a:pt x="3875" y="2569"/>
                      <a:pt x="3770" y="2569"/>
                    </a:cubicBezTo>
                    <a:cubicBezTo>
                      <a:pt x="2011" y="2569"/>
                      <a:pt x="514" y="973"/>
                      <a:pt x="491" y="947"/>
                    </a:cubicBezTo>
                    <a:cubicBezTo>
                      <a:pt x="439" y="890"/>
                      <a:pt x="368" y="862"/>
                      <a:pt x="296" y="862"/>
                    </a:cubicBezTo>
                    <a:cubicBezTo>
                      <a:pt x="232" y="862"/>
                      <a:pt x="167" y="885"/>
                      <a:pt x="115" y="931"/>
                    </a:cubicBezTo>
                    <a:cubicBezTo>
                      <a:pt x="8" y="1030"/>
                      <a:pt x="0" y="1197"/>
                      <a:pt x="99" y="1304"/>
                    </a:cubicBezTo>
                    <a:cubicBezTo>
                      <a:pt x="171" y="1383"/>
                      <a:pt x="1771" y="3098"/>
                      <a:pt x="3763" y="3098"/>
                    </a:cubicBezTo>
                    <a:cubicBezTo>
                      <a:pt x="3890" y="3098"/>
                      <a:pt x="4017" y="3090"/>
                      <a:pt x="4143" y="3074"/>
                    </a:cubicBezTo>
                    <a:cubicBezTo>
                      <a:pt x="5446" y="2927"/>
                      <a:pt x="6579" y="2028"/>
                      <a:pt x="7514" y="396"/>
                    </a:cubicBezTo>
                    <a:cubicBezTo>
                      <a:pt x="7585" y="270"/>
                      <a:pt x="7542" y="107"/>
                      <a:pt x="7415" y="36"/>
                    </a:cubicBezTo>
                    <a:cubicBezTo>
                      <a:pt x="7374" y="12"/>
                      <a:pt x="7329" y="0"/>
                      <a:pt x="7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5"/>
              <p:cNvSpPr/>
              <p:nvPr/>
            </p:nvSpPr>
            <p:spPr>
              <a:xfrm>
                <a:off x="957136" y="3636225"/>
                <a:ext cx="180130" cy="153278"/>
              </a:xfrm>
              <a:custGeom>
                <a:avLst/>
                <a:gdLst/>
                <a:ahLst/>
                <a:cxnLst/>
                <a:rect l="l" t="t" r="r" b="b"/>
                <a:pathLst>
                  <a:path w="8184" h="6964" extrusionOk="0">
                    <a:moveTo>
                      <a:pt x="4167" y="0"/>
                    </a:moveTo>
                    <a:cubicBezTo>
                      <a:pt x="3870" y="0"/>
                      <a:pt x="3565" y="28"/>
                      <a:pt x="3260" y="95"/>
                    </a:cubicBezTo>
                    <a:cubicBezTo>
                      <a:pt x="2115" y="337"/>
                      <a:pt x="1188" y="1002"/>
                      <a:pt x="638" y="1858"/>
                    </a:cubicBezTo>
                    <a:cubicBezTo>
                      <a:pt x="868" y="1985"/>
                      <a:pt x="1121" y="2108"/>
                      <a:pt x="1402" y="2230"/>
                    </a:cubicBezTo>
                    <a:cubicBezTo>
                      <a:pt x="1454" y="2250"/>
                      <a:pt x="1474" y="2310"/>
                      <a:pt x="1454" y="2361"/>
                    </a:cubicBezTo>
                    <a:cubicBezTo>
                      <a:pt x="1438" y="2397"/>
                      <a:pt x="1402" y="2420"/>
                      <a:pt x="1363" y="2420"/>
                    </a:cubicBezTo>
                    <a:cubicBezTo>
                      <a:pt x="1351" y="2420"/>
                      <a:pt x="1335" y="2416"/>
                      <a:pt x="1323" y="2413"/>
                    </a:cubicBezTo>
                    <a:cubicBezTo>
                      <a:pt x="1034" y="2286"/>
                      <a:pt x="773" y="2159"/>
                      <a:pt x="535" y="2024"/>
                    </a:cubicBezTo>
                    <a:cubicBezTo>
                      <a:pt x="151" y="2710"/>
                      <a:pt x="0" y="3498"/>
                      <a:pt x="167" y="4286"/>
                    </a:cubicBezTo>
                    <a:cubicBezTo>
                      <a:pt x="507" y="5886"/>
                      <a:pt x="2036" y="6964"/>
                      <a:pt x="3787" y="6964"/>
                    </a:cubicBezTo>
                    <a:cubicBezTo>
                      <a:pt x="4088" y="6964"/>
                      <a:pt x="4389" y="6932"/>
                      <a:pt x="4694" y="6868"/>
                    </a:cubicBezTo>
                    <a:cubicBezTo>
                      <a:pt x="6797" y="6421"/>
                      <a:pt x="8183" y="4543"/>
                      <a:pt x="7787" y="2674"/>
                    </a:cubicBezTo>
                    <a:cubicBezTo>
                      <a:pt x="7447" y="1074"/>
                      <a:pt x="5918"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5"/>
              <p:cNvSpPr/>
              <p:nvPr/>
            </p:nvSpPr>
            <p:spPr>
              <a:xfrm>
                <a:off x="915500" y="3642325"/>
                <a:ext cx="116400" cy="72350"/>
              </a:xfrm>
              <a:custGeom>
                <a:avLst/>
                <a:gdLst/>
                <a:ahLst/>
                <a:cxnLst/>
                <a:rect l="l" t="t" r="r" b="b"/>
                <a:pathLst>
                  <a:path w="4656" h="2894" extrusionOk="0">
                    <a:moveTo>
                      <a:pt x="4405" y="1"/>
                    </a:moveTo>
                    <a:cubicBezTo>
                      <a:pt x="4209" y="1"/>
                      <a:pt x="3643" y="1158"/>
                      <a:pt x="2465" y="1347"/>
                    </a:cubicBezTo>
                    <a:cubicBezTo>
                      <a:pt x="2355" y="1365"/>
                      <a:pt x="2247" y="1373"/>
                      <a:pt x="2142" y="1373"/>
                    </a:cubicBezTo>
                    <a:cubicBezTo>
                      <a:pt x="1177" y="1373"/>
                      <a:pt x="456" y="695"/>
                      <a:pt x="232" y="695"/>
                    </a:cubicBezTo>
                    <a:cubicBezTo>
                      <a:pt x="209" y="695"/>
                      <a:pt x="192" y="702"/>
                      <a:pt x="180" y="717"/>
                    </a:cubicBezTo>
                    <a:cubicBezTo>
                      <a:pt x="1" y="946"/>
                      <a:pt x="1005" y="2893"/>
                      <a:pt x="2418" y="2893"/>
                    </a:cubicBezTo>
                    <a:cubicBezTo>
                      <a:pt x="2474" y="2893"/>
                      <a:pt x="2531" y="2890"/>
                      <a:pt x="2588" y="2884"/>
                    </a:cubicBezTo>
                    <a:cubicBezTo>
                      <a:pt x="4172" y="2702"/>
                      <a:pt x="4655" y="167"/>
                      <a:pt x="4430" y="8"/>
                    </a:cubicBezTo>
                    <a:cubicBezTo>
                      <a:pt x="4422" y="3"/>
                      <a:pt x="4414" y="1"/>
                      <a:pt x="4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5"/>
              <p:cNvSpPr/>
              <p:nvPr/>
            </p:nvSpPr>
            <p:spPr>
              <a:xfrm>
                <a:off x="374475" y="3916000"/>
                <a:ext cx="362825" cy="193825"/>
              </a:xfrm>
              <a:custGeom>
                <a:avLst/>
                <a:gdLst/>
                <a:ahLst/>
                <a:cxnLst/>
                <a:rect l="l" t="t" r="r" b="b"/>
                <a:pathLst>
                  <a:path w="14513" h="7753" extrusionOk="0">
                    <a:moveTo>
                      <a:pt x="4662" y="1"/>
                    </a:moveTo>
                    <a:cubicBezTo>
                      <a:pt x="2181" y="1"/>
                      <a:pt x="0" y="758"/>
                      <a:pt x="0" y="758"/>
                    </a:cubicBezTo>
                    <a:cubicBezTo>
                      <a:pt x="99" y="5071"/>
                      <a:pt x="6326" y="5356"/>
                      <a:pt x="6326" y="5356"/>
                    </a:cubicBezTo>
                    <a:lnTo>
                      <a:pt x="5367" y="6885"/>
                    </a:lnTo>
                    <a:lnTo>
                      <a:pt x="8203" y="7752"/>
                    </a:lnTo>
                    <a:lnTo>
                      <a:pt x="11404" y="4635"/>
                    </a:lnTo>
                    <a:cubicBezTo>
                      <a:pt x="13166" y="4568"/>
                      <a:pt x="14513" y="3479"/>
                      <a:pt x="14513" y="3479"/>
                    </a:cubicBezTo>
                    <a:cubicBezTo>
                      <a:pt x="13435" y="1304"/>
                      <a:pt x="8088" y="627"/>
                      <a:pt x="8088" y="627"/>
                    </a:cubicBezTo>
                    <a:cubicBezTo>
                      <a:pt x="7005" y="160"/>
                      <a:pt x="5802" y="1"/>
                      <a:pt x="4662" y="1"/>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08" name="Google Shape;708;p35"/>
          <p:cNvGrpSpPr/>
          <p:nvPr/>
        </p:nvGrpSpPr>
        <p:grpSpPr>
          <a:xfrm rot="180709">
            <a:off x="5584597" y="542144"/>
            <a:ext cx="1678402" cy="1779555"/>
            <a:chOff x="2243025" y="2928722"/>
            <a:chExt cx="1078075" cy="1142975"/>
          </a:xfrm>
        </p:grpSpPr>
        <p:grpSp>
          <p:nvGrpSpPr>
            <p:cNvPr id="709" name="Google Shape;709;p35"/>
            <p:cNvGrpSpPr/>
            <p:nvPr/>
          </p:nvGrpSpPr>
          <p:grpSpPr>
            <a:xfrm>
              <a:off x="2243275" y="2928738"/>
              <a:ext cx="1077575" cy="1142900"/>
              <a:chOff x="2243275" y="2928738"/>
              <a:chExt cx="1077575" cy="1142900"/>
            </a:xfrm>
          </p:grpSpPr>
          <p:grpSp>
            <p:nvGrpSpPr>
              <p:cNvPr id="710" name="Google Shape;710;p35"/>
              <p:cNvGrpSpPr/>
              <p:nvPr/>
            </p:nvGrpSpPr>
            <p:grpSpPr>
              <a:xfrm>
                <a:off x="2243275" y="2928738"/>
                <a:ext cx="1077575" cy="1142900"/>
                <a:chOff x="2218725" y="2711700"/>
                <a:chExt cx="1077575" cy="1142900"/>
              </a:xfrm>
            </p:grpSpPr>
            <p:sp>
              <p:nvSpPr>
                <p:cNvPr id="711" name="Google Shape;711;p35"/>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5"/>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5"/>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5"/>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35"/>
              <p:cNvGrpSpPr/>
              <p:nvPr/>
            </p:nvGrpSpPr>
            <p:grpSpPr>
              <a:xfrm>
                <a:off x="2243275" y="2928738"/>
                <a:ext cx="1077575" cy="1142900"/>
                <a:chOff x="2218725" y="2711700"/>
                <a:chExt cx="1077575" cy="1142900"/>
              </a:xfrm>
            </p:grpSpPr>
            <p:sp>
              <p:nvSpPr>
                <p:cNvPr id="716" name="Google Shape;716;p35"/>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5"/>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5"/>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5"/>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20" name="Google Shape;720;p35"/>
            <p:cNvGrpSpPr/>
            <p:nvPr/>
          </p:nvGrpSpPr>
          <p:grpSpPr>
            <a:xfrm>
              <a:off x="2243025" y="2928722"/>
              <a:ext cx="1078075" cy="1142975"/>
              <a:chOff x="2341450" y="2966950"/>
              <a:chExt cx="1078075" cy="1142975"/>
            </a:xfrm>
          </p:grpSpPr>
          <p:sp>
            <p:nvSpPr>
              <p:cNvPr id="721" name="Google Shape;721;p35"/>
              <p:cNvSpPr/>
              <p:nvPr/>
            </p:nvSpPr>
            <p:spPr>
              <a:xfrm>
                <a:off x="2341450" y="3356100"/>
                <a:ext cx="950025" cy="753825"/>
              </a:xfrm>
              <a:custGeom>
                <a:avLst/>
                <a:gdLst/>
                <a:ahLst/>
                <a:cxnLst/>
                <a:rect l="l" t="t" r="r" b="b"/>
                <a:pathLst>
                  <a:path w="38001" h="30153" extrusionOk="0">
                    <a:moveTo>
                      <a:pt x="19203" y="1"/>
                    </a:moveTo>
                    <a:cubicBezTo>
                      <a:pt x="11108" y="1"/>
                      <a:pt x="2930" y="4404"/>
                      <a:pt x="1244" y="10015"/>
                    </a:cubicBezTo>
                    <a:cubicBezTo>
                      <a:pt x="1070" y="10590"/>
                      <a:pt x="0" y="14515"/>
                      <a:pt x="2309" y="17430"/>
                    </a:cubicBezTo>
                    <a:cubicBezTo>
                      <a:pt x="4269" y="19908"/>
                      <a:pt x="7672" y="20014"/>
                      <a:pt x="8240" y="20014"/>
                    </a:cubicBezTo>
                    <a:cubicBezTo>
                      <a:pt x="8294" y="20014"/>
                      <a:pt x="8322" y="20013"/>
                      <a:pt x="8322" y="20013"/>
                    </a:cubicBezTo>
                    <a:lnTo>
                      <a:pt x="8322" y="20013"/>
                    </a:lnTo>
                    <a:cubicBezTo>
                      <a:pt x="7534" y="23712"/>
                      <a:pt x="10390" y="26148"/>
                      <a:pt x="14189" y="26148"/>
                    </a:cubicBezTo>
                    <a:cubicBezTo>
                      <a:pt x="15262" y="26148"/>
                      <a:pt x="16411" y="25953"/>
                      <a:pt x="17575" y="25538"/>
                    </a:cubicBezTo>
                    <a:cubicBezTo>
                      <a:pt x="17575" y="25538"/>
                      <a:pt x="19028" y="26714"/>
                      <a:pt x="20929" y="26790"/>
                    </a:cubicBezTo>
                    <a:lnTo>
                      <a:pt x="24383" y="30152"/>
                    </a:lnTo>
                    <a:lnTo>
                      <a:pt x="27445" y="29218"/>
                    </a:lnTo>
                    <a:lnTo>
                      <a:pt x="26411" y="27566"/>
                    </a:lnTo>
                    <a:cubicBezTo>
                      <a:pt x="26411" y="27566"/>
                      <a:pt x="33125" y="27257"/>
                      <a:pt x="33232" y="22603"/>
                    </a:cubicBezTo>
                    <a:cubicBezTo>
                      <a:pt x="34610" y="22405"/>
                      <a:pt x="35561" y="21890"/>
                      <a:pt x="36207" y="21225"/>
                    </a:cubicBezTo>
                    <a:cubicBezTo>
                      <a:pt x="37541" y="19850"/>
                      <a:pt x="38001" y="17806"/>
                      <a:pt x="37383" y="15925"/>
                    </a:cubicBezTo>
                    <a:cubicBezTo>
                      <a:pt x="37339" y="14693"/>
                      <a:pt x="37141" y="12871"/>
                      <a:pt x="36353" y="10855"/>
                    </a:cubicBezTo>
                    <a:cubicBezTo>
                      <a:pt x="34016" y="4878"/>
                      <a:pt x="28471" y="2173"/>
                      <a:pt x="26530" y="1373"/>
                    </a:cubicBezTo>
                    <a:cubicBezTo>
                      <a:pt x="24227" y="426"/>
                      <a:pt x="21719" y="1"/>
                      <a:pt x="19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5"/>
              <p:cNvSpPr/>
              <p:nvPr/>
            </p:nvSpPr>
            <p:spPr>
              <a:xfrm>
                <a:off x="2783575"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0" y="3478"/>
                    </a:cubicBezTo>
                    <a:cubicBezTo>
                      <a:pt x="0" y="3478"/>
                      <a:pt x="1347" y="4568"/>
                      <a:pt x="3114" y="4639"/>
                    </a:cubicBezTo>
                    <a:lnTo>
                      <a:pt x="6314" y="7752"/>
                    </a:lnTo>
                    <a:lnTo>
                      <a:pt x="9150" y="6889"/>
                    </a:lnTo>
                    <a:lnTo>
                      <a:pt x="8192" y="5356"/>
                    </a:lnTo>
                    <a:cubicBezTo>
                      <a:pt x="8192" y="5356"/>
                      <a:pt x="14414" y="5071"/>
                      <a:pt x="14513" y="757"/>
                    </a:cubicBezTo>
                    <a:cubicBezTo>
                      <a:pt x="14513" y="757"/>
                      <a:pt x="12332" y="0"/>
                      <a:pt x="9851" y="0"/>
                    </a:cubicBezTo>
                    <a:close/>
                  </a:path>
                </a:pathLst>
              </a:custGeom>
              <a:solidFill>
                <a:srgbClr val="C4BFFA">
                  <a:alpha val="36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5"/>
              <p:cNvSpPr/>
              <p:nvPr/>
            </p:nvSpPr>
            <p:spPr>
              <a:xfrm>
                <a:off x="2861200" y="3891350"/>
                <a:ext cx="107775" cy="110250"/>
              </a:xfrm>
              <a:custGeom>
                <a:avLst/>
                <a:gdLst/>
                <a:ahLst/>
                <a:cxnLst/>
                <a:rect l="l" t="t" r="r" b="b"/>
                <a:pathLst>
                  <a:path w="4311" h="4410" extrusionOk="0">
                    <a:moveTo>
                      <a:pt x="4180" y="1"/>
                    </a:moveTo>
                    <a:cubicBezTo>
                      <a:pt x="3954" y="1854"/>
                      <a:pt x="3162" y="3181"/>
                      <a:pt x="1890" y="3835"/>
                    </a:cubicBezTo>
                    <a:cubicBezTo>
                      <a:pt x="1116" y="4238"/>
                      <a:pt x="373" y="4277"/>
                      <a:pt x="111" y="4277"/>
                    </a:cubicBezTo>
                    <a:cubicBezTo>
                      <a:pt x="49" y="4277"/>
                      <a:pt x="14" y="4275"/>
                      <a:pt x="13" y="4275"/>
                    </a:cubicBezTo>
                    <a:lnTo>
                      <a:pt x="1" y="4405"/>
                    </a:lnTo>
                    <a:cubicBezTo>
                      <a:pt x="9" y="4405"/>
                      <a:pt x="52" y="4409"/>
                      <a:pt x="128" y="4409"/>
                    </a:cubicBezTo>
                    <a:cubicBezTo>
                      <a:pt x="413" y="4409"/>
                      <a:pt x="1153" y="4366"/>
                      <a:pt x="1946" y="3958"/>
                    </a:cubicBezTo>
                    <a:cubicBezTo>
                      <a:pt x="2865" y="3486"/>
                      <a:pt x="4017" y="2421"/>
                      <a:pt x="4310" y="17"/>
                    </a:cubicBezTo>
                    <a:lnTo>
                      <a:pt x="4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5"/>
              <p:cNvSpPr/>
              <p:nvPr/>
            </p:nvSpPr>
            <p:spPr>
              <a:xfrm>
                <a:off x="2376500" y="3379225"/>
                <a:ext cx="880425" cy="605775"/>
              </a:xfrm>
              <a:custGeom>
                <a:avLst/>
                <a:gdLst/>
                <a:ahLst/>
                <a:cxnLst/>
                <a:rect l="l" t="t" r="r" b="b"/>
                <a:pathLst>
                  <a:path w="35217" h="24231" extrusionOk="0">
                    <a:moveTo>
                      <a:pt x="17796" y="1"/>
                    </a:moveTo>
                    <a:cubicBezTo>
                      <a:pt x="10293" y="1"/>
                      <a:pt x="2715" y="4083"/>
                      <a:pt x="1153" y="9281"/>
                    </a:cubicBezTo>
                    <a:cubicBezTo>
                      <a:pt x="990" y="9811"/>
                      <a:pt x="0" y="13451"/>
                      <a:pt x="2139" y="16153"/>
                    </a:cubicBezTo>
                    <a:cubicBezTo>
                      <a:pt x="3961" y="18449"/>
                      <a:pt x="7118" y="18546"/>
                      <a:pt x="7636" y="18546"/>
                    </a:cubicBezTo>
                    <a:cubicBezTo>
                      <a:pt x="7683" y="18546"/>
                      <a:pt x="7708" y="18545"/>
                      <a:pt x="7708" y="18545"/>
                    </a:cubicBezTo>
                    <a:lnTo>
                      <a:pt x="7708" y="18545"/>
                    </a:lnTo>
                    <a:cubicBezTo>
                      <a:pt x="6981" y="21973"/>
                      <a:pt x="9628" y="24231"/>
                      <a:pt x="13148" y="24231"/>
                    </a:cubicBezTo>
                    <a:cubicBezTo>
                      <a:pt x="14610" y="24231"/>
                      <a:pt x="16222" y="23842"/>
                      <a:pt x="17804" y="22985"/>
                    </a:cubicBezTo>
                    <a:cubicBezTo>
                      <a:pt x="21067" y="21224"/>
                      <a:pt x="24665" y="20875"/>
                      <a:pt x="27001" y="20875"/>
                    </a:cubicBezTo>
                    <a:cubicBezTo>
                      <a:pt x="28531" y="20875"/>
                      <a:pt x="29521" y="21024"/>
                      <a:pt x="29521" y="21024"/>
                    </a:cubicBezTo>
                    <a:cubicBezTo>
                      <a:pt x="29554" y="21025"/>
                      <a:pt x="29587" y="21025"/>
                      <a:pt x="29620" y="21025"/>
                    </a:cubicBezTo>
                    <a:cubicBezTo>
                      <a:pt x="31559" y="21025"/>
                      <a:pt x="32786" y="20456"/>
                      <a:pt x="33553" y="19666"/>
                    </a:cubicBezTo>
                    <a:cubicBezTo>
                      <a:pt x="34789" y="18394"/>
                      <a:pt x="35216" y="16501"/>
                      <a:pt x="34642" y="14758"/>
                    </a:cubicBezTo>
                    <a:cubicBezTo>
                      <a:pt x="34603" y="13618"/>
                      <a:pt x="34416" y="11926"/>
                      <a:pt x="33684" y="10057"/>
                    </a:cubicBezTo>
                    <a:cubicBezTo>
                      <a:pt x="31521" y="4524"/>
                      <a:pt x="26384" y="2012"/>
                      <a:pt x="24585" y="1272"/>
                    </a:cubicBezTo>
                    <a:cubicBezTo>
                      <a:pt x="22451" y="395"/>
                      <a:pt x="20128" y="1"/>
                      <a:pt x="17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5"/>
              <p:cNvSpPr/>
              <p:nvPr/>
            </p:nvSpPr>
            <p:spPr>
              <a:xfrm>
                <a:off x="2561075" y="3638950"/>
                <a:ext cx="392150" cy="205600"/>
              </a:xfrm>
              <a:custGeom>
                <a:avLst/>
                <a:gdLst/>
                <a:ahLst/>
                <a:cxnLst/>
                <a:rect l="l" t="t" r="r" b="b"/>
                <a:pathLst>
                  <a:path w="15686" h="8224" extrusionOk="0">
                    <a:moveTo>
                      <a:pt x="13287" y="0"/>
                    </a:moveTo>
                    <a:cubicBezTo>
                      <a:pt x="12515" y="0"/>
                      <a:pt x="11634" y="238"/>
                      <a:pt x="10952" y="919"/>
                    </a:cubicBezTo>
                    <a:cubicBezTo>
                      <a:pt x="9510" y="2357"/>
                      <a:pt x="8322" y="3272"/>
                      <a:pt x="3941" y="3854"/>
                    </a:cubicBezTo>
                    <a:cubicBezTo>
                      <a:pt x="2543" y="4041"/>
                      <a:pt x="1521" y="4571"/>
                      <a:pt x="896" y="5427"/>
                    </a:cubicBezTo>
                    <a:cubicBezTo>
                      <a:pt x="0" y="6659"/>
                      <a:pt x="258" y="8152"/>
                      <a:pt x="262" y="8168"/>
                    </a:cubicBezTo>
                    <a:cubicBezTo>
                      <a:pt x="266" y="8200"/>
                      <a:pt x="293" y="8223"/>
                      <a:pt x="325" y="8223"/>
                    </a:cubicBezTo>
                    <a:lnTo>
                      <a:pt x="337" y="8219"/>
                    </a:lnTo>
                    <a:cubicBezTo>
                      <a:pt x="373" y="8215"/>
                      <a:pt x="396" y="8180"/>
                      <a:pt x="392" y="8144"/>
                    </a:cubicBezTo>
                    <a:cubicBezTo>
                      <a:pt x="389" y="8128"/>
                      <a:pt x="139" y="6690"/>
                      <a:pt x="1002" y="5506"/>
                    </a:cubicBezTo>
                    <a:cubicBezTo>
                      <a:pt x="1605" y="4678"/>
                      <a:pt x="2599" y="4167"/>
                      <a:pt x="3957" y="3985"/>
                    </a:cubicBezTo>
                    <a:cubicBezTo>
                      <a:pt x="8382" y="3395"/>
                      <a:pt x="9586" y="2468"/>
                      <a:pt x="11047" y="1011"/>
                    </a:cubicBezTo>
                    <a:cubicBezTo>
                      <a:pt x="11701" y="360"/>
                      <a:pt x="12547" y="131"/>
                      <a:pt x="13287" y="131"/>
                    </a:cubicBezTo>
                    <a:cubicBezTo>
                      <a:pt x="13606" y="131"/>
                      <a:pt x="13905" y="173"/>
                      <a:pt x="14161" y="242"/>
                    </a:cubicBezTo>
                    <a:cubicBezTo>
                      <a:pt x="14893" y="436"/>
                      <a:pt x="15412" y="852"/>
                      <a:pt x="15551" y="1351"/>
                    </a:cubicBezTo>
                    <a:cubicBezTo>
                      <a:pt x="15557" y="1380"/>
                      <a:pt x="15581" y="1398"/>
                      <a:pt x="15609" y="1398"/>
                    </a:cubicBezTo>
                    <a:cubicBezTo>
                      <a:pt x="15616" y="1398"/>
                      <a:pt x="15623" y="1397"/>
                      <a:pt x="15630" y="1395"/>
                    </a:cubicBezTo>
                    <a:cubicBezTo>
                      <a:pt x="15666" y="1387"/>
                      <a:pt x="15685" y="1351"/>
                      <a:pt x="15678" y="1316"/>
                    </a:cubicBezTo>
                    <a:cubicBezTo>
                      <a:pt x="15527" y="773"/>
                      <a:pt x="14976" y="321"/>
                      <a:pt x="14196" y="115"/>
                    </a:cubicBezTo>
                    <a:cubicBezTo>
                      <a:pt x="13930" y="44"/>
                      <a:pt x="13618" y="0"/>
                      <a:pt x="13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5"/>
              <p:cNvSpPr/>
              <p:nvPr/>
            </p:nvSpPr>
            <p:spPr>
              <a:xfrm>
                <a:off x="2392525" y="3544975"/>
                <a:ext cx="300675" cy="175000"/>
              </a:xfrm>
              <a:custGeom>
                <a:avLst/>
                <a:gdLst/>
                <a:ahLst/>
                <a:cxnLst/>
                <a:rect l="l" t="t" r="r" b="b"/>
                <a:pathLst>
                  <a:path w="12027" h="7000" extrusionOk="0">
                    <a:moveTo>
                      <a:pt x="11820" y="0"/>
                    </a:moveTo>
                    <a:cubicBezTo>
                      <a:pt x="11817" y="0"/>
                      <a:pt x="11815" y="0"/>
                      <a:pt x="11812" y="1"/>
                    </a:cubicBezTo>
                    <a:cubicBezTo>
                      <a:pt x="11777" y="5"/>
                      <a:pt x="11753" y="36"/>
                      <a:pt x="11753" y="76"/>
                    </a:cubicBezTo>
                    <a:cubicBezTo>
                      <a:pt x="11892" y="1498"/>
                      <a:pt x="11285" y="2654"/>
                      <a:pt x="9947" y="3510"/>
                    </a:cubicBezTo>
                    <a:cubicBezTo>
                      <a:pt x="8945" y="4152"/>
                      <a:pt x="7883" y="4373"/>
                      <a:pt x="7871" y="4377"/>
                    </a:cubicBezTo>
                    <a:cubicBezTo>
                      <a:pt x="7855" y="4381"/>
                      <a:pt x="7840" y="4389"/>
                      <a:pt x="7832" y="4401"/>
                    </a:cubicBezTo>
                    <a:cubicBezTo>
                      <a:pt x="6618" y="6041"/>
                      <a:pt x="5350" y="6869"/>
                      <a:pt x="4066" y="6869"/>
                    </a:cubicBezTo>
                    <a:cubicBezTo>
                      <a:pt x="4013" y="6869"/>
                      <a:pt x="3959" y="6868"/>
                      <a:pt x="3906" y="6865"/>
                    </a:cubicBezTo>
                    <a:cubicBezTo>
                      <a:pt x="1688" y="6750"/>
                      <a:pt x="147" y="4183"/>
                      <a:pt x="132" y="4160"/>
                    </a:cubicBezTo>
                    <a:cubicBezTo>
                      <a:pt x="118" y="4138"/>
                      <a:pt x="96" y="4126"/>
                      <a:pt x="74" y="4126"/>
                    </a:cubicBezTo>
                    <a:cubicBezTo>
                      <a:pt x="63" y="4126"/>
                      <a:pt x="51" y="4129"/>
                      <a:pt x="41" y="4136"/>
                    </a:cubicBezTo>
                    <a:cubicBezTo>
                      <a:pt x="9" y="4156"/>
                      <a:pt x="1" y="4195"/>
                      <a:pt x="17" y="4227"/>
                    </a:cubicBezTo>
                    <a:cubicBezTo>
                      <a:pt x="33" y="4255"/>
                      <a:pt x="1609" y="6877"/>
                      <a:pt x="3898" y="6996"/>
                    </a:cubicBezTo>
                    <a:cubicBezTo>
                      <a:pt x="3954" y="7000"/>
                      <a:pt x="4009" y="7000"/>
                      <a:pt x="4061" y="7000"/>
                    </a:cubicBezTo>
                    <a:cubicBezTo>
                      <a:pt x="5388" y="7000"/>
                      <a:pt x="6687" y="6160"/>
                      <a:pt x="7923" y="4500"/>
                    </a:cubicBezTo>
                    <a:cubicBezTo>
                      <a:pt x="8093" y="4465"/>
                      <a:pt x="9079" y="4223"/>
                      <a:pt x="10014" y="3625"/>
                    </a:cubicBezTo>
                    <a:cubicBezTo>
                      <a:pt x="11381" y="2754"/>
                      <a:pt x="12026" y="1522"/>
                      <a:pt x="11888" y="60"/>
                    </a:cubicBezTo>
                    <a:cubicBezTo>
                      <a:pt x="11884" y="27"/>
                      <a:pt x="11856" y="0"/>
                      <a:pt x="11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5"/>
              <p:cNvSpPr/>
              <p:nvPr/>
            </p:nvSpPr>
            <p:spPr>
              <a:xfrm>
                <a:off x="2981525" y="3507550"/>
                <a:ext cx="171925" cy="222725"/>
              </a:xfrm>
              <a:custGeom>
                <a:avLst/>
                <a:gdLst/>
                <a:ahLst/>
                <a:cxnLst/>
                <a:rect l="l" t="t" r="r" b="b"/>
                <a:pathLst>
                  <a:path w="6877" h="8909" extrusionOk="0">
                    <a:moveTo>
                      <a:pt x="4682" y="1"/>
                    </a:moveTo>
                    <a:cubicBezTo>
                      <a:pt x="4358" y="1"/>
                      <a:pt x="4035" y="51"/>
                      <a:pt x="3743" y="183"/>
                    </a:cubicBezTo>
                    <a:cubicBezTo>
                      <a:pt x="3252" y="401"/>
                      <a:pt x="2919" y="824"/>
                      <a:pt x="2753" y="1438"/>
                    </a:cubicBezTo>
                    <a:cubicBezTo>
                      <a:pt x="2543" y="2234"/>
                      <a:pt x="2654" y="3066"/>
                      <a:pt x="2765" y="3870"/>
                    </a:cubicBezTo>
                    <a:cubicBezTo>
                      <a:pt x="3011" y="5684"/>
                      <a:pt x="3240" y="7399"/>
                      <a:pt x="52" y="8782"/>
                    </a:cubicBezTo>
                    <a:cubicBezTo>
                      <a:pt x="16" y="8798"/>
                      <a:pt x="0" y="8837"/>
                      <a:pt x="16" y="8869"/>
                    </a:cubicBezTo>
                    <a:cubicBezTo>
                      <a:pt x="28" y="8897"/>
                      <a:pt x="52" y="8908"/>
                      <a:pt x="76" y="8908"/>
                    </a:cubicBezTo>
                    <a:cubicBezTo>
                      <a:pt x="87" y="8908"/>
                      <a:pt x="95" y="8908"/>
                      <a:pt x="103" y="8905"/>
                    </a:cubicBezTo>
                    <a:cubicBezTo>
                      <a:pt x="3387" y="7483"/>
                      <a:pt x="3137" y="5637"/>
                      <a:pt x="2896" y="3850"/>
                    </a:cubicBezTo>
                    <a:cubicBezTo>
                      <a:pt x="2789" y="3062"/>
                      <a:pt x="2678" y="2242"/>
                      <a:pt x="2880" y="1474"/>
                    </a:cubicBezTo>
                    <a:cubicBezTo>
                      <a:pt x="3034" y="900"/>
                      <a:pt x="3343" y="507"/>
                      <a:pt x="3799" y="302"/>
                    </a:cubicBezTo>
                    <a:cubicBezTo>
                      <a:pt x="4067" y="181"/>
                      <a:pt x="4367" y="135"/>
                      <a:pt x="4670" y="135"/>
                    </a:cubicBezTo>
                    <a:cubicBezTo>
                      <a:pt x="5694" y="135"/>
                      <a:pt x="6758" y="664"/>
                      <a:pt x="6773" y="670"/>
                    </a:cubicBezTo>
                    <a:cubicBezTo>
                      <a:pt x="6783" y="675"/>
                      <a:pt x="6793" y="677"/>
                      <a:pt x="6803" y="677"/>
                    </a:cubicBezTo>
                    <a:cubicBezTo>
                      <a:pt x="6827" y="677"/>
                      <a:pt x="6849" y="664"/>
                      <a:pt x="6861" y="642"/>
                    </a:cubicBezTo>
                    <a:cubicBezTo>
                      <a:pt x="6876" y="610"/>
                      <a:pt x="6864" y="567"/>
                      <a:pt x="6833" y="551"/>
                    </a:cubicBezTo>
                    <a:cubicBezTo>
                      <a:pt x="6775" y="524"/>
                      <a:pt x="5724" y="1"/>
                      <a:pt x="4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5"/>
              <p:cNvSpPr/>
              <p:nvPr/>
            </p:nvSpPr>
            <p:spPr>
              <a:xfrm>
                <a:off x="3111250" y="3711925"/>
                <a:ext cx="133100" cy="37950"/>
              </a:xfrm>
              <a:custGeom>
                <a:avLst/>
                <a:gdLst/>
                <a:ahLst/>
                <a:cxnLst/>
                <a:rect l="l" t="t" r="r" b="b"/>
                <a:pathLst>
                  <a:path w="5324" h="1518" extrusionOk="0">
                    <a:moveTo>
                      <a:pt x="2127" y="0"/>
                    </a:moveTo>
                    <a:cubicBezTo>
                      <a:pt x="992" y="0"/>
                      <a:pt x="70" y="335"/>
                      <a:pt x="52" y="341"/>
                    </a:cubicBezTo>
                    <a:cubicBezTo>
                      <a:pt x="20" y="353"/>
                      <a:pt x="0" y="393"/>
                      <a:pt x="12" y="425"/>
                    </a:cubicBezTo>
                    <a:cubicBezTo>
                      <a:pt x="24" y="452"/>
                      <a:pt x="49" y="468"/>
                      <a:pt x="76" y="468"/>
                    </a:cubicBezTo>
                    <a:cubicBezTo>
                      <a:pt x="83" y="468"/>
                      <a:pt x="91" y="467"/>
                      <a:pt x="99" y="464"/>
                    </a:cubicBezTo>
                    <a:cubicBezTo>
                      <a:pt x="115" y="458"/>
                      <a:pt x="1018" y="131"/>
                      <a:pt x="2126" y="131"/>
                    </a:cubicBezTo>
                    <a:cubicBezTo>
                      <a:pt x="3153" y="131"/>
                      <a:pt x="4357" y="412"/>
                      <a:pt x="5197" y="1490"/>
                    </a:cubicBezTo>
                    <a:cubicBezTo>
                      <a:pt x="5213" y="1510"/>
                      <a:pt x="5232" y="1518"/>
                      <a:pt x="5252" y="1518"/>
                    </a:cubicBezTo>
                    <a:cubicBezTo>
                      <a:pt x="5264" y="1518"/>
                      <a:pt x="5280" y="1514"/>
                      <a:pt x="5292" y="1502"/>
                    </a:cubicBezTo>
                    <a:cubicBezTo>
                      <a:pt x="5319" y="1482"/>
                      <a:pt x="5323" y="1438"/>
                      <a:pt x="5304" y="1411"/>
                    </a:cubicBezTo>
                    <a:cubicBezTo>
                      <a:pt x="4430" y="291"/>
                      <a:pt x="3186" y="0"/>
                      <a:pt x="2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5"/>
              <p:cNvSpPr/>
              <p:nvPr/>
            </p:nvSpPr>
            <p:spPr>
              <a:xfrm>
                <a:off x="3156875" y="3659875"/>
                <a:ext cx="41725" cy="59500"/>
              </a:xfrm>
              <a:custGeom>
                <a:avLst/>
                <a:gdLst/>
                <a:ahLst/>
                <a:cxnLst/>
                <a:rect l="l" t="t" r="r" b="b"/>
                <a:pathLst>
                  <a:path w="1669" h="2380" extrusionOk="0">
                    <a:moveTo>
                      <a:pt x="131" y="1"/>
                    </a:moveTo>
                    <a:cubicBezTo>
                      <a:pt x="92" y="1"/>
                      <a:pt x="68" y="3"/>
                      <a:pt x="64" y="3"/>
                    </a:cubicBezTo>
                    <a:cubicBezTo>
                      <a:pt x="29" y="7"/>
                      <a:pt x="1" y="43"/>
                      <a:pt x="9" y="79"/>
                    </a:cubicBezTo>
                    <a:cubicBezTo>
                      <a:pt x="13" y="112"/>
                      <a:pt x="40" y="134"/>
                      <a:pt x="72" y="134"/>
                    </a:cubicBezTo>
                    <a:cubicBezTo>
                      <a:pt x="75" y="134"/>
                      <a:pt x="78" y="134"/>
                      <a:pt x="80" y="134"/>
                    </a:cubicBezTo>
                    <a:cubicBezTo>
                      <a:pt x="81" y="134"/>
                      <a:pt x="101" y="131"/>
                      <a:pt x="135" y="131"/>
                    </a:cubicBezTo>
                    <a:cubicBezTo>
                      <a:pt x="244" y="131"/>
                      <a:pt x="500" y="157"/>
                      <a:pt x="765" y="368"/>
                    </a:cubicBezTo>
                    <a:cubicBezTo>
                      <a:pt x="1185" y="708"/>
                      <a:pt x="1451" y="1382"/>
                      <a:pt x="1534" y="2316"/>
                    </a:cubicBezTo>
                    <a:cubicBezTo>
                      <a:pt x="1534" y="2352"/>
                      <a:pt x="1566" y="2380"/>
                      <a:pt x="1597" y="2380"/>
                    </a:cubicBezTo>
                    <a:lnTo>
                      <a:pt x="1605" y="2380"/>
                    </a:lnTo>
                    <a:cubicBezTo>
                      <a:pt x="1641" y="2376"/>
                      <a:pt x="1669" y="2344"/>
                      <a:pt x="1665" y="2308"/>
                    </a:cubicBezTo>
                    <a:cubicBezTo>
                      <a:pt x="1581" y="1318"/>
                      <a:pt x="1304" y="633"/>
                      <a:pt x="845" y="265"/>
                    </a:cubicBezTo>
                    <a:cubicBezTo>
                      <a:pt x="548" y="28"/>
                      <a:pt x="258"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5"/>
              <p:cNvSpPr/>
              <p:nvPr/>
            </p:nvSpPr>
            <p:spPr>
              <a:xfrm>
                <a:off x="2613250" y="3769800"/>
                <a:ext cx="201250" cy="192275"/>
              </a:xfrm>
              <a:custGeom>
                <a:avLst/>
                <a:gdLst/>
                <a:ahLst/>
                <a:cxnLst/>
                <a:rect l="l" t="t" r="r" b="b"/>
                <a:pathLst>
                  <a:path w="8050" h="7691" extrusionOk="0">
                    <a:moveTo>
                      <a:pt x="6639" y="0"/>
                    </a:moveTo>
                    <a:cubicBezTo>
                      <a:pt x="6202" y="0"/>
                      <a:pt x="5823" y="109"/>
                      <a:pt x="5506" y="328"/>
                    </a:cubicBezTo>
                    <a:cubicBezTo>
                      <a:pt x="4504" y="1021"/>
                      <a:pt x="4481" y="2534"/>
                      <a:pt x="4477" y="2601"/>
                    </a:cubicBezTo>
                    <a:cubicBezTo>
                      <a:pt x="4568" y="4340"/>
                      <a:pt x="4160" y="5651"/>
                      <a:pt x="3268" y="6503"/>
                    </a:cubicBezTo>
                    <a:cubicBezTo>
                      <a:pt x="2268" y="7454"/>
                      <a:pt x="910" y="7561"/>
                      <a:pt x="343" y="7561"/>
                    </a:cubicBezTo>
                    <a:cubicBezTo>
                      <a:pt x="178" y="7561"/>
                      <a:pt x="80" y="7552"/>
                      <a:pt x="76" y="7552"/>
                    </a:cubicBezTo>
                    <a:cubicBezTo>
                      <a:pt x="73" y="7552"/>
                      <a:pt x="71" y="7552"/>
                      <a:pt x="68" y="7552"/>
                    </a:cubicBezTo>
                    <a:cubicBezTo>
                      <a:pt x="35" y="7552"/>
                      <a:pt x="4" y="7575"/>
                      <a:pt x="1" y="7612"/>
                    </a:cubicBezTo>
                    <a:cubicBezTo>
                      <a:pt x="1" y="7647"/>
                      <a:pt x="25" y="7679"/>
                      <a:pt x="60" y="7683"/>
                    </a:cubicBezTo>
                    <a:cubicBezTo>
                      <a:pt x="64" y="7683"/>
                      <a:pt x="167" y="7691"/>
                      <a:pt x="341" y="7691"/>
                    </a:cubicBezTo>
                    <a:cubicBezTo>
                      <a:pt x="932" y="7691"/>
                      <a:pt x="2326" y="7580"/>
                      <a:pt x="3356" y="6598"/>
                    </a:cubicBezTo>
                    <a:cubicBezTo>
                      <a:pt x="4279" y="5722"/>
                      <a:pt x="4702" y="4372"/>
                      <a:pt x="4611" y="2597"/>
                    </a:cubicBezTo>
                    <a:cubicBezTo>
                      <a:pt x="4611" y="2581"/>
                      <a:pt x="4635" y="1088"/>
                      <a:pt x="5582" y="438"/>
                    </a:cubicBezTo>
                    <a:cubicBezTo>
                      <a:pt x="5878" y="234"/>
                      <a:pt x="6233" y="132"/>
                      <a:pt x="6644" y="132"/>
                    </a:cubicBezTo>
                    <a:cubicBezTo>
                      <a:pt x="7030" y="132"/>
                      <a:pt x="7467" y="222"/>
                      <a:pt x="7950" y="403"/>
                    </a:cubicBezTo>
                    <a:cubicBezTo>
                      <a:pt x="7958" y="405"/>
                      <a:pt x="7966" y="407"/>
                      <a:pt x="7974" y="407"/>
                    </a:cubicBezTo>
                    <a:cubicBezTo>
                      <a:pt x="8002" y="407"/>
                      <a:pt x="8028" y="391"/>
                      <a:pt x="8037" y="363"/>
                    </a:cubicBezTo>
                    <a:cubicBezTo>
                      <a:pt x="8049" y="328"/>
                      <a:pt x="8033" y="292"/>
                      <a:pt x="7998" y="280"/>
                    </a:cubicBezTo>
                    <a:cubicBezTo>
                      <a:pt x="7497" y="94"/>
                      <a:pt x="7044" y="0"/>
                      <a:pt x="6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5"/>
              <p:cNvSpPr/>
              <p:nvPr/>
            </p:nvSpPr>
            <p:spPr>
              <a:xfrm>
                <a:off x="2639200" y="3823650"/>
                <a:ext cx="89850" cy="20800"/>
              </a:xfrm>
              <a:custGeom>
                <a:avLst/>
                <a:gdLst/>
                <a:ahLst/>
                <a:cxnLst/>
                <a:rect l="l" t="t" r="r" b="b"/>
                <a:pathLst>
                  <a:path w="3594" h="832" extrusionOk="0">
                    <a:moveTo>
                      <a:pt x="2123" y="0"/>
                    </a:moveTo>
                    <a:cubicBezTo>
                      <a:pt x="1145" y="0"/>
                      <a:pt x="112" y="527"/>
                      <a:pt x="44" y="562"/>
                    </a:cubicBezTo>
                    <a:cubicBezTo>
                      <a:pt x="12" y="578"/>
                      <a:pt x="1" y="617"/>
                      <a:pt x="16" y="649"/>
                    </a:cubicBezTo>
                    <a:cubicBezTo>
                      <a:pt x="27" y="671"/>
                      <a:pt x="50" y="686"/>
                      <a:pt x="73" y="686"/>
                    </a:cubicBezTo>
                    <a:cubicBezTo>
                      <a:pt x="84" y="686"/>
                      <a:pt x="94" y="683"/>
                      <a:pt x="103" y="677"/>
                    </a:cubicBezTo>
                    <a:cubicBezTo>
                      <a:pt x="121" y="669"/>
                      <a:pt x="1161" y="140"/>
                      <a:pt x="2122" y="140"/>
                    </a:cubicBezTo>
                    <a:cubicBezTo>
                      <a:pt x="2653" y="140"/>
                      <a:pt x="3160" y="301"/>
                      <a:pt x="3458" y="800"/>
                    </a:cubicBezTo>
                    <a:cubicBezTo>
                      <a:pt x="3474" y="819"/>
                      <a:pt x="3494" y="831"/>
                      <a:pt x="3518" y="831"/>
                    </a:cubicBezTo>
                    <a:cubicBezTo>
                      <a:pt x="3530" y="831"/>
                      <a:pt x="3542" y="827"/>
                      <a:pt x="3549" y="823"/>
                    </a:cubicBezTo>
                    <a:cubicBezTo>
                      <a:pt x="3581" y="804"/>
                      <a:pt x="3593" y="764"/>
                      <a:pt x="3573" y="732"/>
                    </a:cubicBezTo>
                    <a:cubicBezTo>
                      <a:pt x="3241" y="178"/>
                      <a:pt x="2692" y="0"/>
                      <a:pt x="2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5"/>
              <p:cNvSpPr/>
              <p:nvPr/>
            </p:nvSpPr>
            <p:spPr>
              <a:xfrm>
                <a:off x="2756050" y="3501600"/>
                <a:ext cx="77650" cy="215500"/>
              </a:xfrm>
              <a:custGeom>
                <a:avLst/>
                <a:gdLst/>
                <a:ahLst/>
                <a:cxnLst/>
                <a:rect l="l" t="t" r="r" b="b"/>
                <a:pathLst>
                  <a:path w="3106" h="8620" extrusionOk="0">
                    <a:moveTo>
                      <a:pt x="3029" y="1"/>
                    </a:moveTo>
                    <a:cubicBezTo>
                      <a:pt x="3021" y="1"/>
                      <a:pt x="3014" y="2"/>
                      <a:pt x="3007" y="5"/>
                    </a:cubicBezTo>
                    <a:cubicBezTo>
                      <a:pt x="1379" y="686"/>
                      <a:pt x="436" y="1530"/>
                      <a:pt x="214" y="2516"/>
                    </a:cubicBezTo>
                    <a:cubicBezTo>
                      <a:pt x="64" y="3173"/>
                      <a:pt x="254" y="3768"/>
                      <a:pt x="456" y="4397"/>
                    </a:cubicBezTo>
                    <a:cubicBezTo>
                      <a:pt x="693" y="5130"/>
                      <a:pt x="935" y="5887"/>
                      <a:pt x="733" y="6889"/>
                    </a:cubicBezTo>
                    <a:cubicBezTo>
                      <a:pt x="618" y="7459"/>
                      <a:pt x="381" y="8006"/>
                      <a:pt x="20" y="8517"/>
                    </a:cubicBezTo>
                    <a:cubicBezTo>
                      <a:pt x="0" y="8544"/>
                      <a:pt x="8" y="8588"/>
                      <a:pt x="40" y="8608"/>
                    </a:cubicBezTo>
                    <a:cubicBezTo>
                      <a:pt x="48" y="8616"/>
                      <a:pt x="64" y="8620"/>
                      <a:pt x="76" y="8620"/>
                    </a:cubicBezTo>
                    <a:cubicBezTo>
                      <a:pt x="95" y="8620"/>
                      <a:pt x="119" y="8608"/>
                      <a:pt x="131" y="8592"/>
                    </a:cubicBezTo>
                    <a:cubicBezTo>
                      <a:pt x="499" y="8065"/>
                      <a:pt x="745" y="7503"/>
                      <a:pt x="864" y="6917"/>
                    </a:cubicBezTo>
                    <a:cubicBezTo>
                      <a:pt x="1070" y="5879"/>
                      <a:pt x="812" y="5071"/>
                      <a:pt x="583" y="4358"/>
                    </a:cubicBezTo>
                    <a:cubicBezTo>
                      <a:pt x="385" y="3748"/>
                      <a:pt x="198" y="3170"/>
                      <a:pt x="341" y="2544"/>
                    </a:cubicBezTo>
                    <a:cubicBezTo>
                      <a:pt x="555" y="1601"/>
                      <a:pt x="1470" y="789"/>
                      <a:pt x="3058" y="128"/>
                    </a:cubicBezTo>
                    <a:cubicBezTo>
                      <a:pt x="3090" y="112"/>
                      <a:pt x="3106" y="76"/>
                      <a:pt x="3094" y="40"/>
                    </a:cubicBezTo>
                    <a:cubicBezTo>
                      <a:pt x="3082" y="16"/>
                      <a:pt x="3055" y="1"/>
                      <a:pt x="30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5"/>
              <p:cNvSpPr/>
              <p:nvPr/>
            </p:nvSpPr>
            <p:spPr>
              <a:xfrm>
                <a:off x="3062425" y="3795450"/>
                <a:ext cx="40525" cy="107425"/>
              </a:xfrm>
              <a:custGeom>
                <a:avLst/>
                <a:gdLst/>
                <a:ahLst/>
                <a:cxnLst/>
                <a:rect l="l" t="t" r="r" b="b"/>
                <a:pathLst>
                  <a:path w="1621" h="4297" extrusionOk="0">
                    <a:moveTo>
                      <a:pt x="262" y="1"/>
                    </a:moveTo>
                    <a:cubicBezTo>
                      <a:pt x="248" y="1"/>
                      <a:pt x="235" y="5"/>
                      <a:pt x="222" y="15"/>
                    </a:cubicBezTo>
                    <a:cubicBezTo>
                      <a:pt x="194" y="34"/>
                      <a:pt x="186" y="78"/>
                      <a:pt x="210" y="106"/>
                    </a:cubicBezTo>
                    <a:cubicBezTo>
                      <a:pt x="1458" y="1825"/>
                      <a:pt x="36" y="4173"/>
                      <a:pt x="20" y="4197"/>
                    </a:cubicBezTo>
                    <a:cubicBezTo>
                      <a:pt x="0" y="4229"/>
                      <a:pt x="12" y="4269"/>
                      <a:pt x="44" y="4288"/>
                    </a:cubicBezTo>
                    <a:cubicBezTo>
                      <a:pt x="52" y="4292"/>
                      <a:pt x="64" y="4296"/>
                      <a:pt x="76" y="4296"/>
                    </a:cubicBezTo>
                    <a:cubicBezTo>
                      <a:pt x="99" y="4296"/>
                      <a:pt x="119" y="4284"/>
                      <a:pt x="135" y="4265"/>
                    </a:cubicBezTo>
                    <a:cubicBezTo>
                      <a:pt x="147" y="4241"/>
                      <a:pt x="1620" y="1817"/>
                      <a:pt x="317" y="30"/>
                    </a:cubicBezTo>
                    <a:cubicBezTo>
                      <a:pt x="303" y="11"/>
                      <a:pt x="283" y="1"/>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5"/>
              <p:cNvSpPr/>
              <p:nvPr/>
            </p:nvSpPr>
            <p:spPr>
              <a:xfrm>
                <a:off x="2827650" y="3869800"/>
                <a:ext cx="77150" cy="52875"/>
              </a:xfrm>
              <a:custGeom>
                <a:avLst/>
                <a:gdLst/>
                <a:ahLst/>
                <a:cxnLst/>
                <a:rect l="l" t="t" r="r" b="b"/>
                <a:pathLst>
                  <a:path w="3086" h="2115" extrusionOk="0">
                    <a:moveTo>
                      <a:pt x="73" y="0"/>
                    </a:moveTo>
                    <a:cubicBezTo>
                      <a:pt x="63" y="0"/>
                      <a:pt x="53" y="3"/>
                      <a:pt x="44" y="7"/>
                    </a:cubicBezTo>
                    <a:cubicBezTo>
                      <a:pt x="12" y="27"/>
                      <a:pt x="0" y="67"/>
                      <a:pt x="20" y="98"/>
                    </a:cubicBezTo>
                    <a:cubicBezTo>
                      <a:pt x="1117" y="2055"/>
                      <a:pt x="2998" y="2114"/>
                      <a:pt x="3018" y="2114"/>
                    </a:cubicBezTo>
                    <a:lnTo>
                      <a:pt x="3022" y="2114"/>
                    </a:lnTo>
                    <a:cubicBezTo>
                      <a:pt x="3058" y="2114"/>
                      <a:pt x="3086" y="2087"/>
                      <a:pt x="3086" y="2047"/>
                    </a:cubicBezTo>
                    <a:cubicBezTo>
                      <a:pt x="3086" y="2011"/>
                      <a:pt x="3058" y="1984"/>
                      <a:pt x="3022" y="1980"/>
                    </a:cubicBezTo>
                    <a:cubicBezTo>
                      <a:pt x="3002" y="1980"/>
                      <a:pt x="1192" y="1924"/>
                      <a:pt x="135" y="35"/>
                    </a:cubicBezTo>
                    <a:cubicBezTo>
                      <a:pt x="121" y="13"/>
                      <a:pt x="97"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5"/>
              <p:cNvSpPr/>
              <p:nvPr/>
            </p:nvSpPr>
            <p:spPr>
              <a:xfrm>
                <a:off x="2489675" y="3475875"/>
                <a:ext cx="43000" cy="88550"/>
              </a:xfrm>
              <a:custGeom>
                <a:avLst/>
                <a:gdLst/>
                <a:ahLst/>
                <a:cxnLst/>
                <a:rect l="l" t="t" r="r" b="b"/>
                <a:pathLst>
                  <a:path w="1720" h="3542" extrusionOk="0">
                    <a:moveTo>
                      <a:pt x="769" y="1"/>
                    </a:moveTo>
                    <a:cubicBezTo>
                      <a:pt x="743" y="1"/>
                      <a:pt x="715" y="19"/>
                      <a:pt x="706" y="48"/>
                    </a:cubicBezTo>
                    <a:cubicBezTo>
                      <a:pt x="702" y="67"/>
                      <a:pt x="1" y="2234"/>
                      <a:pt x="1605" y="3525"/>
                    </a:cubicBezTo>
                    <a:cubicBezTo>
                      <a:pt x="1617" y="3537"/>
                      <a:pt x="1632" y="3541"/>
                      <a:pt x="1644" y="3541"/>
                    </a:cubicBezTo>
                    <a:cubicBezTo>
                      <a:pt x="1664" y="3541"/>
                      <a:pt x="1684" y="3533"/>
                      <a:pt x="1696" y="3517"/>
                    </a:cubicBezTo>
                    <a:cubicBezTo>
                      <a:pt x="1720" y="3490"/>
                      <a:pt x="1716" y="3446"/>
                      <a:pt x="1688" y="3422"/>
                    </a:cubicBezTo>
                    <a:cubicBezTo>
                      <a:pt x="155" y="2190"/>
                      <a:pt x="824" y="111"/>
                      <a:pt x="832" y="87"/>
                    </a:cubicBezTo>
                    <a:cubicBezTo>
                      <a:pt x="844" y="55"/>
                      <a:pt x="824" y="16"/>
                      <a:pt x="789" y="4"/>
                    </a:cubicBezTo>
                    <a:cubicBezTo>
                      <a:pt x="783" y="2"/>
                      <a:pt x="776"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5"/>
              <p:cNvSpPr/>
              <p:nvPr/>
            </p:nvSpPr>
            <p:spPr>
              <a:xfrm>
                <a:off x="2621975" y="3441700"/>
                <a:ext cx="123700" cy="61925"/>
              </a:xfrm>
              <a:custGeom>
                <a:avLst/>
                <a:gdLst/>
                <a:ahLst/>
                <a:cxnLst/>
                <a:rect l="l" t="t" r="r" b="b"/>
                <a:pathLst>
                  <a:path w="4948" h="2477" extrusionOk="0">
                    <a:moveTo>
                      <a:pt x="4278" y="1"/>
                    </a:moveTo>
                    <a:cubicBezTo>
                      <a:pt x="2696" y="1"/>
                      <a:pt x="1516" y="343"/>
                      <a:pt x="765" y="1026"/>
                    </a:cubicBezTo>
                    <a:cubicBezTo>
                      <a:pt x="48" y="1672"/>
                      <a:pt x="4" y="2377"/>
                      <a:pt x="4" y="2409"/>
                    </a:cubicBezTo>
                    <a:cubicBezTo>
                      <a:pt x="0" y="2444"/>
                      <a:pt x="32" y="2476"/>
                      <a:pt x="68" y="2476"/>
                    </a:cubicBezTo>
                    <a:lnTo>
                      <a:pt x="72" y="2476"/>
                    </a:lnTo>
                    <a:cubicBezTo>
                      <a:pt x="103" y="2476"/>
                      <a:pt x="135" y="2448"/>
                      <a:pt x="135" y="2413"/>
                    </a:cubicBezTo>
                    <a:cubicBezTo>
                      <a:pt x="135" y="2409"/>
                      <a:pt x="179" y="1731"/>
                      <a:pt x="852" y="1121"/>
                    </a:cubicBezTo>
                    <a:cubicBezTo>
                      <a:pt x="1582" y="462"/>
                      <a:pt x="2736" y="132"/>
                      <a:pt x="4286" y="132"/>
                    </a:cubicBezTo>
                    <a:cubicBezTo>
                      <a:pt x="4477" y="132"/>
                      <a:pt x="4674" y="137"/>
                      <a:pt x="4876" y="147"/>
                    </a:cubicBezTo>
                    <a:cubicBezTo>
                      <a:pt x="4878" y="147"/>
                      <a:pt x="4881" y="147"/>
                      <a:pt x="4883" y="147"/>
                    </a:cubicBezTo>
                    <a:cubicBezTo>
                      <a:pt x="4916" y="147"/>
                      <a:pt x="4944" y="121"/>
                      <a:pt x="4947" y="88"/>
                    </a:cubicBezTo>
                    <a:cubicBezTo>
                      <a:pt x="4947" y="48"/>
                      <a:pt x="4920" y="20"/>
                      <a:pt x="4884" y="16"/>
                    </a:cubicBezTo>
                    <a:cubicBezTo>
                      <a:pt x="4676" y="6"/>
                      <a:pt x="4474" y="1"/>
                      <a:pt x="4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5"/>
              <p:cNvSpPr/>
              <p:nvPr/>
            </p:nvSpPr>
            <p:spPr>
              <a:xfrm>
                <a:off x="2738725" y="3380425"/>
                <a:ext cx="16450" cy="98925"/>
              </a:xfrm>
              <a:custGeom>
                <a:avLst/>
                <a:gdLst/>
                <a:ahLst/>
                <a:cxnLst/>
                <a:rect l="l" t="t" r="r" b="b"/>
                <a:pathLst>
                  <a:path w="658" h="3957" extrusionOk="0">
                    <a:moveTo>
                      <a:pt x="581" y="0"/>
                    </a:moveTo>
                    <a:cubicBezTo>
                      <a:pt x="553" y="0"/>
                      <a:pt x="529" y="19"/>
                      <a:pt x="519" y="47"/>
                    </a:cubicBezTo>
                    <a:cubicBezTo>
                      <a:pt x="515" y="63"/>
                      <a:pt x="0" y="1838"/>
                      <a:pt x="214" y="3897"/>
                    </a:cubicBezTo>
                    <a:cubicBezTo>
                      <a:pt x="218" y="3933"/>
                      <a:pt x="246" y="3957"/>
                      <a:pt x="281" y="3957"/>
                    </a:cubicBezTo>
                    <a:lnTo>
                      <a:pt x="285" y="3957"/>
                    </a:lnTo>
                    <a:cubicBezTo>
                      <a:pt x="325" y="3953"/>
                      <a:pt x="349" y="3921"/>
                      <a:pt x="345" y="3885"/>
                    </a:cubicBezTo>
                    <a:cubicBezTo>
                      <a:pt x="131" y="1853"/>
                      <a:pt x="642" y="103"/>
                      <a:pt x="646" y="87"/>
                    </a:cubicBezTo>
                    <a:cubicBezTo>
                      <a:pt x="658" y="51"/>
                      <a:pt x="638" y="12"/>
                      <a:pt x="602" y="4"/>
                    </a:cubicBezTo>
                    <a:cubicBezTo>
                      <a:pt x="595" y="1"/>
                      <a:pt x="588"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5"/>
              <p:cNvSpPr/>
              <p:nvPr/>
            </p:nvSpPr>
            <p:spPr>
              <a:xfrm>
                <a:off x="2463250" y="3763075"/>
                <a:ext cx="79825" cy="52750"/>
              </a:xfrm>
              <a:custGeom>
                <a:avLst/>
                <a:gdLst/>
                <a:ahLst/>
                <a:cxnLst/>
                <a:rect l="l" t="t" r="r" b="b"/>
                <a:pathLst>
                  <a:path w="3193" h="2110" extrusionOk="0">
                    <a:moveTo>
                      <a:pt x="3121" y="1"/>
                    </a:moveTo>
                    <a:cubicBezTo>
                      <a:pt x="3091" y="1"/>
                      <a:pt x="3064" y="20"/>
                      <a:pt x="3054" y="50"/>
                    </a:cubicBezTo>
                    <a:cubicBezTo>
                      <a:pt x="2535" y="1947"/>
                      <a:pt x="91" y="1979"/>
                      <a:pt x="63" y="1979"/>
                    </a:cubicBezTo>
                    <a:cubicBezTo>
                      <a:pt x="28" y="1979"/>
                      <a:pt x="0" y="2011"/>
                      <a:pt x="0" y="2046"/>
                    </a:cubicBezTo>
                    <a:cubicBezTo>
                      <a:pt x="0" y="2082"/>
                      <a:pt x="28" y="2110"/>
                      <a:pt x="63" y="2110"/>
                    </a:cubicBezTo>
                    <a:cubicBezTo>
                      <a:pt x="91" y="2110"/>
                      <a:pt x="2638" y="2078"/>
                      <a:pt x="3181" y="86"/>
                    </a:cubicBezTo>
                    <a:cubicBezTo>
                      <a:pt x="3192" y="50"/>
                      <a:pt x="3173" y="14"/>
                      <a:pt x="3137" y="2"/>
                    </a:cubicBezTo>
                    <a:cubicBezTo>
                      <a:pt x="3132" y="1"/>
                      <a:pt x="3127" y="1"/>
                      <a:pt x="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5"/>
              <p:cNvSpPr/>
              <p:nvPr/>
            </p:nvSpPr>
            <p:spPr>
              <a:xfrm>
                <a:off x="2881500" y="3582225"/>
                <a:ext cx="18350" cy="60125"/>
              </a:xfrm>
              <a:custGeom>
                <a:avLst/>
                <a:gdLst/>
                <a:ahLst/>
                <a:cxnLst/>
                <a:rect l="l" t="t" r="r" b="b"/>
                <a:pathLst>
                  <a:path w="734" h="2405" extrusionOk="0">
                    <a:moveTo>
                      <a:pt x="662" y="1"/>
                    </a:moveTo>
                    <a:cubicBezTo>
                      <a:pt x="641" y="1"/>
                      <a:pt x="619" y="10"/>
                      <a:pt x="607" y="28"/>
                    </a:cubicBezTo>
                    <a:cubicBezTo>
                      <a:pt x="1" y="871"/>
                      <a:pt x="215" y="2285"/>
                      <a:pt x="227" y="2349"/>
                    </a:cubicBezTo>
                    <a:cubicBezTo>
                      <a:pt x="231" y="2380"/>
                      <a:pt x="258" y="2404"/>
                      <a:pt x="290" y="2404"/>
                    </a:cubicBezTo>
                    <a:lnTo>
                      <a:pt x="302" y="2400"/>
                    </a:lnTo>
                    <a:cubicBezTo>
                      <a:pt x="337" y="2396"/>
                      <a:pt x="361" y="2361"/>
                      <a:pt x="353" y="2325"/>
                    </a:cubicBezTo>
                    <a:cubicBezTo>
                      <a:pt x="353" y="2313"/>
                      <a:pt x="139" y="903"/>
                      <a:pt x="714" y="103"/>
                    </a:cubicBezTo>
                    <a:cubicBezTo>
                      <a:pt x="734" y="75"/>
                      <a:pt x="730" y="36"/>
                      <a:pt x="698" y="12"/>
                    </a:cubicBezTo>
                    <a:cubicBezTo>
                      <a:pt x="687" y="4"/>
                      <a:pt x="675" y="1"/>
                      <a:pt x="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5"/>
              <p:cNvSpPr/>
              <p:nvPr/>
            </p:nvSpPr>
            <p:spPr>
              <a:xfrm>
                <a:off x="2842000" y="3386800"/>
                <a:ext cx="75875" cy="75225"/>
              </a:xfrm>
              <a:custGeom>
                <a:avLst/>
                <a:gdLst/>
                <a:ahLst/>
                <a:cxnLst/>
                <a:rect l="l" t="t" r="r" b="b"/>
                <a:pathLst>
                  <a:path w="3035" h="3009" extrusionOk="0">
                    <a:moveTo>
                      <a:pt x="2957" y="0"/>
                    </a:moveTo>
                    <a:cubicBezTo>
                      <a:pt x="2938" y="0"/>
                      <a:pt x="2918" y="10"/>
                      <a:pt x="2904" y="26"/>
                    </a:cubicBezTo>
                    <a:cubicBezTo>
                      <a:pt x="2892" y="46"/>
                      <a:pt x="1573" y="1852"/>
                      <a:pt x="40" y="2886"/>
                    </a:cubicBezTo>
                    <a:cubicBezTo>
                      <a:pt x="12" y="2906"/>
                      <a:pt x="0" y="2949"/>
                      <a:pt x="24" y="2977"/>
                    </a:cubicBezTo>
                    <a:cubicBezTo>
                      <a:pt x="36" y="2997"/>
                      <a:pt x="56" y="3009"/>
                      <a:pt x="76" y="3009"/>
                    </a:cubicBezTo>
                    <a:cubicBezTo>
                      <a:pt x="91" y="3009"/>
                      <a:pt x="103" y="3005"/>
                      <a:pt x="115" y="2997"/>
                    </a:cubicBezTo>
                    <a:cubicBezTo>
                      <a:pt x="1664" y="1947"/>
                      <a:pt x="2999" y="125"/>
                      <a:pt x="3011" y="105"/>
                    </a:cubicBezTo>
                    <a:cubicBezTo>
                      <a:pt x="3034" y="77"/>
                      <a:pt x="3027" y="34"/>
                      <a:pt x="2995" y="14"/>
                    </a:cubicBezTo>
                    <a:cubicBezTo>
                      <a:pt x="2984" y="4"/>
                      <a:pt x="2970" y="0"/>
                      <a:pt x="2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5"/>
              <p:cNvSpPr/>
              <p:nvPr/>
            </p:nvSpPr>
            <p:spPr>
              <a:xfrm>
                <a:off x="2783775" y="3684100"/>
                <a:ext cx="149150" cy="129450"/>
              </a:xfrm>
              <a:custGeom>
                <a:avLst/>
                <a:gdLst/>
                <a:ahLst/>
                <a:cxnLst/>
                <a:rect l="l" t="t" r="r" b="b"/>
                <a:pathLst>
                  <a:path w="5966" h="5178" extrusionOk="0">
                    <a:moveTo>
                      <a:pt x="2868" y="1"/>
                    </a:moveTo>
                    <a:cubicBezTo>
                      <a:pt x="1399" y="1"/>
                      <a:pt x="167" y="987"/>
                      <a:pt x="40" y="2314"/>
                    </a:cubicBezTo>
                    <a:cubicBezTo>
                      <a:pt x="0" y="2714"/>
                      <a:pt x="68" y="3102"/>
                      <a:pt x="218" y="3455"/>
                    </a:cubicBezTo>
                    <a:cubicBezTo>
                      <a:pt x="515" y="3494"/>
                      <a:pt x="836" y="3581"/>
                      <a:pt x="1177" y="3708"/>
                    </a:cubicBezTo>
                    <a:cubicBezTo>
                      <a:pt x="1212" y="3720"/>
                      <a:pt x="1228" y="3756"/>
                      <a:pt x="1216" y="3791"/>
                    </a:cubicBezTo>
                    <a:cubicBezTo>
                      <a:pt x="1204" y="3819"/>
                      <a:pt x="1181" y="3835"/>
                      <a:pt x="1153" y="3835"/>
                    </a:cubicBezTo>
                    <a:cubicBezTo>
                      <a:pt x="1145" y="3835"/>
                      <a:pt x="1137" y="3835"/>
                      <a:pt x="1129" y="3831"/>
                    </a:cubicBezTo>
                    <a:cubicBezTo>
                      <a:pt x="828" y="3720"/>
                      <a:pt x="547" y="3641"/>
                      <a:pt x="286" y="3597"/>
                    </a:cubicBezTo>
                    <a:lnTo>
                      <a:pt x="286" y="3597"/>
                    </a:lnTo>
                    <a:cubicBezTo>
                      <a:pt x="701" y="4437"/>
                      <a:pt x="1601" y="5059"/>
                      <a:pt x="2690" y="5166"/>
                    </a:cubicBezTo>
                    <a:cubicBezTo>
                      <a:pt x="2797" y="5174"/>
                      <a:pt x="2900" y="5178"/>
                      <a:pt x="3003" y="5178"/>
                    </a:cubicBezTo>
                    <a:cubicBezTo>
                      <a:pt x="4468" y="5178"/>
                      <a:pt x="5704" y="4191"/>
                      <a:pt x="5831" y="2864"/>
                    </a:cubicBezTo>
                    <a:cubicBezTo>
                      <a:pt x="5965" y="1442"/>
                      <a:pt x="4777" y="167"/>
                      <a:pt x="3181" y="17"/>
                    </a:cubicBezTo>
                    <a:cubicBezTo>
                      <a:pt x="3074" y="5"/>
                      <a:pt x="2971" y="1"/>
                      <a:pt x="2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5"/>
              <p:cNvSpPr/>
              <p:nvPr/>
            </p:nvSpPr>
            <p:spPr>
              <a:xfrm>
                <a:off x="2789225" y="3770450"/>
                <a:ext cx="25275" cy="9525"/>
              </a:xfrm>
              <a:custGeom>
                <a:avLst/>
                <a:gdLst/>
                <a:ahLst/>
                <a:cxnLst/>
                <a:rect l="l" t="t" r="r" b="b"/>
                <a:pathLst>
                  <a:path w="1011" h="381" extrusionOk="0">
                    <a:moveTo>
                      <a:pt x="0" y="1"/>
                    </a:moveTo>
                    <a:lnTo>
                      <a:pt x="0" y="1"/>
                    </a:lnTo>
                    <a:cubicBezTo>
                      <a:pt x="20" y="52"/>
                      <a:pt x="44" y="100"/>
                      <a:pt x="68" y="143"/>
                    </a:cubicBezTo>
                    <a:cubicBezTo>
                      <a:pt x="329" y="187"/>
                      <a:pt x="610" y="266"/>
                      <a:pt x="911" y="377"/>
                    </a:cubicBezTo>
                    <a:cubicBezTo>
                      <a:pt x="919" y="381"/>
                      <a:pt x="927" y="381"/>
                      <a:pt x="935" y="381"/>
                    </a:cubicBezTo>
                    <a:cubicBezTo>
                      <a:pt x="963" y="381"/>
                      <a:pt x="986" y="365"/>
                      <a:pt x="998" y="337"/>
                    </a:cubicBezTo>
                    <a:cubicBezTo>
                      <a:pt x="1010" y="302"/>
                      <a:pt x="994" y="266"/>
                      <a:pt x="959" y="254"/>
                    </a:cubicBezTo>
                    <a:cubicBezTo>
                      <a:pt x="618" y="127"/>
                      <a:pt x="297" y="40"/>
                      <a:pt x="0" y="1"/>
                    </a:cubicBezTo>
                    <a:close/>
                  </a:path>
                </a:pathLst>
              </a:custGeom>
              <a:solidFill>
                <a:srgbClr val="94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5"/>
              <p:cNvSpPr/>
              <p:nvPr/>
            </p:nvSpPr>
            <p:spPr>
              <a:xfrm>
                <a:off x="2458000" y="3630425"/>
                <a:ext cx="147050" cy="129450"/>
              </a:xfrm>
              <a:custGeom>
                <a:avLst/>
                <a:gdLst/>
                <a:ahLst/>
                <a:cxnLst/>
                <a:rect l="l" t="t" r="r" b="b"/>
                <a:pathLst>
                  <a:path w="5882" h="5178" extrusionOk="0">
                    <a:moveTo>
                      <a:pt x="2856" y="1"/>
                    </a:moveTo>
                    <a:cubicBezTo>
                      <a:pt x="1390" y="1"/>
                      <a:pt x="155" y="987"/>
                      <a:pt x="28" y="2314"/>
                    </a:cubicBezTo>
                    <a:cubicBezTo>
                      <a:pt x="0" y="2603"/>
                      <a:pt x="28" y="2880"/>
                      <a:pt x="99" y="3150"/>
                    </a:cubicBezTo>
                    <a:cubicBezTo>
                      <a:pt x="467" y="3316"/>
                      <a:pt x="864" y="3423"/>
                      <a:pt x="1287" y="3447"/>
                    </a:cubicBezTo>
                    <a:cubicBezTo>
                      <a:pt x="1339" y="3451"/>
                      <a:pt x="1390" y="3451"/>
                      <a:pt x="1446" y="3451"/>
                    </a:cubicBezTo>
                    <a:cubicBezTo>
                      <a:pt x="2725" y="3451"/>
                      <a:pt x="3985" y="2631"/>
                      <a:pt x="5189" y="1015"/>
                    </a:cubicBezTo>
                    <a:cubicBezTo>
                      <a:pt x="4710" y="472"/>
                      <a:pt x="3993" y="92"/>
                      <a:pt x="3169" y="17"/>
                    </a:cubicBezTo>
                    <a:cubicBezTo>
                      <a:pt x="3062" y="5"/>
                      <a:pt x="2959" y="1"/>
                      <a:pt x="2856" y="1"/>
                    </a:cubicBezTo>
                    <a:close/>
                    <a:moveTo>
                      <a:pt x="5276" y="1118"/>
                    </a:moveTo>
                    <a:cubicBezTo>
                      <a:pt x="4048" y="2754"/>
                      <a:pt x="2761" y="3582"/>
                      <a:pt x="1442" y="3582"/>
                    </a:cubicBezTo>
                    <a:cubicBezTo>
                      <a:pt x="1390" y="3582"/>
                      <a:pt x="1335" y="3582"/>
                      <a:pt x="1279" y="3578"/>
                    </a:cubicBezTo>
                    <a:cubicBezTo>
                      <a:pt x="879" y="3558"/>
                      <a:pt x="503" y="3463"/>
                      <a:pt x="151" y="3316"/>
                    </a:cubicBezTo>
                    <a:lnTo>
                      <a:pt x="151" y="3316"/>
                    </a:lnTo>
                    <a:cubicBezTo>
                      <a:pt x="495" y="4291"/>
                      <a:pt x="1470" y="5047"/>
                      <a:pt x="2678" y="5162"/>
                    </a:cubicBezTo>
                    <a:cubicBezTo>
                      <a:pt x="2785" y="5174"/>
                      <a:pt x="2888" y="5178"/>
                      <a:pt x="2991" y="5178"/>
                    </a:cubicBezTo>
                    <a:cubicBezTo>
                      <a:pt x="4456" y="5178"/>
                      <a:pt x="5692" y="4192"/>
                      <a:pt x="5819" y="2865"/>
                    </a:cubicBezTo>
                    <a:cubicBezTo>
                      <a:pt x="5882" y="2223"/>
                      <a:pt x="5672"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5"/>
              <p:cNvSpPr/>
              <p:nvPr/>
            </p:nvSpPr>
            <p:spPr>
              <a:xfrm>
                <a:off x="2460475" y="3655775"/>
                <a:ext cx="129425" cy="64200"/>
              </a:xfrm>
              <a:custGeom>
                <a:avLst/>
                <a:gdLst/>
                <a:ahLst/>
                <a:cxnLst/>
                <a:rect l="l" t="t" r="r" b="b"/>
                <a:pathLst>
                  <a:path w="5177" h="2568" extrusionOk="0">
                    <a:moveTo>
                      <a:pt x="5090" y="1"/>
                    </a:moveTo>
                    <a:cubicBezTo>
                      <a:pt x="3886" y="1617"/>
                      <a:pt x="2626" y="2437"/>
                      <a:pt x="1347" y="2437"/>
                    </a:cubicBezTo>
                    <a:cubicBezTo>
                      <a:pt x="1291" y="2437"/>
                      <a:pt x="1240" y="2437"/>
                      <a:pt x="1188" y="2433"/>
                    </a:cubicBezTo>
                    <a:cubicBezTo>
                      <a:pt x="765" y="2409"/>
                      <a:pt x="368" y="2302"/>
                      <a:pt x="0" y="2136"/>
                    </a:cubicBezTo>
                    <a:lnTo>
                      <a:pt x="0" y="2136"/>
                    </a:lnTo>
                    <a:cubicBezTo>
                      <a:pt x="16" y="2191"/>
                      <a:pt x="36" y="2247"/>
                      <a:pt x="52" y="2302"/>
                    </a:cubicBezTo>
                    <a:cubicBezTo>
                      <a:pt x="404" y="2449"/>
                      <a:pt x="780" y="2544"/>
                      <a:pt x="1180" y="2564"/>
                    </a:cubicBezTo>
                    <a:cubicBezTo>
                      <a:pt x="1236" y="2568"/>
                      <a:pt x="1291" y="2568"/>
                      <a:pt x="1343" y="2568"/>
                    </a:cubicBezTo>
                    <a:cubicBezTo>
                      <a:pt x="2662" y="2568"/>
                      <a:pt x="3949" y="1740"/>
                      <a:pt x="5177" y="104"/>
                    </a:cubicBezTo>
                    <a:cubicBezTo>
                      <a:pt x="5149" y="68"/>
                      <a:pt x="5122" y="33"/>
                      <a:pt x="5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5"/>
              <p:cNvSpPr/>
              <p:nvPr/>
            </p:nvSpPr>
            <p:spPr>
              <a:xfrm>
                <a:off x="2803475" y="3635950"/>
                <a:ext cx="65075" cy="62175"/>
              </a:xfrm>
              <a:custGeom>
                <a:avLst/>
                <a:gdLst/>
                <a:ahLst/>
                <a:cxnLst/>
                <a:rect l="l" t="t" r="r" b="b"/>
                <a:pathLst>
                  <a:path w="2603" h="2487" extrusionOk="0">
                    <a:moveTo>
                      <a:pt x="1302" y="0"/>
                    </a:moveTo>
                    <a:cubicBezTo>
                      <a:pt x="669" y="0"/>
                      <a:pt x="128" y="481"/>
                      <a:pt x="68" y="1127"/>
                    </a:cubicBezTo>
                    <a:cubicBezTo>
                      <a:pt x="1" y="1808"/>
                      <a:pt x="504" y="2414"/>
                      <a:pt x="1185" y="2481"/>
                    </a:cubicBezTo>
                    <a:cubicBezTo>
                      <a:pt x="1224" y="2485"/>
                      <a:pt x="1263" y="2487"/>
                      <a:pt x="1301" y="2487"/>
                    </a:cubicBezTo>
                    <a:cubicBezTo>
                      <a:pt x="1938" y="2487"/>
                      <a:pt x="2480" y="2003"/>
                      <a:pt x="2540" y="1360"/>
                    </a:cubicBezTo>
                    <a:cubicBezTo>
                      <a:pt x="2603" y="679"/>
                      <a:pt x="2104" y="69"/>
                      <a:pt x="1419" y="6"/>
                    </a:cubicBezTo>
                    <a:cubicBezTo>
                      <a:pt x="1379" y="2"/>
                      <a:pt x="1341"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5"/>
              <p:cNvSpPr/>
              <p:nvPr/>
            </p:nvSpPr>
            <p:spPr>
              <a:xfrm>
                <a:off x="2547400" y="3597300"/>
                <a:ext cx="65200" cy="62125"/>
              </a:xfrm>
              <a:custGeom>
                <a:avLst/>
                <a:gdLst/>
                <a:ahLst/>
                <a:cxnLst/>
                <a:rect l="l" t="t" r="r" b="b"/>
                <a:pathLst>
                  <a:path w="2608" h="2485" extrusionOk="0">
                    <a:moveTo>
                      <a:pt x="1300" y="1"/>
                    </a:moveTo>
                    <a:cubicBezTo>
                      <a:pt x="666" y="1"/>
                      <a:pt x="128" y="484"/>
                      <a:pt x="68" y="1124"/>
                    </a:cubicBezTo>
                    <a:cubicBezTo>
                      <a:pt x="1" y="1809"/>
                      <a:pt x="504" y="2415"/>
                      <a:pt x="1185" y="2479"/>
                    </a:cubicBezTo>
                    <a:cubicBezTo>
                      <a:pt x="1226" y="2483"/>
                      <a:pt x="1267" y="2485"/>
                      <a:pt x="1308" y="2485"/>
                    </a:cubicBezTo>
                    <a:cubicBezTo>
                      <a:pt x="1941" y="2485"/>
                      <a:pt x="2480" y="2002"/>
                      <a:pt x="2540" y="1362"/>
                    </a:cubicBezTo>
                    <a:cubicBezTo>
                      <a:pt x="2607" y="676"/>
                      <a:pt x="2104" y="70"/>
                      <a:pt x="1423" y="7"/>
                    </a:cubicBezTo>
                    <a:cubicBezTo>
                      <a:pt x="1381" y="3"/>
                      <a:pt x="1340" y="1"/>
                      <a:pt x="1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5"/>
              <p:cNvSpPr/>
              <p:nvPr/>
            </p:nvSpPr>
            <p:spPr>
              <a:xfrm>
                <a:off x="2596025" y="3668900"/>
                <a:ext cx="192025" cy="70275"/>
              </a:xfrm>
              <a:custGeom>
                <a:avLst/>
                <a:gdLst/>
                <a:ahLst/>
                <a:cxnLst/>
                <a:rect l="l" t="t" r="r" b="b"/>
                <a:pathLst>
                  <a:path w="7681" h="2811" extrusionOk="0">
                    <a:moveTo>
                      <a:pt x="3469" y="0"/>
                    </a:moveTo>
                    <a:cubicBezTo>
                      <a:pt x="1617" y="0"/>
                      <a:pt x="359" y="1117"/>
                      <a:pt x="107" y="1357"/>
                    </a:cubicBezTo>
                    <a:cubicBezTo>
                      <a:pt x="5" y="1460"/>
                      <a:pt x="1" y="1627"/>
                      <a:pt x="104" y="1734"/>
                    </a:cubicBezTo>
                    <a:cubicBezTo>
                      <a:pt x="154" y="1786"/>
                      <a:pt x="223" y="1813"/>
                      <a:pt x="292" y="1813"/>
                    </a:cubicBezTo>
                    <a:cubicBezTo>
                      <a:pt x="359" y="1813"/>
                      <a:pt x="425" y="1788"/>
                      <a:pt x="476" y="1738"/>
                    </a:cubicBezTo>
                    <a:cubicBezTo>
                      <a:pt x="698" y="1523"/>
                      <a:pt x="1819" y="530"/>
                      <a:pt x="3465" y="530"/>
                    </a:cubicBezTo>
                    <a:cubicBezTo>
                      <a:pt x="3608" y="530"/>
                      <a:pt x="3755" y="537"/>
                      <a:pt x="3906" y="553"/>
                    </a:cubicBezTo>
                    <a:cubicBezTo>
                      <a:pt x="5993" y="779"/>
                      <a:pt x="7039" y="2486"/>
                      <a:pt x="7154" y="2680"/>
                    </a:cubicBezTo>
                    <a:cubicBezTo>
                      <a:pt x="7201" y="2763"/>
                      <a:pt x="7289" y="2811"/>
                      <a:pt x="7380" y="2811"/>
                    </a:cubicBezTo>
                    <a:cubicBezTo>
                      <a:pt x="7427" y="2811"/>
                      <a:pt x="7471" y="2799"/>
                      <a:pt x="7514" y="2775"/>
                    </a:cubicBezTo>
                    <a:cubicBezTo>
                      <a:pt x="7641" y="2700"/>
                      <a:pt x="7681" y="2542"/>
                      <a:pt x="7609" y="2415"/>
                    </a:cubicBezTo>
                    <a:cubicBezTo>
                      <a:pt x="7483" y="2197"/>
                      <a:pt x="6310" y="280"/>
                      <a:pt x="3961" y="26"/>
                    </a:cubicBezTo>
                    <a:cubicBezTo>
                      <a:pt x="3793" y="9"/>
                      <a:pt x="3629"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5"/>
              <p:cNvSpPr/>
              <p:nvPr/>
            </p:nvSpPr>
            <p:spPr>
              <a:xfrm>
                <a:off x="2464925" y="3230200"/>
                <a:ext cx="109150" cy="156450"/>
              </a:xfrm>
              <a:custGeom>
                <a:avLst/>
                <a:gdLst/>
                <a:ahLst/>
                <a:cxnLst/>
                <a:rect l="l" t="t" r="r" b="b"/>
                <a:pathLst>
                  <a:path w="4366" h="6258" extrusionOk="0">
                    <a:moveTo>
                      <a:pt x="2278" y="0"/>
                    </a:moveTo>
                    <a:cubicBezTo>
                      <a:pt x="503" y="2575"/>
                      <a:pt x="0" y="4947"/>
                      <a:pt x="816" y="5720"/>
                    </a:cubicBezTo>
                    <a:cubicBezTo>
                      <a:pt x="1043" y="5931"/>
                      <a:pt x="1611" y="6257"/>
                      <a:pt x="2290" y="6257"/>
                    </a:cubicBezTo>
                    <a:cubicBezTo>
                      <a:pt x="2360" y="6257"/>
                      <a:pt x="2431" y="6254"/>
                      <a:pt x="2504" y="6246"/>
                    </a:cubicBezTo>
                    <a:cubicBezTo>
                      <a:pt x="2983" y="6199"/>
                      <a:pt x="3387" y="5989"/>
                      <a:pt x="3561" y="5838"/>
                    </a:cubicBezTo>
                    <a:cubicBezTo>
                      <a:pt x="4365" y="5145"/>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5"/>
              <p:cNvSpPr/>
              <p:nvPr/>
            </p:nvSpPr>
            <p:spPr>
              <a:xfrm>
                <a:off x="2661675" y="3161175"/>
                <a:ext cx="109150" cy="156450"/>
              </a:xfrm>
              <a:custGeom>
                <a:avLst/>
                <a:gdLst/>
                <a:ahLst/>
                <a:cxnLst/>
                <a:rect l="l" t="t" r="r" b="b"/>
                <a:pathLst>
                  <a:path w="4366" h="6258" extrusionOk="0">
                    <a:moveTo>
                      <a:pt x="2278" y="0"/>
                    </a:moveTo>
                    <a:cubicBezTo>
                      <a:pt x="504" y="2575"/>
                      <a:pt x="1" y="4948"/>
                      <a:pt x="821" y="5720"/>
                    </a:cubicBezTo>
                    <a:cubicBezTo>
                      <a:pt x="1043" y="5932"/>
                      <a:pt x="1611" y="6258"/>
                      <a:pt x="2290" y="6258"/>
                    </a:cubicBezTo>
                    <a:cubicBezTo>
                      <a:pt x="2361" y="6258"/>
                      <a:pt x="2432" y="6254"/>
                      <a:pt x="2504" y="6247"/>
                    </a:cubicBezTo>
                    <a:cubicBezTo>
                      <a:pt x="2987" y="6199"/>
                      <a:pt x="3387" y="5989"/>
                      <a:pt x="3565" y="5839"/>
                    </a:cubicBezTo>
                    <a:cubicBezTo>
                      <a:pt x="4366" y="5146"/>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5"/>
              <p:cNvSpPr/>
              <p:nvPr/>
            </p:nvSpPr>
            <p:spPr>
              <a:xfrm>
                <a:off x="3171050" y="3392575"/>
                <a:ext cx="71525" cy="102575"/>
              </a:xfrm>
              <a:custGeom>
                <a:avLst/>
                <a:gdLst/>
                <a:ahLst/>
                <a:cxnLst/>
                <a:rect l="l" t="t" r="r" b="b"/>
                <a:pathLst>
                  <a:path w="2861" h="4103" extrusionOk="0">
                    <a:moveTo>
                      <a:pt x="1494" y="1"/>
                    </a:moveTo>
                    <a:cubicBezTo>
                      <a:pt x="329" y="1688"/>
                      <a:pt x="0" y="3245"/>
                      <a:pt x="535" y="3748"/>
                    </a:cubicBezTo>
                    <a:cubicBezTo>
                      <a:pt x="683" y="3889"/>
                      <a:pt x="1059" y="4103"/>
                      <a:pt x="1509" y="4103"/>
                    </a:cubicBezTo>
                    <a:cubicBezTo>
                      <a:pt x="1552" y="4103"/>
                      <a:pt x="1596" y="4101"/>
                      <a:pt x="1640" y="4096"/>
                    </a:cubicBezTo>
                    <a:cubicBezTo>
                      <a:pt x="1957" y="4061"/>
                      <a:pt x="2218" y="3926"/>
                      <a:pt x="2333" y="3827"/>
                    </a:cubicBezTo>
                    <a:cubicBezTo>
                      <a:pt x="2860" y="3372"/>
                      <a:pt x="2508" y="1807"/>
                      <a:pt x="1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5"/>
              <p:cNvSpPr/>
              <p:nvPr/>
            </p:nvSpPr>
            <p:spPr>
              <a:xfrm>
                <a:off x="2375900" y="2966950"/>
                <a:ext cx="503950" cy="216325"/>
              </a:xfrm>
              <a:custGeom>
                <a:avLst/>
                <a:gdLst/>
                <a:ahLst/>
                <a:cxnLst/>
                <a:rect l="l" t="t" r="r" b="b"/>
                <a:pathLst>
                  <a:path w="20158" h="8653" extrusionOk="0">
                    <a:moveTo>
                      <a:pt x="10734" y="0"/>
                    </a:moveTo>
                    <a:cubicBezTo>
                      <a:pt x="9107" y="0"/>
                      <a:pt x="7301" y="1261"/>
                      <a:pt x="6742" y="3413"/>
                    </a:cubicBezTo>
                    <a:cubicBezTo>
                      <a:pt x="6678" y="3376"/>
                      <a:pt x="6166" y="3092"/>
                      <a:pt x="5533" y="3092"/>
                    </a:cubicBezTo>
                    <a:cubicBezTo>
                      <a:pt x="5268" y="3092"/>
                      <a:pt x="4982" y="3142"/>
                      <a:pt x="4698" y="3282"/>
                    </a:cubicBezTo>
                    <a:cubicBezTo>
                      <a:pt x="3799" y="3725"/>
                      <a:pt x="3312" y="4886"/>
                      <a:pt x="3648" y="6031"/>
                    </a:cubicBezTo>
                    <a:cubicBezTo>
                      <a:pt x="3275" y="5822"/>
                      <a:pt x="2862" y="5717"/>
                      <a:pt x="2454" y="5717"/>
                    </a:cubicBezTo>
                    <a:cubicBezTo>
                      <a:pt x="2048" y="5717"/>
                      <a:pt x="1647" y="5821"/>
                      <a:pt x="1296" y="6031"/>
                    </a:cubicBezTo>
                    <a:cubicBezTo>
                      <a:pt x="436" y="6546"/>
                      <a:pt x="1" y="7611"/>
                      <a:pt x="246" y="8653"/>
                    </a:cubicBezTo>
                    <a:lnTo>
                      <a:pt x="19124" y="8653"/>
                    </a:lnTo>
                    <a:cubicBezTo>
                      <a:pt x="20157" y="6720"/>
                      <a:pt x="19595" y="4438"/>
                      <a:pt x="18054" y="3413"/>
                    </a:cubicBezTo>
                    <a:cubicBezTo>
                      <a:pt x="17480" y="3030"/>
                      <a:pt x="16798" y="2841"/>
                      <a:pt x="16095" y="2841"/>
                    </a:cubicBezTo>
                    <a:cubicBezTo>
                      <a:pt x="15386" y="2841"/>
                      <a:pt x="14656" y="3033"/>
                      <a:pt x="13994" y="3413"/>
                    </a:cubicBezTo>
                    <a:cubicBezTo>
                      <a:pt x="13804" y="1864"/>
                      <a:pt x="12885" y="549"/>
                      <a:pt x="11638" y="141"/>
                    </a:cubicBezTo>
                    <a:cubicBezTo>
                      <a:pt x="11350" y="46"/>
                      <a:pt x="11045"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5"/>
              <p:cNvSpPr/>
              <p:nvPr/>
            </p:nvSpPr>
            <p:spPr>
              <a:xfrm>
                <a:off x="2448375" y="3092850"/>
                <a:ext cx="379575" cy="90825"/>
              </a:xfrm>
              <a:custGeom>
                <a:avLst/>
                <a:gdLst/>
                <a:ahLst/>
                <a:cxnLst/>
                <a:rect l="l" t="t" r="r" b="b"/>
                <a:pathLst>
                  <a:path w="15183" h="3633" extrusionOk="0">
                    <a:moveTo>
                      <a:pt x="7948" y="0"/>
                    </a:moveTo>
                    <a:cubicBezTo>
                      <a:pt x="7611" y="0"/>
                      <a:pt x="7258" y="46"/>
                      <a:pt x="6897" y="155"/>
                    </a:cubicBezTo>
                    <a:cubicBezTo>
                      <a:pt x="5982" y="428"/>
                      <a:pt x="5356" y="1003"/>
                      <a:pt x="4988" y="1446"/>
                    </a:cubicBezTo>
                    <a:cubicBezTo>
                      <a:pt x="4458" y="1331"/>
                      <a:pt x="3983" y="1282"/>
                      <a:pt x="3558" y="1282"/>
                    </a:cubicBezTo>
                    <a:cubicBezTo>
                      <a:pt x="2275" y="1282"/>
                      <a:pt x="1451" y="1732"/>
                      <a:pt x="951" y="2175"/>
                    </a:cubicBezTo>
                    <a:cubicBezTo>
                      <a:pt x="223" y="2817"/>
                      <a:pt x="13" y="3565"/>
                      <a:pt x="1" y="3597"/>
                    </a:cubicBezTo>
                    <a:lnTo>
                      <a:pt x="132" y="3633"/>
                    </a:lnTo>
                    <a:cubicBezTo>
                      <a:pt x="132" y="3625"/>
                      <a:pt x="342" y="2888"/>
                      <a:pt x="1043" y="2270"/>
                    </a:cubicBezTo>
                    <a:cubicBezTo>
                      <a:pt x="1685" y="1702"/>
                      <a:pt x="2538" y="1415"/>
                      <a:pt x="3555" y="1415"/>
                    </a:cubicBezTo>
                    <a:cubicBezTo>
                      <a:pt x="4006" y="1415"/>
                      <a:pt x="4489" y="1472"/>
                      <a:pt x="5000" y="1585"/>
                    </a:cubicBezTo>
                    <a:lnTo>
                      <a:pt x="5039" y="1593"/>
                    </a:lnTo>
                    <a:lnTo>
                      <a:pt x="5063" y="1561"/>
                    </a:lnTo>
                    <a:cubicBezTo>
                      <a:pt x="5419" y="1125"/>
                      <a:pt x="6029" y="551"/>
                      <a:pt x="6936" y="282"/>
                    </a:cubicBezTo>
                    <a:cubicBezTo>
                      <a:pt x="7284" y="177"/>
                      <a:pt x="7624" y="133"/>
                      <a:pt x="7949" y="133"/>
                    </a:cubicBezTo>
                    <a:cubicBezTo>
                      <a:pt x="9646" y="133"/>
                      <a:pt x="10953" y="1331"/>
                      <a:pt x="11016" y="1391"/>
                    </a:cubicBezTo>
                    <a:lnTo>
                      <a:pt x="11048" y="1418"/>
                    </a:lnTo>
                    <a:lnTo>
                      <a:pt x="11087" y="1403"/>
                    </a:lnTo>
                    <a:cubicBezTo>
                      <a:pt x="11300" y="1311"/>
                      <a:pt x="11738" y="1156"/>
                      <a:pt x="12281" y="1156"/>
                    </a:cubicBezTo>
                    <a:cubicBezTo>
                      <a:pt x="12578" y="1156"/>
                      <a:pt x="12907" y="1202"/>
                      <a:pt x="13246" y="1331"/>
                    </a:cubicBezTo>
                    <a:cubicBezTo>
                      <a:pt x="14755" y="1906"/>
                      <a:pt x="15040" y="3557"/>
                      <a:pt x="15052" y="3625"/>
                    </a:cubicBezTo>
                    <a:lnTo>
                      <a:pt x="15183" y="3605"/>
                    </a:lnTo>
                    <a:cubicBezTo>
                      <a:pt x="15171" y="3530"/>
                      <a:pt x="14870" y="1807"/>
                      <a:pt x="13290" y="1205"/>
                    </a:cubicBezTo>
                    <a:cubicBezTo>
                      <a:pt x="12935" y="1071"/>
                      <a:pt x="12592" y="1022"/>
                      <a:pt x="12282" y="1022"/>
                    </a:cubicBezTo>
                    <a:cubicBezTo>
                      <a:pt x="11746" y="1022"/>
                      <a:pt x="11309" y="1166"/>
                      <a:pt x="11076" y="1264"/>
                    </a:cubicBezTo>
                    <a:cubicBezTo>
                      <a:pt x="10852" y="1067"/>
                      <a:pt x="9577" y="0"/>
                      <a:pt x="7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5"/>
              <p:cNvSpPr/>
              <p:nvPr/>
            </p:nvSpPr>
            <p:spPr>
              <a:xfrm>
                <a:off x="3021525" y="3215350"/>
                <a:ext cx="398000" cy="178750"/>
              </a:xfrm>
              <a:custGeom>
                <a:avLst/>
                <a:gdLst/>
                <a:ahLst/>
                <a:cxnLst/>
                <a:rect l="l" t="t" r="r" b="b"/>
                <a:pathLst>
                  <a:path w="15920" h="7150" extrusionOk="0">
                    <a:moveTo>
                      <a:pt x="8442" y="1"/>
                    </a:moveTo>
                    <a:cubicBezTo>
                      <a:pt x="6949" y="1"/>
                      <a:pt x="5435" y="1061"/>
                      <a:pt x="4936" y="2765"/>
                    </a:cubicBezTo>
                    <a:cubicBezTo>
                      <a:pt x="4526" y="2629"/>
                      <a:pt x="4111" y="2564"/>
                      <a:pt x="3708" y="2564"/>
                    </a:cubicBezTo>
                    <a:cubicBezTo>
                      <a:pt x="2502" y="2564"/>
                      <a:pt x="1397" y="3140"/>
                      <a:pt x="824" y="4096"/>
                    </a:cubicBezTo>
                    <a:cubicBezTo>
                      <a:pt x="0" y="5466"/>
                      <a:pt x="658" y="6995"/>
                      <a:pt x="729" y="7149"/>
                    </a:cubicBezTo>
                    <a:lnTo>
                      <a:pt x="14660" y="7149"/>
                    </a:lnTo>
                    <a:cubicBezTo>
                      <a:pt x="15800" y="6230"/>
                      <a:pt x="15919" y="4563"/>
                      <a:pt x="15032" y="3565"/>
                    </a:cubicBezTo>
                    <a:cubicBezTo>
                      <a:pt x="14574" y="3050"/>
                      <a:pt x="13907" y="2774"/>
                      <a:pt x="13222" y="2774"/>
                    </a:cubicBezTo>
                    <a:cubicBezTo>
                      <a:pt x="12709" y="2774"/>
                      <a:pt x="12187" y="2928"/>
                      <a:pt x="11733" y="3252"/>
                    </a:cubicBezTo>
                    <a:cubicBezTo>
                      <a:pt x="11574" y="1711"/>
                      <a:pt x="10544" y="448"/>
                      <a:pt x="9213" y="99"/>
                    </a:cubicBezTo>
                    <a:cubicBezTo>
                      <a:pt x="8961" y="33"/>
                      <a:pt x="8702" y="1"/>
                      <a:pt x="8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5"/>
              <p:cNvSpPr/>
              <p:nvPr/>
            </p:nvSpPr>
            <p:spPr>
              <a:xfrm>
                <a:off x="3079950" y="3306975"/>
                <a:ext cx="314900" cy="87425"/>
              </a:xfrm>
              <a:custGeom>
                <a:avLst/>
                <a:gdLst/>
                <a:ahLst/>
                <a:cxnLst/>
                <a:rect l="l" t="t" r="r" b="b"/>
                <a:pathLst>
                  <a:path w="12596" h="3497" extrusionOk="0">
                    <a:moveTo>
                      <a:pt x="5871" y="0"/>
                    </a:moveTo>
                    <a:cubicBezTo>
                      <a:pt x="4770" y="0"/>
                      <a:pt x="3684" y="687"/>
                      <a:pt x="3129" y="1789"/>
                    </a:cubicBezTo>
                    <a:cubicBezTo>
                      <a:pt x="2782" y="1496"/>
                      <a:pt x="2354" y="1343"/>
                      <a:pt x="1925" y="1343"/>
                    </a:cubicBezTo>
                    <a:cubicBezTo>
                      <a:pt x="1670" y="1343"/>
                      <a:pt x="1414" y="1397"/>
                      <a:pt x="1173" y="1508"/>
                    </a:cubicBezTo>
                    <a:cubicBezTo>
                      <a:pt x="428" y="1849"/>
                      <a:pt x="0" y="2664"/>
                      <a:pt x="131" y="3492"/>
                    </a:cubicBezTo>
                    <a:lnTo>
                      <a:pt x="262" y="3472"/>
                    </a:lnTo>
                    <a:cubicBezTo>
                      <a:pt x="143" y="2700"/>
                      <a:pt x="539" y="1944"/>
                      <a:pt x="1228" y="1627"/>
                    </a:cubicBezTo>
                    <a:cubicBezTo>
                      <a:pt x="1450" y="1525"/>
                      <a:pt x="1685" y="1476"/>
                      <a:pt x="1921" y="1476"/>
                    </a:cubicBezTo>
                    <a:cubicBezTo>
                      <a:pt x="2347" y="1476"/>
                      <a:pt x="2772" y="1637"/>
                      <a:pt x="3106" y="1944"/>
                    </a:cubicBezTo>
                    <a:lnTo>
                      <a:pt x="3173" y="2007"/>
                    </a:lnTo>
                    <a:lnTo>
                      <a:pt x="3209" y="1924"/>
                    </a:lnTo>
                    <a:cubicBezTo>
                      <a:pt x="3728" y="823"/>
                      <a:pt x="4793" y="130"/>
                      <a:pt x="5873" y="130"/>
                    </a:cubicBezTo>
                    <a:cubicBezTo>
                      <a:pt x="6052" y="130"/>
                      <a:pt x="6232" y="149"/>
                      <a:pt x="6409" y="189"/>
                    </a:cubicBezTo>
                    <a:cubicBezTo>
                      <a:pt x="7728" y="482"/>
                      <a:pt x="8287" y="1773"/>
                      <a:pt x="8346" y="1920"/>
                    </a:cubicBezTo>
                    <a:lnTo>
                      <a:pt x="8390" y="2039"/>
                    </a:lnTo>
                    <a:lnTo>
                      <a:pt x="8461" y="1932"/>
                    </a:lnTo>
                    <a:cubicBezTo>
                      <a:pt x="8898" y="1271"/>
                      <a:pt x="9628" y="900"/>
                      <a:pt x="10345" y="900"/>
                    </a:cubicBezTo>
                    <a:cubicBezTo>
                      <a:pt x="10693" y="900"/>
                      <a:pt x="11038" y="987"/>
                      <a:pt x="11344" y="1171"/>
                    </a:cubicBezTo>
                    <a:cubicBezTo>
                      <a:pt x="12077" y="1615"/>
                      <a:pt x="12453" y="2558"/>
                      <a:pt x="12259" y="3469"/>
                    </a:cubicBezTo>
                    <a:lnTo>
                      <a:pt x="12390" y="3496"/>
                    </a:lnTo>
                    <a:cubicBezTo>
                      <a:pt x="12596" y="2530"/>
                      <a:pt x="12192" y="1528"/>
                      <a:pt x="11412" y="1060"/>
                    </a:cubicBezTo>
                    <a:cubicBezTo>
                      <a:pt x="11084" y="863"/>
                      <a:pt x="10716" y="769"/>
                      <a:pt x="10345" y="769"/>
                    </a:cubicBezTo>
                    <a:cubicBezTo>
                      <a:pt x="9621" y="769"/>
                      <a:pt x="8886" y="1125"/>
                      <a:pt x="8417" y="1761"/>
                    </a:cubicBezTo>
                    <a:cubicBezTo>
                      <a:pt x="8247" y="1397"/>
                      <a:pt x="7649" y="332"/>
                      <a:pt x="6437" y="62"/>
                    </a:cubicBezTo>
                    <a:cubicBezTo>
                      <a:pt x="6250" y="20"/>
                      <a:pt x="6060" y="0"/>
                      <a:pt x="5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5"/>
              <p:cNvSpPr/>
              <p:nvPr/>
            </p:nvSpPr>
            <p:spPr>
              <a:xfrm>
                <a:off x="2867550" y="3137100"/>
                <a:ext cx="169450" cy="263525"/>
              </a:xfrm>
              <a:custGeom>
                <a:avLst/>
                <a:gdLst/>
                <a:ahLst/>
                <a:cxnLst/>
                <a:rect l="l" t="t" r="r" b="b"/>
                <a:pathLst>
                  <a:path w="6778" h="10541" extrusionOk="0">
                    <a:moveTo>
                      <a:pt x="3015" y="1"/>
                    </a:moveTo>
                    <a:lnTo>
                      <a:pt x="0" y="5273"/>
                    </a:lnTo>
                    <a:lnTo>
                      <a:pt x="2262" y="5273"/>
                    </a:lnTo>
                    <a:lnTo>
                      <a:pt x="0" y="10541"/>
                    </a:lnTo>
                    <a:lnTo>
                      <a:pt x="6777" y="3764"/>
                    </a:lnTo>
                    <a:lnTo>
                      <a:pt x="4520" y="3764"/>
                    </a:lnTo>
                    <a:lnTo>
                      <a:pt x="6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36"/>
          <p:cNvSpPr txBox="1">
            <a:spLocks noGrp="1"/>
          </p:cNvSpPr>
          <p:nvPr>
            <p:ph type="title"/>
          </p:nvPr>
        </p:nvSpPr>
        <p:spPr>
          <a:xfrm>
            <a:off x="2435338" y="167413"/>
            <a:ext cx="4612500" cy="91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200"/>
              <a:t>Introduction</a:t>
            </a:r>
            <a:endParaRPr sz="4200"/>
          </a:p>
        </p:txBody>
      </p:sp>
      <p:sp>
        <p:nvSpPr>
          <p:cNvPr id="761" name="Google Shape;761;p36"/>
          <p:cNvSpPr txBox="1">
            <a:spLocks noGrp="1"/>
          </p:cNvSpPr>
          <p:nvPr>
            <p:ph type="subTitle" idx="1"/>
          </p:nvPr>
        </p:nvSpPr>
        <p:spPr>
          <a:xfrm>
            <a:off x="653250" y="1024725"/>
            <a:ext cx="7837500" cy="12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a:t>This project is based on developing and implementing machine learning models that can predict depression with high accuracy utilizing a mental health dataset. It further demonstrates the potential of machine learning in healthcare for early diagnosis and intervention.</a:t>
            </a:r>
            <a:endParaRPr sz="1800"/>
          </a:p>
          <a:p>
            <a:pPr marL="0" lvl="0" indent="0" algn="l" rtl="0">
              <a:spcBef>
                <a:spcPts val="0"/>
              </a:spcBef>
              <a:spcAft>
                <a:spcPts val="0"/>
              </a:spcAft>
              <a:buNone/>
            </a:pPr>
            <a:endParaRPr sz="1800"/>
          </a:p>
        </p:txBody>
      </p:sp>
      <p:grpSp>
        <p:nvGrpSpPr>
          <p:cNvPr id="762" name="Google Shape;762;p36"/>
          <p:cNvGrpSpPr/>
          <p:nvPr/>
        </p:nvGrpSpPr>
        <p:grpSpPr>
          <a:xfrm rot="356671" flipH="1">
            <a:off x="8245197" y="4836028"/>
            <a:ext cx="720191" cy="738337"/>
            <a:chOff x="229400" y="1987313"/>
            <a:chExt cx="950150" cy="756450"/>
          </a:xfrm>
        </p:grpSpPr>
        <p:sp>
          <p:nvSpPr>
            <p:cNvPr id="763" name="Google Shape;763;p36"/>
            <p:cNvSpPr/>
            <p:nvPr/>
          </p:nvSpPr>
          <p:spPr>
            <a:xfrm>
              <a:off x="229400" y="1987350"/>
              <a:ext cx="950150" cy="756375"/>
            </a:xfrm>
            <a:custGeom>
              <a:avLst/>
              <a:gdLst/>
              <a:ahLst/>
              <a:cxnLst/>
              <a:rect l="l" t="t" r="r" b="b"/>
              <a:pathLst>
                <a:path w="38006" h="30255" extrusionOk="0">
                  <a:moveTo>
                    <a:pt x="30844" y="20039"/>
                  </a:moveTo>
                  <a:lnTo>
                    <a:pt x="30844" y="20039"/>
                  </a:lnTo>
                  <a:cubicBezTo>
                    <a:pt x="30602" y="20566"/>
                    <a:pt x="30483" y="21212"/>
                    <a:pt x="30543" y="21917"/>
                  </a:cubicBezTo>
                  <a:cubicBezTo>
                    <a:pt x="30404" y="21683"/>
                    <a:pt x="30163" y="21331"/>
                    <a:pt x="29802" y="20986"/>
                  </a:cubicBezTo>
                  <a:cubicBezTo>
                    <a:pt x="29786" y="20705"/>
                    <a:pt x="29747" y="20416"/>
                    <a:pt x="29683" y="20115"/>
                  </a:cubicBezTo>
                  <a:lnTo>
                    <a:pt x="29683" y="20115"/>
                  </a:lnTo>
                  <a:cubicBezTo>
                    <a:pt x="29683" y="20115"/>
                    <a:pt x="29714" y="20116"/>
                    <a:pt x="29772" y="20116"/>
                  </a:cubicBezTo>
                  <a:cubicBezTo>
                    <a:pt x="29938" y="20116"/>
                    <a:pt x="30327" y="20107"/>
                    <a:pt x="30844" y="20039"/>
                  </a:cubicBezTo>
                  <a:close/>
                  <a:moveTo>
                    <a:pt x="3826" y="1"/>
                  </a:moveTo>
                  <a:cubicBezTo>
                    <a:pt x="3563" y="1"/>
                    <a:pt x="3325" y="63"/>
                    <a:pt x="3134" y="207"/>
                  </a:cubicBezTo>
                  <a:cubicBezTo>
                    <a:pt x="2310" y="825"/>
                    <a:pt x="2777" y="2616"/>
                    <a:pt x="2825" y="2798"/>
                  </a:cubicBezTo>
                  <a:cubicBezTo>
                    <a:pt x="3050" y="3661"/>
                    <a:pt x="3526" y="4255"/>
                    <a:pt x="3823" y="4568"/>
                  </a:cubicBezTo>
                  <a:cubicBezTo>
                    <a:pt x="3779" y="4550"/>
                    <a:pt x="3420" y="4406"/>
                    <a:pt x="2950" y="4406"/>
                  </a:cubicBezTo>
                  <a:cubicBezTo>
                    <a:pt x="2602" y="4406"/>
                    <a:pt x="2194" y="4485"/>
                    <a:pt x="1807" y="4751"/>
                  </a:cubicBezTo>
                  <a:cubicBezTo>
                    <a:pt x="999" y="5309"/>
                    <a:pt x="682" y="6414"/>
                    <a:pt x="1007" y="7000"/>
                  </a:cubicBezTo>
                  <a:cubicBezTo>
                    <a:pt x="1234" y="7419"/>
                    <a:pt x="1833" y="7675"/>
                    <a:pt x="2646" y="7675"/>
                  </a:cubicBezTo>
                  <a:cubicBezTo>
                    <a:pt x="2911" y="7675"/>
                    <a:pt x="3198" y="7648"/>
                    <a:pt x="3502" y="7590"/>
                  </a:cubicBezTo>
                  <a:lnTo>
                    <a:pt x="3502" y="7590"/>
                  </a:lnTo>
                  <a:cubicBezTo>
                    <a:pt x="2785" y="8577"/>
                    <a:pt x="2147" y="9694"/>
                    <a:pt x="1652" y="10957"/>
                  </a:cubicBezTo>
                  <a:cubicBezTo>
                    <a:pt x="864" y="12977"/>
                    <a:pt x="662" y="14795"/>
                    <a:pt x="622" y="16031"/>
                  </a:cubicBezTo>
                  <a:cubicBezTo>
                    <a:pt x="0" y="17912"/>
                    <a:pt x="460" y="19952"/>
                    <a:pt x="1795" y="21327"/>
                  </a:cubicBezTo>
                  <a:cubicBezTo>
                    <a:pt x="2440" y="21992"/>
                    <a:pt x="3391" y="22511"/>
                    <a:pt x="4769" y="22705"/>
                  </a:cubicBezTo>
                  <a:cubicBezTo>
                    <a:pt x="4868" y="26955"/>
                    <a:pt x="10469" y="27581"/>
                    <a:pt x="11447" y="27660"/>
                  </a:cubicBezTo>
                  <a:lnTo>
                    <a:pt x="11170" y="28104"/>
                  </a:lnTo>
                  <a:lnTo>
                    <a:pt x="11297" y="28143"/>
                  </a:lnTo>
                  <a:lnTo>
                    <a:pt x="10556" y="29320"/>
                  </a:lnTo>
                  <a:lnTo>
                    <a:pt x="13618" y="30254"/>
                  </a:lnTo>
                  <a:lnTo>
                    <a:pt x="17072" y="26892"/>
                  </a:lnTo>
                  <a:cubicBezTo>
                    <a:pt x="18977" y="26816"/>
                    <a:pt x="20431" y="25644"/>
                    <a:pt x="20431" y="25644"/>
                  </a:cubicBezTo>
                  <a:cubicBezTo>
                    <a:pt x="21592" y="26058"/>
                    <a:pt x="22737" y="26252"/>
                    <a:pt x="23808" y="26252"/>
                  </a:cubicBezTo>
                  <a:cubicBezTo>
                    <a:pt x="24356" y="26252"/>
                    <a:pt x="24885" y="26201"/>
                    <a:pt x="25386" y="26104"/>
                  </a:cubicBezTo>
                  <a:lnTo>
                    <a:pt x="25386" y="26104"/>
                  </a:lnTo>
                  <a:cubicBezTo>
                    <a:pt x="25314" y="26686"/>
                    <a:pt x="25469" y="27248"/>
                    <a:pt x="25794" y="27525"/>
                  </a:cubicBezTo>
                  <a:cubicBezTo>
                    <a:pt x="25985" y="27690"/>
                    <a:pt x="26260" y="27775"/>
                    <a:pt x="26589" y="27775"/>
                  </a:cubicBezTo>
                  <a:cubicBezTo>
                    <a:pt x="27413" y="27775"/>
                    <a:pt x="28580" y="27246"/>
                    <a:pt x="29663" y="26104"/>
                  </a:cubicBezTo>
                  <a:lnTo>
                    <a:pt x="29663" y="26104"/>
                  </a:lnTo>
                  <a:cubicBezTo>
                    <a:pt x="28923" y="27902"/>
                    <a:pt x="29438" y="29518"/>
                    <a:pt x="30345" y="29910"/>
                  </a:cubicBezTo>
                  <a:cubicBezTo>
                    <a:pt x="30506" y="29980"/>
                    <a:pt x="30679" y="30012"/>
                    <a:pt x="30856" y="30012"/>
                  </a:cubicBezTo>
                  <a:cubicBezTo>
                    <a:pt x="31433" y="30012"/>
                    <a:pt x="32050" y="29679"/>
                    <a:pt x="32432" y="29300"/>
                  </a:cubicBezTo>
                  <a:cubicBezTo>
                    <a:pt x="33284" y="28460"/>
                    <a:pt x="33430" y="26963"/>
                    <a:pt x="32690" y="25612"/>
                  </a:cubicBezTo>
                  <a:lnTo>
                    <a:pt x="32690" y="25612"/>
                  </a:lnTo>
                  <a:cubicBezTo>
                    <a:pt x="33304" y="26034"/>
                    <a:pt x="33955" y="26221"/>
                    <a:pt x="34539" y="26221"/>
                  </a:cubicBezTo>
                  <a:cubicBezTo>
                    <a:pt x="35224" y="26221"/>
                    <a:pt x="35816" y="25963"/>
                    <a:pt x="36147" y="25525"/>
                  </a:cubicBezTo>
                  <a:cubicBezTo>
                    <a:pt x="36512" y="25042"/>
                    <a:pt x="36571" y="24321"/>
                    <a:pt x="36310" y="23790"/>
                  </a:cubicBezTo>
                  <a:cubicBezTo>
                    <a:pt x="36002" y="23156"/>
                    <a:pt x="35212" y="22729"/>
                    <a:pt x="34250" y="22729"/>
                  </a:cubicBezTo>
                  <a:cubicBezTo>
                    <a:pt x="33802" y="22729"/>
                    <a:pt x="33316" y="22822"/>
                    <a:pt x="32824" y="23030"/>
                  </a:cubicBezTo>
                  <a:cubicBezTo>
                    <a:pt x="34504" y="21921"/>
                    <a:pt x="34975" y="20202"/>
                    <a:pt x="34389" y="19299"/>
                  </a:cubicBezTo>
                  <a:cubicBezTo>
                    <a:pt x="34302" y="19168"/>
                    <a:pt x="34195" y="19053"/>
                    <a:pt x="34068" y="18954"/>
                  </a:cubicBezTo>
                  <a:cubicBezTo>
                    <a:pt x="34654" y="18598"/>
                    <a:pt x="35217" y="18138"/>
                    <a:pt x="35692" y="17536"/>
                  </a:cubicBezTo>
                  <a:cubicBezTo>
                    <a:pt x="38005" y="14617"/>
                    <a:pt x="36932" y="10692"/>
                    <a:pt x="36757" y="10118"/>
                  </a:cubicBezTo>
                  <a:cubicBezTo>
                    <a:pt x="35071" y="4509"/>
                    <a:pt x="26896" y="107"/>
                    <a:pt x="18800" y="107"/>
                  </a:cubicBezTo>
                  <a:cubicBezTo>
                    <a:pt x="16284" y="107"/>
                    <a:pt x="13775" y="532"/>
                    <a:pt x="11471" y="1479"/>
                  </a:cubicBezTo>
                  <a:cubicBezTo>
                    <a:pt x="11459" y="1483"/>
                    <a:pt x="11443" y="1491"/>
                    <a:pt x="11428" y="1495"/>
                  </a:cubicBezTo>
                  <a:cubicBezTo>
                    <a:pt x="11154" y="1253"/>
                    <a:pt x="10818" y="1083"/>
                    <a:pt x="10477" y="1015"/>
                  </a:cubicBezTo>
                  <a:cubicBezTo>
                    <a:pt x="10363" y="993"/>
                    <a:pt x="10247" y="982"/>
                    <a:pt x="10130" y="982"/>
                  </a:cubicBezTo>
                  <a:cubicBezTo>
                    <a:pt x="9059" y="982"/>
                    <a:pt x="7874" y="1894"/>
                    <a:pt x="7431" y="3436"/>
                  </a:cubicBezTo>
                  <a:cubicBezTo>
                    <a:pt x="7348" y="2968"/>
                    <a:pt x="7106" y="2045"/>
                    <a:pt x="6342" y="1261"/>
                  </a:cubicBezTo>
                  <a:cubicBezTo>
                    <a:pt x="5706" y="613"/>
                    <a:pt x="4646" y="1"/>
                    <a:pt x="3826"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36"/>
            <p:cNvGrpSpPr/>
            <p:nvPr/>
          </p:nvGrpSpPr>
          <p:grpSpPr>
            <a:xfrm>
              <a:off x="229400" y="1987313"/>
              <a:ext cx="950150" cy="756450"/>
              <a:chOff x="229400" y="3385550"/>
              <a:chExt cx="950150" cy="756450"/>
            </a:xfrm>
          </p:grpSpPr>
          <p:sp>
            <p:nvSpPr>
              <p:cNvPr id="765" name="Google Shape;765;p36"/>
              <p:cNvSpPr/>
              <p:nvPr/>
            </p:nvSpPr>
            <p:spPr>
              <a:xfrm>
                <a:off x="229400" y="3388200"/>
                <a:ext cx="950150" cy="753800"/>
              </a:xfrm>
              <a:custGeom>
                <a:avLst/>
                <a:gdLst/>
                <a:ahLst/>
                <a:cxnLst/>
                <a:rect l="l" t="t" r="r" b="b"/>
                <a:pathLst>
                  <a:path w="38006" h="30152" extrusionOk="0">
                    <a:moveTo>
                      <a:pt x="18800" y="0"/>
                    </a:moveTo>
                    <a:cubicBezTo>
                      <a:pt x="16284" y="0"/>
                      <a:pt x="13775" y="425"/>
                      <a:pt x="11471" y="1372"/>
                    </a:cubicBezTo>
                    <a:cubicBezTo>
                      <a:pt x="9530" y="2168"/>
                      <a:pt x="3985" y="4877"/>
                      <a:pt x="1652" y="10854"/>
                    </a:cubicBezTo>
                    <a:cubicBezTo>
                      <a:pt x="864" y="12870"/>
                      <a:pt x="662" y="14692"/>
                      <a:pt x="622" y="15924"/>
                    </a:cubicBezTo>
                    <a:cubicBezTo>
                      <a:pt x="0" y="17806"/>
                      <a:pt x="460" y="19850"/>
                      <a:pt x="1795" y="21220"/>
                    </a:cubicBezTo>
                    <a:cubicBezTo>
                      <a:pt x="2440" y="21889"/>
                      <a:pt x="3391" y="22404"/>
                      <a:pt x="4769" y="22602"/>
                    </a:cubicBezTo>
                    <a:cubicBezTo>
                      <a:pt x="4876" y="27256"/>
                      <a:pt x="11594" y="27565"/>
                      <a:pt x="11594" y="27565"/>
                    </a:cubicBezTo>
                    <a:lnTo>
                      <a:pt x="10556" y="29217"/>
                    </a:lnTo>
                    <a:lnTo>
                      <a:pt x="13618" y="30152"/>
                    </a:lnTo>
                    <a:lnTo>
                      <a:pt x="17072" y="26789"/>
                    </a:lnTo>
                    <a:cubicBezTo>
                      <a:pt x="18977" y="26714"/>
                      <a:pt x="20431" y="25537"/>
                      <a:pt x="20431" y="25537"/>
                    </a:cubicBezTo>
                    <a:cubicBezTo>
                      <a:pt x="21593" y="25953"/>
                      <a:pt x="22741" y="26147"/>
                      <a:pt x="23814" y="26147"/>
                    </a:cubicBezTo>
                    <a:cubicBezTo>
                      <a:pt x="27611" y="26147"/>
                      <a:pt x="30468" y="23711"/>
                      <a:pt x="29683" y="20008"/>
                    </a:cubicBezTo>
                    <a:lnTo>
                      <a:pt x="29683" y="20008"/>
                    </a:lnTo>
                    <a:cubicBezTo>
                      <a:pt x="29683" y="20008"/>
                      <a:pt x="29712" y="20009"/>
                      <a:pt x="29765" y="20009"/>
                    </a:cubicBezTo>
                    <a:cubicBezTo>
                      <a:pt x="30333" y="20009"/>
                      <a:pt x="33733" y="19903"/>
                      <a:pt x="35692" y="17429"/>
                    </a:cubicBezTo>
                    <a:cubicBezTo>
                      <a:pt x="38005" y="14514"/>
                      <a:pt x="36932" y="10589"/>
                      <a:pt x="36757" y="10011"/>
                    </a:cubicBezTo>
                    <a:cubicBezTo>
                      <a:pt x="35071" y="4403"/>
                      <a:pt x="26896" y="0"/>
                      <a:pt x="188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374475" y="3916000"/>
                <a:ext cx="362825" cy="193825"/>
              </a:xfrm>
              <a:custGeom>
                <a:avLst/>
                <a:gdLst/>
                <a:ahLst/>
                <a:cxnLst/>
                <a:rect l="l" t="t" r="r" b="b"/>
                <a:pathLst>
                  <a:path w="14513" h="7753" extrusionOk="0">
                    <a:moveTo>
                      <a:pt x="4662" y="1"/>
                    </a:moveTo>
                    <a:cubicBezTo>
                      <a:pt x="2181" y="1"/>
                      <a:pt x="0" y="758"/>
                      <a:pt x="0" y="758"/>
                    </a:cubicBezTo>
                    <a:cubicBezTo>
                      <a:pt x="99" y="5071"/>
                      <a:pt x="6326" y="5356"/>
                      <a:pt x="6326" y="5356"/>
                    </a:cubicBezTo>
                    <a:lnTo>
                      <a:pt x="5367" y="6885"/>
                    </a:lnTo>
                    <a:lnTo>
                      <a:pt x="8203" y="7752"/>
                    </a:lnTo>
                    <a:lnTo>
                      <a:pt x="11404" y="4635"/>
                    </a:lnTo>
                    <a:cubicBezTo>
                      <a:pt x="13166" y="4568"/>
                      <a:pt x="14513" y="3479"/>
                      <a:pt x="14513" y="3479"/>
                    </a:cubicBezTo>
                    <a:cubicBezTo>
                      <a:pt x="13435" y="1304"/>
                      <a:pt x="8088" y="627"/>
                      <a:pt x="8088" y="627"/>
                    </a:cubicBezTo>
                    <a:cubicBezTo>
                      <a:pt x="7005" y="160"/>
                      <a:pt x="5802" y="1"/>
                      <a:pt x="4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552025" y="3923450"/>
                <a:ext cx="107650" cy="110225"/>
              </a:xfrm>
              <a:custGeom>
                <a:avLst/>
                <a:gdLst/>
                <a:ahLst/>
                <a:cxnLst/>
                <a:rect l="l" t="t" r="r" b="b"/>
                <a:pathLst>
                  <a:path w="4306" h="4409" extrusionOk="0">
                    <a:moveTo>
                      <a:pt x="131" y="0"/>
                    </a:moveTo>
                    <a:lnTo>
                      <a:pt x="0" y="16"/>
                    </a:lnTo>
                    <a:cubicBezTo>
                      <a:pt x="289" y="2420"/>
                      <a:pt x="1442" y="3486"/>
                      <a:pt x="2361" y="3957"/>
                    </a:cubicBezTo>
                    <a:cubicBezTo>
                      <a:pt x="3153" y="4365"/>
                      <a:pt x="3898" y="4409"/>
                      <a:pt x="4183" y="4409"/>
                    </a:cubicBezTo>
                    <a:cubicBezTo>
                      <a:pt x="4254" y="4409"/>
                      <a:pt x="4298" y="4405"/>
                      <a:pt x="4305" y="4405"/>
                    </a:cubicBezTo>
                    <a:lnTo>
                      <a:pt x="4298" y="4274"/>
                    </a:lnTo>
                    <a:cubicBezTo>
                      <a:pt x="4295" y="4274"/>
                      <a:pt x="4260" y="4276"/>
                      <a:pt x="4197" y="4276"/>
                    </a:cubicBezTo>
                    <a:cubicBezTo>
                      <a:pt x="3934" y="4276"/>
                      <a:pt x="3196" y="4237"/>
                      <a:pt x="2420" y="3838"/>
                    </a:cubicBezTo>
                    <a:cubicBezTo>
                      <a:pt x="1145" y="3185"/>
                      <a:pt x="353" y="1858"/>
                      <a:pt x="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264050" y="3411300"/>
                <a:ext cx="880425" cy="605800"/>
              </a:xfrm>
              <a:custGeom>
                <a:avLst/>
                <a:gdLst/>
                <a:ahLst/>
                <a:cxnLst/>
                <a:rect l="l" t="t" r="r" b="b"/>
                <a:pathLst>
                  <a:path w="35217" h="24232" extrusionOk="0">
                    <a:moveTo>
                      <a:pt x="17419" y="1"/>
                    </a:moveTo>
                    <a:cubicBezTo>
                      <a:pt x="15087" y="1"/>
                      <a:pt x="12763" y="395"/>
                      <a:pt x="10628" y="1272"/>
                    </a:cubicBezTo>
                    <a:cubicBezTo>
                      <a:pt x="8834" y="2013"/>
                      <a:pt x="3692" y="4524"/>
                      <a:pt x="1530" y="10057"/>
                    </a:cubicBezTo>
                    <a:cubicBezTo>
                      <a:pt x="797" y="11927"/>
                      <a:pt x="611" y="13614"/>
                      <a:pt x="575" y="14759"/>
                    </a:cubicBezTo>
                    <a:cubicBezTo>
                      <a:pt x="1" y="16501"/>
                      <a:pt x="429" y="18395"/>
                      <a:pt x="1664" y="19666"/>
                    </a:cubicBezTo>
                    <a:cubicBezTo>
                      <a:pt x="2434" y="20459"/>
                      <a:pt x="3666" y="21025"/>
                      <a:pt x="5612" y="21025"/>
                    </a:cubicBezTo>
                    <a:cubicBezTo>
                      <a:pt x="5639" y="21025"/>
                      <a:pt x="5666" y="21025"/>
                      <a:pt x="5693" y="21025"/>
                    </a:cubicBezTo>
                    <a:cubicBezTo>
                      <a:pt x="5693" y="21025"/>
                      <a:pt x="6686" y="20874"/>
                      <a:pt x="8221" y="20874"/>
                    </a:cubicBezTo>
                    <a:cubicBezTo>
                      <a:pt x="10559" y="20874"/>
                      <a:pt x="14153" y="21223"/>
                      <a:pt x="17409" y="22985"/>
                    </a:cubicBezTo>
                    <a:cubicBezTo>
                      <a:pt x="18993" y="23842"/>
                      <a:pt x="20605" y="24231"/>
                      <a:pt x="22067" y="24231"/>
                    </a:cubicBezTo>
                    <a:cubicBezTo>
                      <a:pt x="25587" y="24231"/>
                      <a:pt x="28233" y="21974"/>
                      <a:pt x="27505" y="18545"/>
                    </a:cubicBezTo>
                    <a:lnTo>
                      <a:pt x="27505" y="18545"/>
                    </a:lnTo>
                    <a:cubicBezTo>
                      <a:pt x="27505" y="18545"/>
                      <a:pt x="27530" y="18546"/>
                      <a:pt x="27578" y="18546"/>
                    </a:cubicBezTo>
                    <a:cubicBezTo>
                      <a:pt x="28096" y="18546"/>
                      <a:pt x="31256" y="18450"/>
                      <a:pt x="33074" y="16153"/>
                    </a:cubicBezTo>
                    <a:cubicBezTo>
                      <a:pt x="35217" y="13448"/>
                      <a:pt x="34223" y="9812"/>
                      <a:pt x="34064" y="9281"/>
                    </a:cubicBezTo>
                    <a:cubicBezTo>
                      <a:pt x="32499" y="4081"/>
                      <a:pt x="24922" y="1"/>
                      <a:pt x="17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246425" y="3385550"/>
                <a:ext cx="288475" cy="280825"/>
              </a:xfrm>
              <a:custGeom>
                <a:avLst/>
                <a:gdLst/>
                <a:ahLst/>
                <a:cxnLst/>
                <a:rect l="l" t="t" r="r" b="b"/>
                <a:pathLst>
                  <a:path w="11539" h="11233" extrusionOk="0">
                    <a:moveTo>
                      <a:pt x="3145" y="0"/>
                    </a:moveTo>
                    <a:cubicBezTo>
                      <a:pt x="2882" y="0"/>
                      <a:pt x="2644" y="63"/>
                      <a:pt x="2453" y="207"/>
                    </a:cubicBezTo>
                    <a:cubicBezTo>
                      <a:pt x="1629" y="829"/>
                      <a:pt x="2096" y="2619"/>
                      <a:pt x="2144" y="2801"/>
                    </a:cubicBezTo>
                    <a:cubicBezTo>
                      <a:pt x="2369" y="3665"/>
                      <a:pt x="2845" y="4255"/>
                      <a:pt x="3142" y="4568"/>
                    </a:cubicBezTo>
                    <a:cubicBezTo>
                      <a:pt x="3099" y="4549"/>
                      <a:pt x="2741" y="4406"/>
                      <a:pt x="2272" y="4406"/>
                    </a:cubicBezTo>
                    <a:cubicBezTo>
                      <a:pt x="1924" y="4406"/>
                      <a:pt x="1514" y="4485"/>
                      <a:pt x="1126" y="4754"/>
                    </a:cubicBezTo>
                    <a:cubicBezTo>
                      <a:pt x="318" y="5308"/>
                      <a:pt x="1" y="6413"/>
                      <a:pt x="326" y="7004"/>
                    </a:cubicBezTo>
                    <a:cubicBezTo>
                      <a:pt x="551" y="7419"/>
                      <a:pt x="1152" y="7676"/>
                      <a:pt x="1967" y="7676"/>
                    </a:cubicBezTo>
                    <a:cubicBezTo>
                      <a:pt x="2668" y="7676"/>
                      <a:pt x="3528" y="7486"/>
                      <a:pt x="4445" y="7043"/>
                    </a:cubicBezTo>
                    <a:lnTo>
                      <a:pt x="4445" y="7043"/>
                    </a:lnTo>
                    <a:cubicBezTo>
                      <a:pt x="3118" y="8461"/>
                      <a:pt x="3027" y="10152"/>
                      <a:pt x="3736" y="10846"/>
                    </a:cubicBezTo>
                    <a:cubicBezTo>
                      <a:pt x="4021" y="11123"/>
                      <a:pt x="4432" y="11233"/>
                      <a:pt x="4851" y="11233"/>
                    </a:cubicBezTo>
                    <a:cubicBezTo>
                      <a:pt x="5223" y="11233"/>
                      <a:pt x="5601" y="11146"/>
                      <a:pt x="5902" y="11012"/>
                    </a:cubicBezTo>
                    <a:cubicBezTo>
                      <a:pt x="6996" y="10529"/>
                      <a:pt x="7665" y="9182"/>
                      <a:pt x="7451" y="7653"/>
                    </a:cubicBezTo>
                    <a:lnTo>
                      <a:pt x="7451" y="7653"/>
                    </a:lnTo>
                    <a:cubicBezTo>
                      <a:pt x="8099" y="8587"/>
                      <a:pt x="9022" y="9041"/>
                      <a:pt x="9812" y="9041"/>
                    </a:cubicBezTo>
                    <a:cubicBezTo>
                      <a:pt x="10147" y="9041"/>
                      <a:pt x="10459" y="8960"/>
                      <a:pt x="10715" y="8798"/>
                    </a:cubicBezTo>
                    <a:cubicBezTo>
                      <a:pt x="11226" y="8473"/>
                      <a:pt x="11539" y="7823"/>
                      <a:pt x="11483" y="7233"/>
                    </a:cubicBezTo>
                    <a:cubicBezTo>
                      <a:pt x="11391" y="6233"/>
                      <a:pt x="10247" y="5285"/>
                      <a:pt x="8652" y="5285"/>
                    </a:cubicBezTo>
                    <a:cubicBezTo>
                      <a:pt x="8598" y="5285"/>
                      <a:pt x="8544" y="5286"/>
                      <a:pt x="8489" y="5288"/>
                    </a:cubicBezTo>
                    <a:cubicBezTo>
                      <a:pt x="10453" y="4845"/>
                      <a:pt x="11503" y="3403"/>
                      <a:pt x="11277" y="2353"/>
                    </a:cubicBezTo>
                    <a:cubicBezTo>
                      <a:pt x="11131" y="1680"/>
                      <a:pt x="10457" y="1145"/>
                      <a:pt x="9796" y="1015"/>
                    </a:cubicBezTo>
                    <a:cubicBezTo>
                      <a:pt x="9683" y="992"/>
                      <a:pt x="9567" y="982"/>
                      <a:pt x="9450" y="982"/>
                    </a:cubicBezTo>
                    <a:cubicBezTo>
                      <a:pt x="8379" y="982"/>
                      <a:pt x="7193" y="1896"/>
                      <a:pt x="6750" y="3439"/>
                    </a:cubicBezTo>
                    <a:cubicBezTo>
                      <a:pt x="6667" y="2967"/>
                      <a:pt x="6425" y="2045"/>
                      <a:pt x="5661" y="1260"/>
                    </a:cubicBezTo>
                    <a:cubicBezTo>
                      <a:pt x="5025" y="612"/>
                      <a:pt x="396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850075" y="3849250"/>
                <a:ext cx="293625" cy="286625"/>
              </a:xfrm>
              <a:custGeom>
                <a:avLst/>
                <a:gdLst/>
                <a:ahLst/>
                <a:cxnLst/>
                <a:rect l="l" t="t" r="r" b="b"/>
                <a:pathLst>
                  <a:path w="11745" h="11465" extrusionOk="0">
                    <a:moveTo>
                      <a:pt x="8016" y="0"/>
                    </a:moveTo>
                    <a:cubicBezTo>
                      <a:pt x="7911" y="0"/>
                      <a:pt x="7808" y="8"/>
                      <a:pt x="7708" y="25"/>
                    </a:cubicBezTo>
                    <a:cubicBezTo>
                      <a:pt x="6552" y="219"/>
                      <a:pt x="5565" y="1594"/>
                      <a:pt x="5716" y="3368"/>
                    </a:cubicBezTo>
                    <a:cubicBezTo>
                      <a:pt x="5470" y="2960"/>
                      <a:pt x="4920" y="2180"/>
                      <a:pt x="3925" y="1720"/>
                    </a:cubicBezTo>
                    <a:cubicBezTo>
                      <a:pt x="3374" y="1466"/>
                      <a:pt x="2651" y="1292"/>
                      <a:pt x="2003" y="1292"/>
                    </a:cubicBezTo>
                    <a:cubicBezTo>
                      <a:pt x="1372" y="1292"/>
                      <a:pt x="813" y="1457"/>
                      <a:pt x="551" y="1871"/>
                    </a:cubicBezTo>
                    <a:cubicBezTo>
                      <a:pt x="0" y="2742"/>
                      <a:pt x="1074" y="4251"/>
                      <a:pt x="1181" y="4402"/>
                    </a:cubicBezTo>
                    <a:cubicBezTo>
                      <a:pt x="1699" y="5131"/>
                      <a:pt x="2349" y="5519"/>
                      <a:pt x="2741" y="5705"/>
                    </a:cubicBezTo>
                    <a:cubicBezTo>
                      <a:pt x="2737" y="5705"/>
                      <a:pt x="2730" y="5705"/>
                      <a:pt x="2721" y="5705"/>
                    </a:cubicBezTo>
                    <a:cubicBezTo>
                      <a:pt x="2549" y="5705"/>
                      <a:pt x="1518" y="5726"/>
                      <a:pt x="919" y="6588"/>
                    </a:cubicBezTo>
                    <a:cubicBezTo>
                      <a:pt x="361" y="7396"/>
                      <a:pt x="456" y="8541"/>
                      <a:pt x="967" y="8977"/>
                    </a:cubicBezTo>
                    <a:cubicBezTo>
                      <a:pt x="1158" y="9141"/>
                      <a:pt x="1433" y="9226"/>
                      <a:pt x="1763" y="9226"/>
                    </a:cubicBezTo>
                    <a:cubicBezTo>
                      <a:pt x="2586" y="9226"/>
                      <a:pt x="3754" y="8698"/>
                      <a:pt x="4836" y="7559"/>
                    </a:cubicBezTo>
                    <a:lnTo>
                      <a:pt x="4836" y="7559"/>
                    </a:lnTo>
                    <a:cubicBezTo>
                      <a:pt x="4096" y="9353"/>
                      <a:pt x="4611" y="10969"/>
                      <a:pt x="5518" y="11365"/>
                    </a:cubicBezTo>
                    <a:cubicBezTo>
                      <a:pt x="5678" y="11434"/>
                      <a:pt x="5850" y="11465"/>
                      <a:pt x="6025" y="11465"/>
                    </a:cubicBezTo>
                    <a:cubicBezTo>
                      <a:pt x="6603" y="11465"/>
                      <a:pt x="7222" y="11132"/>
                      <a:pt x="7605" y="10755"/>
                    </a:cubicBezTo>
                    <a:cubicBezTo>
                      <a:pt x="8457" y="9915"/>
                      <a:pt x="8603" y="8418"/>
                      <a:pt x="7863" y="7064"/>
                    </a:cubicBezTo>
                    <a:lnTo>
                      <a:pt x="7863" y="7064"/>
                    </a:lnTo>
                    <a:cubicBezTo>
                      <a:pt x="8477" y="7485"/>
                      <a:pt x="9128" y="7672"/>
                      <a:pt x="9712" y="7672"/>
                    </a:cubicBezTo>
                    <a:cubicBezTo>
                      <a:pt x="10397" y="7672"/>
                      <a:pt x="10989" y="7415"/>
                      <a:pt x="11320" y="6976"/>
                    </a:cubicBezTo>
                    <a:cubicBezTo>
                      <a:pt x="11685" y="6497"/>
                      <a:pt x="11744" y="5776"/>
                      <a:pt x="11483" y="5242"/>
                    </a:cubicBezTo>
                    <a:cubicBezTo>
                      <a:pt x="11175" y="4608"/>
                      <a:pt x="10387" y="4182"/>
                      <a:pt x="9427" y="4182"/>
                    </a:cubicBezTo>
                    <a:cubicBezTo>
                      <a:pt x="8978" y="4182"/>
                      <a:pt x="8490" y="4275"/>
                      <a:pt x="7997" y="4485"/>
                    </a:cubicBezTo>
                    <a:cubicBezTo>
                      <a:pt x="9677" y="3372"/>
                      <a:pt x="10148" y="1653"/>
                      <a:pt x="9562" y="750"/>
                    </a:cubicBezTo>
                    <a:cubicBezTo>
                      <a:pt x="9246" y="262"/>
                      <a:pt x="8607" y="0"/>
                      <a:pt x="8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566775" y="3670150"/>
                <a:ext cx="393925" cy="207275"/>
              </a:xfrm>
              <a:custGeom>
                <a:avLst/>
                <a:gdLst/>
                <a:ahLst/>
                <a:cxnLst/>
                <a:rect l="l" t="t" r="r" b="b"/>
                <a:pathLst>
                  <a:path w="15757" h="8291" extrusionOk="0">
                    <a:moveTo>
                      <a:pt x="2427" y="1"/>
                    </a:moveTo>
                    <a:cubicBezTo>
                      <a:pt x="2095" y="1"/>
                      <a:pt x="1784" y="44"/>
                      <a:pt x="1517" y="115"/>
                    </a:cubicBezTo>
                    <a:cubicBezTo>
                      <a:pt x="729" y="329"/>
                      <a:pt x="167" y="784"/>
                      <a:pt x="16" y="1343"/>
                    </a:cubicBezTo>
                    <a:cubicBezTo>
                      <a:pt x="0" y="1394"/>
                      <a:pt x="32" y="1450"/>
                      <a:pt x="83" y="1462"/>
                    </a:cubicBezTo>
                    <a:cubicBezTo>
                      <a:pt x="92" y="1465"/>
                      <a:pt x="102" y="1466"/>
                      <a:pt x="111" y="1466"/>
                    </a:cubicBezTo>
                    <a:cubicBezTo>
                      <a:pt x="153" y="1466"/>
                      <a:pt x="193" y="1437"/>
                      <a:pt x="206" y="1394"/>
                    </a:cubicBezTo>
                    <a:cubicBezTo>
                      <a:pt x="337" y="907"/>
                      <a:pt x="848" y="499"/>
                      <a:pt x="1569" y="309"/>
                    </a:cubicBezTo>
                    <a:cubicBezTo>
                      <a:pt x="1823" y="241"/>
                      <a:pt x="2119" y="199"/>
                      <a:pt x="2435" y="199"/>
                    </a:cubicBezTo>
                    <a:cubicBezTo>
                      <a:pt x="3169" y="199"/>
                      <a:pt x="4006" y="425"/>
                      <a:pt x="4654" y="1070"/>
                    </a:cubicBezTo>
                    <a:cubicBezTo>
                      <a:pt x="6120" y="2531"/>
                      <a:pt x="7328" y="3462"/>
                      <a:pt x="11760" y="4052"/>
                    </a:cubicBezTo>
                    <a:cubicBezTo>
                      <a:pt x="13111" y="4230"/>
                      <a:pt x="14097" y="4737"/>
                      <a:pt x="14691" y="5557"/>
                    </a:cubicBezTo>
                    <a:cubicBezTo>
                      <a:pt x="15547" y="6730"/>
                      <a:pt x="15301" y="8160"/>
                      <a:pt x="15297" y="8171"/>
                    </a:cubicBezTo>
                    <a:cubicBezTo>
                      <a:pt x="15289" y="8227"/>
                      <a:pt x="15325" y="8278"/>
                      <a:pt x="15380" y="8286"/>
                    </a:cubicBezTo>
                    <a:cubicBezTo>
                      <a:pt x="15384" y="8290"/>
                      <a:pt x="15392" y="8290"/>
                      <a:pt x="15396" y="8290"/>
                    </a:cubicBezTo>
                    <a:cubicBezTo>
                      <a:pt x="15444" y="8290"/>
                      <a:pt x="15483" y="8255"/>
                      <a:pt x="15495" y="8207"/>
                    </a:cubicBezTo>
                    <a:cubicBezTo>
                      <a:pt x="15503" y="8148"/>
                      <a:pt x="15757" y="6686"/>
                      <a:pt x="14853" y="5442"/>
                    </a:cubicBezTo>
                    <a:cubicBezTo>
                      <a:pt x="14224" y="4579"/>
                      <a:pt x="13190" y="4044"/>
                      <a:pt x="11788" y="3854"/>
                    </a:cubicBezTo>
                    <a:cubicBezTo>
                      <a:pt x="7415" y="3272"/>
                      <a:pt x="6231" y="2361"/>
                      <a:pt x="4793" y="931"/>
                    </a:cubicBezTo>
                    <a:cubicBezTo>
                      <a:pt x="4103" y="242"/>
                      <a:pt x="3209" y="1"/>
                      <a:pt x="2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826800" y="3576275"/>
                <a:ext cx="302525" cy="176675"/>
              </a:xfrm>
              <a:custGeom>
                <a:avLst/>
                <a:gdLst/>
                <a:ahLst/>
                <a:cxnLst/>
                <a:rect l="l" t="t" r="r" b="b"/>
                <a:pathLst>
                  <a:path w="12101" h="7067" extrusionOk="0">
                    <a:moveTo>
                      <a:pt x="246" y="0"/>
                    </a:moveTo>
                    <a:cubicBezTo>
                      <a:pt x="194" y="0"/>
                      <a:pt x="151" y="38"/>
                      <a:pt x="143" y="87"/>
                    </a:cubicBezTo>
                    <a:cubicBezTo>
                      <a:pt x="0" y="1561"/>
                      <a:pt x="654" y="2805"/>
                      <a:pt x="2028" y="3684"/>
                    </a:cubicBezTo>
                    <a:cubicBezTo>
                      <a:pt x="2963" y="4278"/>
                      <a:pt x="3922" y="4516"/>
                      <a:pt x="4124" y="4563"/>
                    </a:cubicBezTo>
                    <a:cubicBezTo>
                      <a:pt x="5363" y="6223"/>
                      <a:pt x="6667" y="7067"/>
                      <a:pt x="8001" y="7067"/>
                    </a:cubicBezTo>
                    <a:cubicBezTo>
                      <a:pt x="8057" y="7067"/>
                      <a:pt x="8112" y="7063"/>
                      <a:pt x="8168" y="7059"/>
                    </a:cubicBezTo>
                    <a:cubicBezTo>
                      <a:pt x="10473" y="6940"/>
                      <a:pt x="12010" y="4381"/>
                      <a:pt x="12073" y="4274"/>
                    </a:cubicBezTo>
                    <a:cubicBezTo>
                      <a:pt x="12101" y="4227"/>
                      <a:pt x="12085" y="4167"/>
                      <a:pt x="12042" y="4139"/>
                    </a:cubicBezTo>
                    <a:cubicBezTo>
                      <a:pt x="12025" y="4130"/>
                      <a:pt x="12007" y="4126"/>
                      <a:pt x="11990" y="4126"/>
                    </a:cubicBezTo>
                    <a:cubicBezTo>
                      <a:pt x="11955" y="4126"/>
                      <a:pt x="11921" y="4142"/>
                      <a:pt x="11903" y="4171"/>
                    </a:cubicBezTo>
                    <a:cubicBezTo>
                      <a:pt x="11887" y="4199"/>
                      <a:pt x="10354" y="6750"/>
                      <a:pt x="8156" y="6861"/>
                    </a:cubicBezTo>
                    <a:cubicBezTo>
                      <a:pt x="8103" y="6863"/>
                      <a:pt x="8050" y="6865"/>
                      <a:pt x="7997" y="6865"/>
                    </a:cubicBezTo>
                    <a:cubicBezTo>
                      <a:pt x="6724" y="6865"/>
                      <a:pt x="5464" y="6040"/>
                      <a:pt x="4258" y="4413"/>
                    </a:cubicBezTo>
                    <a:cubicBezTo>
                      <a:pt x="4243" y="4393"/>
                      <a:pt x="4223" y="4381"/>
                      <a:pt x="4199" y="4377"/>
                    </a:cubicBezTo>
                    <a:cubicBezTo>
                      <a:pt x="4187" y="4373"/>
                      <a:pt x="3137" y="4155"/>
                      <a:pt x="2135" y="3518"/>
                    </a:cubicBezTo>
                    <a:cubicBezTo>
                      <a:pt x="808" y="2666"/>
                      <a:pt x="206" y="1521"/>
                      <a:pt x="341" y="107"/>
                    </a:cubicBezTo>
                    <a:cubicBezTo>
                      <a:pt x="349" y="52"/>
                      <a:pt x="305" y="4"/>
                      <a:pt x="254" y="0"/>
                    </a:cubicBezTo>
                    <a:cubicBezTo>
                      <a:pt x="251" y="0"/>
                      <a:pt x="249"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366550" y="3538800"/>
                <a:ext cx="173700" cy="224450"/>
              </a:xfrm>
              <a:custGeom>
                <a:avLst/>
                <a:gdLst/>
                <a:ahLst/>
                <a:cxnLst/>
                <a:rect l="l" t="t" r="r" b="b"/>
                <a:pathLst>
                  <a:path w="6948" h="8978" extrusionOk="0">
                    <a:moveTo>
                      <a:pt x="2236" y="1"/>
                    </a:moveTo>
                    <a:cubicBezTo>
                      <a:pt x="1185" y="1"/>
                      <a:pt x="125" y="526"/>
                      <a:pt x="68" y="557"/>
                    </a:cubicBezTo>
                    <a:cubicBezTo>
                      <a:pt x="20" y="580"/>
                      <a:pt x="0" y="640"/>
                      <a:pt x="24" y="687"/>
                    </a:cubicBezTo>
                    <a:cubicBezTo>
                      <a:pt x="40" y="723"/>
                      <a:pt x="74" y="743"/>
                      <a:pt x="109" y="743"/>
                    </a:cubicBezTo>
                    <a:cubicBezTo>
                      <a:pt x="124" y="743"/>
                      <a:pt x="140" y="739"/>
                      <a:pt x="155" y="731"/>
                    </a:cubicBezTo>
                    <a:cubicBezTo>
                      <a:pt x="170" y="725"/>
                      <a:pt x="1230" y="199"/>
                      <a:pt x="2244" y="199"/>
                    </a:cubicBezTo>
                    <a:cubicBezTo>
                      <a:pt x="2543" y="199"/>
                      <a:pt x="2838" y="244"/>
                      <a:pt x="3102" y="363"/>
                    </a:cubicBezTo>
                    <a:cubicBezTo>
                      <a:pt x="3549" y="565"/>
                      <a:pt x="3850" y="953"/>
                      <a:pt x="4001" y="1515"/>
                    </a:cubicBezTo>
                    <a:cubicBezTo>
                      <a:pt x="4203" y="2276"/>
                      <a:pt x="4092" y="3092"/>
                      <a:pt x="3985" y="3880"/>
                    </a:cubicBezTo>
                    <a:cubicBezTo>
                      <a:pt x="3743" y="5678"/>
                      <a:pt x="3494" y="7536"/>
                      <a:pt x="6797" y="8970"/>
                    </a:cubicBezTo>
                    <a:cubicBezTo>
                      <a:pt x="6809" y="8973"/>
                      <a:pt x="6825" y="8977"/>
                      <a:pt x="6837" y="8977"/>
                    </a:cubicBezTo>
                    <a:cubicBezTo>
                      <a:pt x="6876" y="8977"/>
                      <a:pt x="6912" y="8954"/>
                      <a:pt x="6928" y="8918"/>
                    </a:cubicBezTo>
                    <a:cubicBezTo>
                      <a:pt x="6948" y="8867"/>
                      <a:pt x="6928" y="8807"/>
                      <a:pt x="6876" y="8787"/>
                    </a:cubicBezTo>
                    <a:cubicBezTo>
                      <a:pt x="3708" y="7413"/>
                      <a:pt x="3937" y="5710"/>
                      <a:pt x="4183" y="3908"/>
                    </a:cubicBezTo>
                    <a:cubicBezTo>
                      <a:pt x="4294" y="3100"/>
                      <a:pt x="4405" y="2264"/>
                      <a:pt x="4191" y="1464"/>
                    </a:cubicBezTo>
                    <a:cubicBezTo>
                      <a:pt x="4025" y="838"/>
                      <a:pt x="3688" y="410"/>
                      <a:pt x="3185" y="184"/>
                    </a:cubicBezTo>
                    <a:cubicBezTo>
                      <a:pt x="2890" y="52"/>
                      <a:pt x="2563" y="1"/>
                      <a:pt x="2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275650" y="3742975"/>
                <a:ext cx="134975" cy="39775"/>
              </a:xfrm>
              <a:custGeom>
                <a:avLst/>
                <a:gdLst/>
                <a:ahLst/>
                <a:cxnLst/>
                <a:rect l="l" t="t" r="r" b="b"/>
                <a:pathLst>
                  <a:path w="5399" h="1591" extrusionOk="0">
                    <a:moveTo>
                      <a:pt x="3245" y="1"/>
                    </a:moveTo>
                    <a:cubicBezTo>
                      <a:pt x="1875" y="1"/>
                      <a:pt x="765" y="491"/>
                      <a:pt x="32" y="1432"/>
                    </a:cubicBezTo>
                    <a:cubicBezTo>
                      <a:pt x="0" y="1476"/>
                      <a:pt x="8" y="1535"/>
                      <a:pt x="48" y="1571"/>
                    </a:cubicBezTo>
                    <a:cubicBezTo>
                      <a:pt x="68" y="1583"/>
                      <a:pt x="87" y="1591"/>
                      <a:pt x="111" y="1591"/>
                    </a:cubicBezTo>
                    <a:cubicBezTo>
                      <a:pt x="139" y="1591"/>
                      <a:pt x="170" y="1579"/>
                      <a:pt x="190" y="1551"/>
                    </a:cubicBezTo>
                    <a:cubicBezTo>
                      <a:pt x="1022" y="484"/>
                      <a:pt x="2214" y="205"/>
                      <a:pt x="3233" y="205"/>
                    </a:cubicBezTo>
                    <a:cubicBezTo>
                      <a:pt x="4335" y="205"/>
                      <a:pt x="5234" y="531"/>
                      <a:pt x="5252" y="537"/>
                    </a:cubicBezTo>
                    <a:cubicBezTo>
                      <a:pt x="5263" y="540"/>
                      <a:pt x="5274" y="542"/>
                      <a:pt x="5284" y="542"/>
                    </a:cubicBezTo>
                    <a:cubicBezTo>
                      <a:pt x="5325" y="542"/>
                      <a:pt x="5363" y="519"/>
                      <a:pt x="5379" y="478"/>
                    </a:cubicBezTo>
                    <a:cubicBezTo>
                      <a:pt x="5399" y="426"/>
                      <a:pt x="5371" y="371"/>
                      <a:pt x="5320" y="351"/>
                    </a:cubicBezTo>
                    <a:cubicBezTo>
                      <a:pt x="5284" y="339"/>
                      <a:pt x="4448" y="30"/>
                      <a:pt x="3375" y="2"/>
                    </a:cubicBezTo>
                    <a:cubicBezTo>
                      <a:pt x="3331" y="1"/>
                      <a:pt x="3288" y="1"/>
                      <a:pt x="3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321500" y="3691125"/>
                <a:ext cx="43375" cy="61125"/>
              </a:xfrm>
              <a:custGeom>
                <a:avLst/>
                <a:gdLst/>
                <a:ahLst/>
                <a:cxnLst/>
                <a:rect l="l" t="t" r="r" b="b"/>
                <a:pathLst>
                  <a:path w="1735" h="2445" extrusionOk="0">
                    <a:moveTo>
                      <a:pt x="1565" y="0"/>
                    </a:moveTo>
                    <a:cubicBezTo>
                      <a:pt x="1429" y="0"/>
                      <a:pt x="1136" y="34"/>
                      <a:pt x="836" y="274"/>
                    </a:cubicBezTo>
                    <a:cubicBezTo>
                      <a:pt x="368" y="647"/>
                      <a:pt x="91" y="1340"/>
                      <a:pt x="4" y="2338"/>
                    </a:cubicBezTo>
                    <a:cubicBezTo>
                      <a:pt x="0" y="2389"/>
                      <a:pt x="40" y="2437"/>
                      <a:pt x="95" y="2445"/>
                    </a:cubicBezTo>
                    <a:lnTo>
                      <a:pt x="103" y="2445"/>
                    </a:lnTo>
                    <a:cubicBezTo>
                      <a:pt x="155" y="2445"/>
                      <a:pt x="198" y="2405"/>
                      <a:pt x="202" y="2354"/>
                    </a:cubicBezTo>
                    <a:cubicBezTo>
                      <a:pt x="281" y="1431"/>
                      <a:pt x="543" y="765"/>
                      <a:pt x="955" y="433"/>
                    </a:cubicBezTo>
                    <a:cubicBezTo>
                      <a:pt x="1218" y="220"/>
                      <a:pt x="1468" y="197"/>
                      <a:pt x="1570" y="197"/>
                    </a:cubicBezTo>
                    <a:cubicBezTo>
                      <a:pt x="1596" y="197"/>
                      <a:pt x="1613" y="199"/>
                      <a:pt x="1616" y="199"/>
                    </a:cubicBezTo>
                    <a:cubicBezTo>
                      <a:pt x="1621" y="200"/>
                      <a:pt x="1625" y="200"/>
                      <a:pt x="1629" y="200"/>
                    </a:cubicBezTo>
                    <a:cubicBezTo>
                      <a:pt x="1676" y="200"/>
                      <a:pt x="1720" y="163"/>
                      <a:pt x="1727" y="116"/>
                    </a:cubicBezTo>
                    <a:cubicBezTo>
                      <a:pt x="1735" y="60"/>
                      <a:pt x="1695" y="13"/>
                      <a:pt x="1644" y="5"/>
                    </a:cubicBezTo>
                    <a:cubicBezTo>
                      <a:pt x="1639" y="4"/>
                      <a:pt x="1611" y="0"/>
                      <a:pt x="1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705500" y="3801025"/>
                <a:ext cx="203125" cy="194025"/>
              </a:xfrm>
              <a:custGeom>
                <a:avLst/>
                <a:gdLst/>
                <a:ahLst/>
                <a:cxnLst/>
                <a:rect l="l" t="t" r="r" b="b"/>
                <a:pathLst>
                  <a:path w="8125" h="7761" extrusionOk="0">
                    <a:moveTo>
                      <a:pt x="1447" y="0"/>
                    </a:moveTo>
                    <a:cubicBezTo>
                      <a:pt x="1040" y="0"/>
                      <a:pt x="583" y="95"/>
                      <a:pt x="80" y="283"/>
                    </a:cubicBezTo>
                    <a:cubicBezTo>
                      <a:pt x="28" y="299"/>
                      <a:pt x="0" y="358"/>
                      <a:pt x="20" y="409"/>
                    </a:cubicBezTo>
                    <a:cubicBezTo>
                      <a:pt x="35" y="449"/>
                      <a:pt x="71" y="472"/>
                      <a:pt x="110" y="472"/>
                    </a:cubicBezTo>
                    <a:cubicBezTo>
                      <a:pt x="122" y="472"/>
                      <a:pt x="135" y="470"/>
                      <a:pt x="147" y="465"/>
                    </a:cubicBezTo>
                    <a:cubicBezTo>
                      <a:pt x="627" y="287"/>
                      <a:pt x="1060" y="198"/>
                      <a:pt x="1444" y="198"/>
                    </a:cubicBezTo>
                    <a:cubicBezTo>
                      <a:pt x="1848" y="198"/>
                      <a:pt x="2197" y="297"/>
                      <a:pt x="2488" y="497"/>
                    </a:cubicBezTo>
                    <a:cubicBezTo>
                      <a:pt x="3419" y="1138"/>
                      <a:pt x="3442" y="2616"/>
                      <a:pt x="3442" y="2628"/>
                    </a:cubicBezTo>
                    <a:cubicBezTo>
                      <a:pt x="3351" y="4414"/>
                      <a:pt x="3775" y="5772"/>
                      <a:pt x="4706" y="6656"/>
                    </a:cubicBezTo>
                    <a:cubicBezTo>
                      <a:pt x="5744" y="7642"/>
                      <a:pt x="7102" y="7761"/>
                      <a:pt x="7712" y="7761"/>
                    </a:cubicBezTo>
                    <a:cubicBezTo>
                      <a:pt x="7894" y="7761"/>
                      <a:pt x="8009" y="7753"/>
                      <a:pt x="8029" y="7749"/>
                    </a:cubicBezTo>
                    <a:cubicBezTo>
                      <a:pt x="8085" y="7745"/>
                      <a:pt x="8124" y="7693"/>
                      <a:pt x="8116" y="7642"/>
                    </a:cubicBezTo>
                    <a:cubicBezTo>
                      <a:pt x="8112" y="7589"/>
                      <a:pt x="8069" y="7551"/>
                      <a:pt x="8017" y="7551"/>
                    </a:cubicBezTo>
                    <a:cubicBezTo>
                      <a:pt x="8014" y="7551"/>
                      <a:pt x="8012" y="7551"/>
                      <a:pt x="8009" y="7551"/>
                    </a:cubicBezTo>
                    <a:cubicBezTo>
                      <a:pt x="8005" y="7552"/>
                      <a:pt x="7903" y="7562"/>
                      <a:pt x="7734" y="7562"/>
                    </a:cubicBezTo>
                    <a:cubicBezTo>
                      <a:pt x="7165" y="7562"/>
                      <a:pt x="5827" y="7450"/>
                      <a:pt x="4841" y="6509"/>
                    </a:cubicBezTo>
                    <a:cubicBezTo>
                      <a:pt x="3957" y="5669"/>
                      <a:pt x="3553" y="4366"/>
                      <a:pt x="3640" y="2631"/>
                    </a:cubicBezTo>
                    <a:cubicBezTo>
                      <a:pt x="3640" y="2564"/>
                      <a:pt x="3617" y="1035"/>
                      <a:pt x="2599" y="334"/>
                    </a:cubicBezTo>
                    <a:cubicBezTo>
                      <a:pt x="2275" y="112"/>
                      <a:pt x="1890" y="0"/>
                      <a:pt x="1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790950" y="3854875"/>
                <a:ext cx="91725" cy="22450"/>
              </a:xfrm>
              <a:custGeom>
                <a:avLst/>
                <a:gdLst/>
                <a:ahLst/>
                <a:cxnLst/>
                <a:rect l="l" t="t" r="r" b="b"/>
                <a:pathLst>
                  <a:path w="3669" h="898" extrusionOk="0">
                    <a:moveTo>
                      <a:pt x="1506" y="1"/>
                    </a:moveTo>
                    <a:cubicBezTo>
                      <a:pt x="928" y="1"/>
                      <a:pt x="367" y="181"/>
                      <a:pt x="28" y="747"/>
                    </a:cubicBezTo>
                    <a:cubicBezTo>
                      <a:pt x="1" y="794"/>
                      <a:pt x="16" y="858"/>
                      <a:pt x="64" y="885"/>
                    </a:cubicBezTo>
                    <a:cubicBezTo>
                      <a:pt x="80" y="893"/>
                      <a:pt x="96" y="897"/>
                      <a:pt x="115" y="897"/>
                    </a:cubicBezTo>
                    <a:cubicBezTo>
                      <a:pt x="147" y="897"/>
                      <a:pt x="179" y="881"/>
                      <a:pt x="199" y="850"/>
                    </a:cubicBezTo>
                    <a:cubicBezTo>
                      <a:pt x="490" y="364"/>
                      <a:pt x="986" y="206"/>
                      <a:pt x="1508" y="206"/>
                    </a:cubicBezTo>
                    <a:cubicBezTo>
                      <a:pt x="2460" y="206"/>
                      <a:pt x="3495" y="733"/>
                      <a:pt x="3510" y="743"/>
                    </a:cubicBezTo>
                    <a:cubicBezTo>
                      <a:pt x="3524" y="750"/>
                      <a:pt x="3538" y="753"/>
                      <a:pt x="3553" y="753"/>
                    </a:cubicBezTo>
                    <a:cubicBezTo>
                      <a:pt x="3589" y="753"/>
                      <a:pt x="3625" y="733"/>
                      <a:pt x="3645" y="699"/>
                    </a:cubicBezTo>
                    <a:cubicBezTo>
                      <a:pt x="3668" y="652"/>
                      <a:pt x="3649" y="592"/>
                      <a:pt x="3601" y="565"/>
                    </a:cubicBezTo>
                    <a:cubicBezTo>
                      <a:pt x="3534" y="530"/>
                      <a:pt x="2494" y="1"/>
                      <a:pt x="1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6"/>
              <p:cNvSpPr/>
              <p:nvPr/>
            </p:nvSpPr>
            <p:spPr>
              <a:xfrm>
                <a:off x="686275" y="3532825"/>
                <a:ext cx="79550" cy="217150"/>
              </a:xfrm>
              <a:custGeom>
                <a:avLst/>
                <a:gdLst/>
                <a:ahLst/>
                <a:cxnLst/>
                <a:rect l="l" t="t" r="r" b="b"/>
                <a:pathLst>
                  <a:path w="3182" h="8686" extrusionOk="0">
                    <a:moveTo>
                      <a:pt x="114" y="0"/>
                    </a:moveTo>
                    <a:cubicBezTo>
                      <a:pt x="74" y="0"/>
                      <a:pt x="36" y="24"/>
                      <a:pt x="21" y="63"/>
                    </a:cubicBezTo>
                    <a:cubicBezTo>
                      <a:pt x="1" y="114"/>
                      <a:pt x="25" y="170"/>
                      <a:pt x="72" y="194"/>
                    </a:cubicBezTo>
                    <a:cubicBezTo>
                      <a:pt x="1653" y="851"/>
                      <a:pt x="2560" y="1655"/>
                      <a:pt x="2770" y="2586"/>
                    </a:cubicBezTo>
                    <a:cubicBezTo>
                      <a:pt x="2908" y="3200"/>
                      <a:pt x="2734" y="3746"/>
                      <a:pt x="2532" y="4380"/>
                    </a:cubicBezTo>
                    <a:cubicBezTo>
                      <a:pt x="2298" y="5097"/>
                      <a:pt x="2037" y="5909"/>
                      <a:pt x="2247" y="6955"/>
                    </a:cubicBezTo>
                    <a:cubicBezTo>
                      <a:pt x="2366" y="7545"/>
                      <a:pt x="2615" y="8115"/>
                      <a:pt x="2987" y="8642"/>
                    </a:cubicBezTo>
                    <a:cubicBezTo>
                      <a:pt x="3007" y="8670"/>
                      <a:pt x="3035" y="8686"/>
                      <a:pt x="3067" y="8686"/>
                    </a:cubicBezTo>
                    <a:cubicBezTo>
                      <a:pt x="3086" y="8686"/>
                      <a:pt x="3106" y="8682"/>
                      <a:pt x="3126" y="8670"/>
                    </a:cubicBezTo>
                    <a:cubicBezTo>
                      <a:pt x="3170" y="8638"/>
                      <a:pt x="3182" y="8575"/>
                      <a:pt x="3150" y="8531"/>
                    </a:cubicBezTo>
                    <a:cubicBezTo>
                      <a:pt x="2793" y="8024"/>
                      <a:pt x="2556" y="7482"/>
                      <a:pt x="2441" y="6915"/>
                    </a:cubicBezTo>
                    <a:cubicBezTo>
                      <a:pt x="2243" y="5921"/>
                      <a:pt x="2484" y="5168"/>
                      <a:pt x="2718" y="4440"/>
                    </a:cubicBezTo>
                    <a:cubicBezTo>
                      <a:pt x="2924" y="3810"/>
                      <a:pt x="3114" y="3212"/>
                      <a:pt x="2964" y="2542"/>
                    </a:cubicBezTo>
                    <a:cubicBezTo>
                      <a:pt x="2738" y="1544"/>
                      <a:pt x="1791" y="693"/>
                      <a:pt x="151" y="7"/>
                    </a:cubicBezTo>
                    <a:cubicBezTo>
                      <a:pt x="139" y="3"/>
                      <a:pt x="127" y="0"/>
                      <a:pt x="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a:off x="417050" y="3826700"/>
                <a:ext cx="42300" cy="109050"/>
              </a:xfrm>
              <a:custGeom>
                <a:avLst/>
                <a:gdLst/>
                <a:ahLst/>
                <a:cxnLst/>
                <a:rect l="l" t="t" r="r" b="b"/>
                <a:pathLst>
                  <a:path w="1692" h="4362" extrusionOk="0">
                    <a:moveTo>
                      <a:pt x="1394" y="1"/>
                    </a:moveTo>
                    <a:cubicBezTo>
                      <a:pt x="1364" y="1"/>
                      <a:pt x="1334" y="14"/>
                      <a:pt x="1315" y="40"/>
                    </a:cubicBezTo>
                    <a:cubicBezTo>
                      <a:pt x="0" y="1850"/>
                      <a:pt x="1482" y="4290"/>
                      <a:pt x="1498" y="4314"/>
                    </a:cubicBezTo>
                    <a:cubicBezTo>
                      <a:pt x="1513" y="4345"/>
                      <a:pt x="1549" y="4361"/>
                      <a:pt x="1581" y="4361"/>
                    </a:cubicBezTo>
                    <a:cubicBezTo>
                      <a:pt x="1597" y="4361"/>
                      <a:pt x="1616" y="4357"/>
                      <a:pt x="1632" y="4349"/>
                    </a:cubicBezTo>
                    <a:cubicBezTo>
                      <a:pt x="1680" y="4318"/>
                      <a:pt x="1692" y="4258"/>
                      <a:pt x="1664" y="4211"/>
                    </a:cubicBezTo>
                    <a:cubicBezTo>
                      <a:pt x="1652" y="4187"/>
                      <a:pt x="238" y="1858"/>
                      <a:pt x="1474" y="159"/>
                    </a:cubicBezTo>
                    <a:cubicBezTo>
                      <a:pt x="1505" y="115"/>
                      <a:pt x="1498" y="52"/>
                      <a:pt x="1454" y="20"/>
                    </a:cubicBezTo>
                    <a:cubicBezTo>
                      <a:pt x="1436" y="7"/>
                      <a:pt x="1415" y="1"/>
                      <a:pt x="1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a:off x="615300" y="3901025"/>
                <a:ext cx="78925" cy="54525"/>
              </a:xfrm>
              <a:custGeom>
                <a:avLst/>
                <a:gdLst/>
                <a:ahLst/>
                <a:cxnLst/>
                <a:rect l="l" t="t" r="r" b="b"/>
                <a:pathLst>
                  <a:path w="3157" h="2181" extrusionOk="0">
                    <a:moveTo>
                      <a:pt x="3040" y="0"/>
                    </a:moveTo>
                    <a:cubicBezTo>
                      <a:pt x="3006" y="0"/>
                      <a:pt x="2973" y="19"/>
                      <a:pt x="2955" y="53"/>
                    </a:cubicBezTo>
                    <a:cubicBezTo>
                      <a:pt x="1909" y="1919"/>
                      <a:pt x="115" y="1982"/>
                      <a:pt x="95" y="1982"/>
                    </a:cubicBezTo>
                    <a:cubicBezTo>
                      <a:pt x="40" y="1982"/>
                      <a:pt x="0" y="2030"/>
                      <a:pt x="0" y="2081"/>
                    </a:cubicBezTo>
                    <a:cubicBezTo>
                      <a:pt x="0" y="2137"/>
                      <a:pt x="44" y="2180"/>
                      <a:pt x="99" y="2180"/>
                    </a:cubicBezTo>
                    <a:cubicBezTo>
                      <a:pt x="119" y="2180"/>
                      <a:pt x="2024" y="2121"/>
                      <a:pt x="3129" y="148"/>
                    </a:cubicBezTo>
                    <a:cubicBezTo>
                      <a:pt x="3157" y="101"/>
                      <a:pt x="3141" y="42"/>
                      <a:pt x="3089" y="14"/>
                    </a:cubicBezTo>
                    <a:cubicBezTo>
                      <a:pt x="3074" y="5"/>
                      <a:pt x="3057" y="0"/>
                      <a:pt x="3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6"/>
              <p:cNvSpPr/>
              <p:nvPr/>
            </p:nvSpPr>
            <p:spPr>
              <a:xfrm>
                <a:off x="987325" y="3507150"/>
                <a:ext cx="44875" cy="90150"/>
              </a:xfrm>
              <a:custGeom>
                <a:avLst/>
                <a:gdLst/>
                <a:ahLst/>
                <a:cxnLst/>
                <a:rect l="l" t="t" r="r" b="b"/>
                <a:pathLst>
                  <a:path w="1795" h="3606" extrusionOk="0">
                    <a:moveTo>
                      <a:pt x="984" y="0"/>
                    </a:moveTo>
                    <a:cubicBezTo>
                      <a:pt x="974" y="0"/>
                      <a:pt x="964" y="2"/>
                      <a:pt x="955" y="5"/>
                    </a:cubicBezTo>
                    <a:cubicBezTo>
                      <a:pt x="903" y="20"/>
                      <a:pt x="875" y="80"/>
                      <a:pt x="891" y="131"/>
                    </a:cubicBezTo>
                    <a:cubicBezTo>
                      <a:pt x="899" y="151"/>
                      <a:pt x="1561" y="2211"/>
                      <a:pt x="48" y="3431"/>
                    </a:cubicBezTo>
                    <a:cubicBezTo>
                      <a:pt x="4" y="3462"/>
                      <a:pt x="0" y="3526"/>
                      <a:pt x="32" y="3569"/>
                    </a:cubicBezTo>
                    <a:cubicBezTo>
                      <a:pt x="52" y="3593"/>
                      <a:pt x="83" y="3605"/>
                      <a:pt x="111" y="3605"/>
                    </a:cubicBezTo>
                    <a:cubicBezTo>
                      <a:pt x="131" y="3605"/>
                      <a:pt x="155" y="3597"/>
                      <a:pt x="174" y="3585"/>
                    </a:cubicBezTo>
                    <a:cubicBezTo>
                      <a:pt x="1794" y="2278"/>
                      <a:pt x="1089" y="88"/>
                      <a:pt x="1081" y="68"/>
                    </a:cubicBezTo>
                    <a:cubicBezTo>
                      <a:pt x="1069" y="26"/>
                      <a:pt x="1027" y="0"/>
                      <a:pt x="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6"/>
              <p:cNvSpPr/>
              <p:nvPr/>
            </p:nvSpPr>
            <p:spPr>
              <a:xfrm>
                <a:off x="774425" y="3472975"/>
                <a:ext cx="125275" cy="63525"/>
              </a:xfrm>
              <a:custGeom>
                <a:avLst/>
                <a:gdLst/>
                <a:ahLst/>
                <a:cxnLst/>
                <a:rect l="l" t="t" r="r" b="b"/>
                <a:pathLst>
                  <a:path w="5011" h="2541" extrusionOk="0">
                    <a:moveTo>
                      <a:pt x="718" y="0"/>
                    </a:moveTo>
                    <a:cubicBezTo>
                      <a:pt x="517" y="0"/>
                      <a:pt x="309" y="6"/>
                      <a:pt x="95" y="17"/>
                    </a:cubicBezTo>
                    <a:cubicBezTo>
                      <a:pt x="40" y="17"/>
                      <a:pt x="0" y="65"/>
                      <a:pt x="0" y="120"/>
                    </a:cubicBezTo>
                    <a:cubicBezTo>
                      <a:pt x="4" y="175"/>
                      <a:pt x="52" y="215"/>
                      <a:pt x="107" y="215"/>
                    </a:cubicBezTo>
                    <a:cubicBezTo>
                      <a:pt x="313" y="204"/>
                      <a:pt x="510" y="199"/>
                      <a:pt x="699" y="199"/>
                    </a:cubicBezTo>
                    <a:cubicBezTo>
                      <a:pt x="2673" y="199"/>
                      <a:pt x="3680" y="757"/>
                      <a:pt x="4183" y="1249"/>
                    </a:cubicBezTo>
                    <a:cubicBezTo>
                      <a:pt x="4769" y="1823"/>
                      <a:pt x="4813" y="2437"/>
                      <a:pt x="4813" y="2449"/>
                    </a:cubicBezTo>
                    <a:cubicBezTo>
                      <a:pt x="4813" y="2500"/>
                      <a:pt x="4860" y="2540"/>
                      <a:pt x="4912" y="2540"/>
                    </a:cubicBezTo>
                    <a:lnTo>
                      <a:pt x="4916" y="2540"/>
                    </a:lnTo>
                    <a:cubicBezTo>
                      <a:pt x="4971" y="2540"/>
                      <a:pt x="5011" y="2493"/>
                      <a:pt x="5011" y="2437"/>
                    </a:cubicBezTo>
                    <a:cubicBezTo>
                      <a:pt x="5007" y="2405"/>
                      <a:pt x="4963" y="1688"/>
                      <a:pt x="4238" y="1031"/>
                    </a:cubicBezTo>
                    <a:cubicBezTo>
                      <a:pt x="3483" y="346"/>
                      <a:pt x="2300" y="0"/>
                      <a:pt x="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6"/>
              <p:cNvSpPr/>
              <p:nvPr/>
            </p:nvSpPr>
            <p:spPr>
              <a:xfrm>
                <a:off x="764800" y="3411675"/>
                <a:ext cx="18250" cy="100550"/>
              </a:xfrm>
              <a:custGeom>
                <a:avLst/>
                <a:gdLst/>
                <a:ahLst/>
                <a:cxnLst/>
                <a:rect l="l" t="t" r="r" b="b"/>
                <a:pathLst>
                  <a:path w="730" h="4022" extrusionOk="0">
                    <a:moveTo>
                      <a:pt x="114" y="1"/>
                    </a:moveTo>
                    <a:cubicBezTo>
                      <a:pt x="104" y="1"/>
                      <a:pt x="94" y="2"/>
                      <a:pt x="84" y="5"/>
                    </a:cubicBezTo>
                    <a:cubicBezTo>
                      <a:pt x="33" y="21"/>
                      <a:pt x="1" y="73"/>
                      <a:pt x="17" y="128"/>
                    </a:cubicBezTo>
                    <a:cubicBezTo>
                      <a:pt x="21" y="144"/>
                      <a:pt x="528" y="1887"/>
                      <a:pt x="318" y="3915"/>
                    </a:cubicBezTo>
                    <a:cubicBezTo>
                      <a:pt x="310" y="3966"/>
                      <a:pt x="349" y="4018"/>
                      <a:pt x="405" y="4022"/>
                    </a:cubicBezTo>
                    <a:lnTo>
                      <a:pt x="417" y="4022"/>
                    </a:lnTo>
                    <a:cubicBezTo>
                      <a:pt x="464" y="4022"/>
                      <a:pt x="508" y="3986"/>
                      <a:pt x="516" y="3935"/>
                    </a:cubicBezTo>
                    <a:cubicBezTo>
                      <a:pt x="730" y="1867"/>
                      <a:pt x="211" y="89"/>
                      <a:pt x="207" y="69"/>
                    </a:cubicBezTo>
                    <a:cubicBezTo>
                      <a:pt x="194" y="27"/>
                      <a:pt x="155" y="1"/>
                      <a:pt x="1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6"/>
              <p:cNvSpPr/>
              <p:nvPr/>
            </p:nvSpPr>
            <p:spPr>
              <a:xfrm>
                <a:off x="976925" y="3794350"/>
                <a:ext cx="81600" cy="54350"/>
              </a:xfrm>
              <a:custGeom>
                <a:avLst/>
                <a:gdLst/>
                <a:ahLst/>
                <a:cxnLst/>
                <a:rect l="l" t="t" r="r" b="b"/>
                <a:pathLst>
                  <a:path w="3264" h="2174" extrusionOk="0">
                    <a:moveTo>
                      <a:pt x="108" y="0"/>
                    </a:moveTo>
                    <a:cubicBezTo>
                      <a:pt x="100" y="0"/>
                      <a:pt x="92" y="1"/>
                      <a:pt x="83" y="3"/>
                    </a:cubicBezTo>
                    <a:cubicBezTo>
                      <a:pt x="32" y="19"/>
                      <a:pt x="0" y="74"/>
                      <a:pt x="16" y="126"/>
                    </a:cubicBezTo>
                    <a:cubicBezTo>
                      <a:pt x="567" y="2142"/>
                      <a:pt x="3137" y="2174"/>
                      <a:pt x="3165" y="2174"/>
                    </a:cubicBezTo>
                    <a:cubicBezTo>
                      <a:pt x="3220" y="2174"/>
                      <a:pt x="3264" y="2130"/>
                      <a:pt x="3264" y="2079"/>
                    </a:cubicBezTo>
                    <a:cubicBezTo>
                      <a:pt x="3264" y="2023"/>
                      <a:pt x="3220" y="1980"/>
                      <a:pt x="3165" y="1976"/>
                    </a:cubicBezTo>
                    <a:cubicBezTo>
                      <a:pt x="3141" y="1976"/>
                      <a:pt x="717" y="1944"/>
                      <a:pt x="206" y="74"/>
                    </a:cubicBezTo>
                    <a:cubicBezTo>
                      <a:pt x="193" y="27"/>
                      <a:pt x="15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6"/>
              <p:cNvSpPr/>
              <p:nvPr/>
            </p:nvSpPr>
            <p:spPr>
              <a:xfrm>
                <a:off x="620150" y="3613450"/>
                <a:ext cx="20125" cy="61775"/>
              </a:xfrm>
              <a:custGeom>
                <a:avLst/>
                <a:gdLst/>
                <a:ahLst/>
                <a:cxnLst/>
                <a:rect l="l" t="t" r="r" b="b"/>
                <a:pathLst>
                  <a:path w="805" h="2471" extrusionOk="0">
                    <a:moveTo>
                      <a:pt x="109" y="1"/>
                    </a:moveTo>
                    <a:cubicBezTo>
                      <a:pt x="90" y="1"/>
                      <a:pt x="70" y="6"/>
                      <a:pt x="52" y="18"/>
                    </a:cubicBezTo>
                    <a:cubicBezTo>
                      <a:pt x="8" y="50"/>
                      <a:pt x="0" y="114"/>
                      <a:pt x="32" y="157"/>
                    </a:cubicBezTo>
                    <a:cubicBezTo>
                      <a:pt x="598" y="945"/>
                      <a:pt x="384" y="2340"/>
                      <a:pt x="384" y="2355"/>
                    </a:cubicBezTo>
                    <a:cubicBezTo>
                      <a:pt x="376" y="2411"/>
                      <a:pt x="412" y="2458"/>
                      <a:pt x="464" y="2466"/>
                    </a:cubicBezTo>
                    <a:lnTo>
                      <a:pt x="479" y="2470"/>
                    </a:lnTo>
                    <a:cubicBezTo>
                      <a:pt x="527" y="2470"/>
                      <a:pt x="570" y="2435"/>
                      <a:pt x="578" y="2387"/>
                    </a:cubicBezTo>
                    <a:cubicBezTo>
                      <a:pt x="586" y="2324"/>
                      <a:pt x="804" y="898"/>
                      <a:pt x="190" y="42"/>
                    </a:cubicBezTo>
                    <a:cubicBezTo>
                      <a:pt x="171" y="15"/>
                      <a:pt x="141"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6"/>
              <p:cNvSpPr/>
              <p:nvPr/>
            </p:nvSpPr>
            <p:spPr>
              <a:xfrm>
                <a:off x="602125" y="3418050"/>
                <a:ext cx="77650" cy="76850"/>
              </a:xfrm>
              <a:custGeom>
                <a:avLst/>
                <a:gdLst/>
                <a:ahLst/>
                <a:cxnLst/>
                <a:rect l="l" t="t" r="r" b="b"/>
                <a:pathLst>
                  <a:path w="3106" h="3074" extrusionOk="0">
                    <a:moveTo>
                      <a:pt x="115" y="0"/>
                    </a:moveTo>
                    <a:cubicBezTo>
                      <a:pt x="95" y="0"/>
                      <a:pt x="73" y="7"/>
                      <a:pt x="56" y="20"/>
                    </a:cubicBezTo>
                    <a:cubicBezTo>
                      <a:pt x="12" y="51"/>
                      <a:pt x="0" y="115"/>
                      <a:pt x="32" y="158"/>
                    </a:cubicBezTo>
                    <a:cubicBezTo>
                      <a:pt x="48" y="174"/>
                      <a:pt x="1383" y="2004"/>
                      <a:pt x="2939" y="3058"/>
                    </a:cubicBezTo>
                    <a:cubicBezTo>
                      <a:pt x="2955" y="3066"/>
                      <a:pt x="2975" y="3074"/>
                      <a:pt x="2995" y="3074"/>
                    </a:cubicBezTo>
                    <a:cubicBezTo>
                      <a:pt x="3026" y="3074"/>
                      <a:pt x="3058" y="3058"/>
                      <a:pt x="3078" y="3030"/>
                    </a:cubicBezTo>
                    <a:cubicBezTo>
                      <a:pt x="3106" y="2982"/>
                      <a:pt x="3094" y="2923"/>
                      <a:pt x="3050" y="2891"/>
                    </a:cubicBezTo>
                    <a:cubicBezTo>
                      <a:pt x="1525" y="1861"/>
                      <a:pt x="206" y="59"/>
                      <a:pt x="194" y="40"/>
                    </a:cubicBezTo>
                    <a:cubicBezTo>
                      <a:pt x="176" y="14"/>
                      <a:pt x="146" y="0"/>
                      <a:pt x="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6"/>
              <p:cNvSpPr/>
              <p:nvPr/>
            </p:nvSpPr>
            <p:spPr>
              <a:xfrm>
                <a:off x="945250" y="3769392"/>
                <a:ext cx="28019" cy="39706"/>
              </a:xfrm>
              <a:custGeom>
                <a:avLst/>
                <a:gdLst/>
                <a:ahLst/>
                <a:cxnLst/>
                <a:rect l="l" t="t" r="r" b="b"/>
                <a:pathLst>
                  <a:path w="1273" h="1804" extrusionOk="0">
                    <a:moveTo>
                      <a:pt x="1" y="1"/>
                    </a:moveTo>
                    <a:lnTo>
                      <a:pt x="1" y="1"/>
                    </a:lnTo>
                    <a:cubicBezTo>
                      <a:pt x="33" y="116"/>
                      <a:pt x="68" y="231"/>
                      <a:pt x="112" y="341"/>
                    </a:cubicBezTo>
                    <a:cubicBezTo>
                      <a:pt x="294" y="500"/>
                      <a:pt x="456" y="674"/>
                      <a:pt x="595" y="864"/>
                    </a:cubicBezTo>
                    <a:cubicBezTo>
                      <a:pt x="765" y="1094"/>
                      <a:pt x="888" y="1336"/>
                      <a:pt x="983" y="1573"/>
                    </a:cubicBezTo>
                    <a:cubicBezTo>
                      <a:pt x="1074" y="1653"/>
                      <a:pt x="1173" y="1732"/>
                      <a:pt x="1272" y="1803"/>
                    </a:cubicBezTo>
                    <a:cubicBezTo>
                      <a:pt x="1173" y="1458"/>
                      <a:pt x="1011" y="1098"/>
                      <a:pt x="757" y="749"/>
                    </a:cubicBezTo>
                    <a:cubicBezTo>
                      <a:pt x="552" y="464"/>
                      <a:pt x="298" y="215"/>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6"/>
              <p:cNvSpPr/>
              <p:nvPr/>
            </p:nvSpPr>
            <p:spPr>
              <a:xfrm>
                <a:off x="943050" y="3703325"/>
                <a:ext cx="156275" cy="49625"/>
              </a:xfrm>
              <a:custGeom>
                <a:avLst/>
                <a:gdLst/>
                <a:ahLst/>
                <a:cxnLst/>
                <a:rect l="l" t="t" r="r" b="b"/>
                <a:pathLst>
                  <a:path w="6251" h="1985" extrusionOk="0">
                    <a:moveTo>
                      <a:pt x="147" y="0"/>
                    </a:moveTo>
                    <a:cubicBezTo>
                      <a:pt x="96" y="44"/>
                      <a:pt x="48" y="87"/>
                      <a:pt x="1" y="135"/>
                    </a:cubicBezTo>
                    <a:cubicBezTo>
                      <a:pt x="1082" y="1363"/>
                      <a:pt x="2207" y="1985"/>
                      <a:pt x="3351" y="1985"/>
                    </a:cubicBezTo>
                    <a:cubicBezTo>
                      <a:pt x="3407" y="1985"/>
                      <a:pt x="3462" y="1981"/>
                      <a:pt x="3518" y="1977"/>
                    </a:cubicBezTo>
                    <a:cubicBezTo>
                      <a:pt x="4635" y="1921"/>
                      <a:pt x="5573" y="1287"/>
                      <a:pt x="6251" y="638"/>
                    </a:cubicBezTo>
                    <a:cubicBezTo>
                      <a:pt x="6215" y="578"/>
                      <a:pt x="6176" y="519"/>
                      <a:pt x="6136" y="464"/>
                    </a:cubicBezTo>
                    <a:cubicBezTo>
                      <a:pt x="5482" y="1097"/>
                      <a:pt x="4571" y="1723"/>
                      <a:pt x="3506" y="1779"/>
                    </a:cubicBezTo>
                    <a:cubicBezTo>
                      <a:pt x="3454" y="1782"/>
                      <a:pt x="3403" y="1786"/>
                      <a:pt x="3351" y="1786"/>
                    </a:cubicBezTo>
                    <a:cubicBezTo>
                      <a:pt x="2262" y="1786"/>
                      <a:pt x="1189" y="1184"/>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6"/>
              <p:cNvSpPr/>
              <p:nvPr/>
            </p:nvSpPr>
            <p:spPr>
              <a:xfrm>
                <a:off x="976925" y="3794325"/>
                <a:ext cx="71125" cy="52200"/>
              </a:xfrm>
              <a:custGeom>
                <a:avLst/>
                <a:gdLst/>
                <a:ahLst/>
                <a:cxnLst/>
                <a:rect l="l" t="t" r="r" b="b"/>
                <a:pathLst>
                  <a:path w="2845" h="2088" extrusionOk="0">
                    <a:moveTo>
                      <a:pt x="111" y="0"/>
                    </a:moveTo>
                    <a:cubicBezTo>
                      <a:pt x="103" y="0"/>
                      <a:pt x="95" y="4"/>
                      <a:pt x="83" y="4"/>
                    </a:cubicBezTo>
                    <a:cubicBezTo>
                      <a:pt x="32" y="20"/>
                      <a:pt x="0" y="75"/>
                      <a:pt x="16" y="127"/>
                    </a:cubicBezTo>
                    <a:cubicBezTo>
                      <a:pt x="380" y="1458"/>
                      <a:pt x="1624" y="1925"/>
                      <a:pt x="2436" y="2088"/>
                    </a:cubicBezTo>
                    <a:cubicBezTo>
                      <a:pt x="2575" y="2052"/>
                      <a:pt x="2713" y="2004"/>
                      <a:pt x="2844" y="1953"/>
                    </a:cubicBezTo>
                    <a:cubicBezTo>
                      <a:pt x="2163" y="1874"/>
                      <a:pt x="606" y="1533"/>
                      <a:pt x="206" y="75"/>
                    </a:cubicBezTo>
                    <a:cubicBezTo>
                      <a:pt x="194" y="32"/>
                      <a:pt x="155" y="0"/>
                      <a:pt x="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6"/>
              <p:cNvSpPr/>
              <p:nvPr/>
            </p:nvSpPr>
            <p:spPr>
              <a:xfrm>
                <a:off x="503400" y="3702725"/>
                <a:ext cx="204600" cy="174100"/>
              </a:xfrm>
              <a:custGeom>
                <a:avLst/>
                <a:gdLst/>
                <a:ahLst/>
                <a:cxnLst/>
                <a:rect l="l" t="t" r="r" b="b"/>
                <a:pathLst>
                  <a:path w="8184" h="6964" extrusionOk="0">
                    <a:moveTo>
                      <a:pt x="4167" y="0"/>
                    </a:moveTo>
                    <a:cubicBezTo>
                      <a:pt x="3870" y="0"/>
                      <a:pt x="3565" y="28"/>
                      <a:pt x="3260" y="95"/>
                    </a:cubicBezTo>
                    <a:cubicBezTo>
                      <a:pt x="2115" y="337"/>
                      <a:pt x="1188" y="1002"/>
                      <a:pt x="638" y="1858"/>
                    </a:cubicBezTo>
                    <a:cubicBezTo>
                      <a:pt x="868" y="1985"/>
                      <a:pt x="1121" y="2108"/>
                      <a:pt x="1402" y="2230"/>
                    </a:cubicBezTo>
                    <a:cubicBezTo>
                      <a:pt x="1454" y="2250"/>
                      <a:pt x="1474" y="2310"/>
                      <a:pt x="1454" y="2361"/>
                    </a:cubicBezTo>
                    <a:cubicBezTo>
                      <a:pt x="1438" y="2397"/>
                      <a:pt x="1402" y="2420"/>
                      <a:pt x="1363" y="2420"/>
                    </a:cubicBezTo>
                    <a:cubicBezTo>
                      <a:pt x="1351" y="2420"/>
                      <a:pt x="1335" y="2416"/>
                      <a:pt x="1323" y="2413"/>
                    </a:cubicBezTo>
                    <a:cubicBezTo>
                      <a:pt x="1034" y="2286"/>
                      <a:pt x="773" y="2159"/>
                      <a:pt x="535" y="2024"/>
                    </a:cubicBezTo>
                    <a:cubicBezTo>
                      <a:pt x="151" y="2710"/>
                      <a:pt x="0" y="3498"/>
                      <a:pt x="167" y="4286"/>
                    </a:cubicBezTo>
                    <a:cubicBezTo>
                      <a:pt x="507" y="5886"/>
                      <a:pt x="2036" y="6964"/>
                      <a:pt x="3787" y="6964"/>
                    </a:cubicBezTo>
                    <a:cubicBezTo>
                      <a:pt x="4088" y="6964"/>
                      <a:pt x="4389" y="6932"/>
                      <a:pt x="4694" y="6868"/>
                    </a:cubicBezTo>
                    <a:cubicBezTo>
                      <a:pt x="6797" y="6421"/>
                      <a:pt x="8183" y="4543"/>
                      <a:pt x="7787" y="2674"/>
                    </a:cubicBezTo>
                    <a:cubicBezTo>
                      <a:pt x="7447" y="1074"/>
                      <a:pt x="5918"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6"/>
              <p:cNvSpPr/>
              <p:nvPr/>
            </p:nvSpPr>
            <p:spPr>
              <a:xfrm>
                <a:off x="516750" y="3749150"/>
                <a:ext cx="23500" cy="14100"/>
              </a:xfrm>
              <a:custGeom>
                <a:avLst/>
                <a:gdLst/>
                <a:ahLst/>
                <a:cxnLst/>
                <a:rect l="l" t="t" r="r" b="b"/>
                <a:pathLst>
                  <a:path w="940" h="564" extrusionOk="0">
                    <a:moveTo>
                      <a:pt x="104" y="1"/>
                    </a:moveTo>
                    <a:cubicBezTo>
                      <a:pt x="68" y="56"/>
                      <a:pt x="37" y="112"/>
                      <a:pt x="1" y="167"/>
                    </a:cubicBezTo>
                    <a:cubicBezTo>
                      <a:pt x="239" y="302"/>
                      <a:pt x="500" y="429"/>
                      <a:pt x="789" y="556"/>
                    </a:cubicBezTo>
                    <a:cubicBezTo>
                      <a:pt x="801" y="559"/>
                      <a:pt x="817" y="563"/>
                      <a:pt x="829" y="563"/>
                    </a:cubicBezTo>
                    <a:cubicBezTo>
                      <a:pt x="868" y="563"/>
                      <a:pt x="904" y="540"/>
                      <a:pt x="920" y="504"/>
                    </a:cubicBezTo>
                    <a:cubicBezTo>
                      <a:pt x="940" y="453"/>
                      <a:pt x="920" y="393"/>
                      <a:pt x="868" y="373"/>
                    </a:cubicBezTo>
                    <a:cubicBezTo>
                      <a:pt x="587" y="251"/>
                      <a:pt x="334" y="128"/>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6"/>
              <p:cNvSpPr/>
              <p:nvPr/>
            </p:nvSpPr>
            <p:spPr>
              <a:xfrm>
                <a:off x="608250" y="3674400"/>
                <a:ext cx="116375" cy="72250"/>
              </a:xfrm>
              <a:custGeom>
                <a:avLst/>
                <a:gdLst/>
                <a:ahLst/>
                <a:cxnLst/>
                <a:rect l="l" t="t" r="r" b="b"/>
                <a:pathLst>
                  <a:path w="4655" h="2890" extrusionOk="0">
                    <a:moveTo>
                      <a:pt x="4404" y="1"/>
                    </a:moveTo>
                    <a:cubicBezTo>
                      <a:pt x="4207" y="1"/>
                      <a:pt x="3641" y="1158"/>
                      <a:pt x="2464" y="1347"/>
                    </a:cubicBezTo>
                    <a:cubicBezTo>
                      <a:pt x="2355" y="1365"/>
                      <a:pt x="2247" y="1373"/>
                      <a:pt x="2143" y="1373"/>
                    </a:cubicBezTo>
                    <a:cubicBezTo>
                      <a:pt x="1181" y="1373"/>
                      <a:pt x="458" y="695"/>
                      <a:pt x="233" y="695"/>
                    </a:cubicBezTo>
                    <a:cubicBezTo>
                      <a:pt x="209" y="695"/>
                      <a:pt x="191" y="702"/>
                      <a:pt x="179" y="717"/>
                    </a:cubicBezTo>
                    <a:cubicBezTo>
                      <a:pt x="0" y="942"/>
                      <a:pt x="1007" y="2890"/>
                      <a:pt x="2414" y="2890"/>
                    </a:cubicBezTo>
                    <a:cubicBezTo>
                      <a:pt x="2471" y="2890"/>
                      <a:pt x="2529" y="2887"/>
                      <a:pt x="2587" y="2880"/>
                    </a:cubicBezTo>
                    <a:cubicBezTo>
                      <a:pt x="4172" y="2702"/>
                      <a:pt x="4655" y="163"/>
                      <a:pt x="4429" y="8"/>
                    </a:cubicBezTo>
                    <a:cubicBezTo>
                      <a:pt x="4421" y="3"/>
                      <a:pt x="4413"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6"/>
              <p:cNvSpPr/>
              <p:nvPr/>
            </p:nvSpPr>
            <p:spPr>
              <a:xfrm>
                <a:off x="733825" y="3727875"/>
                <a:ext cx="189650" cy="77450"/>
              </a:xfrm>
              <a:custGeom>
                <a:avLst/>
                <a:gdLst/>
                <a:ahLst/>
                <a:cxnLst/>
                <a:rect l="l" t="t" r="r" b="b"/>
                <a:pathLst>
                  <a:path w="7586" h="3098" extrusionOk="0">
                    <a:moveTo>
                      <a:pt x="7284" y="0"/>
                    </a:moveTo>
                    <a:cubicBezTo>
                      <a:pt x="7192" y="0"/>
                      <a:pt x="7103" y="50"/>
                      <a:pt x="7055" y="135"/>
                    </a:cubicBezTo>
                    <a:cubicBezTo>
                      <a:pt x="6211" y="1609"/>
                      <a:pt x="5213" y="2424"/>
                      <a:pt x="4088" y="2551"/>
                    </a:cubicBezTo>
                    <a:cubicBezTo>
                      <a:pt x="3981" y="2563"/>
                      <a:pt x="3875" y="2569"/>
                      <a:pt x="3770" y="2569"/>
                    </a:cubicBezTo>
                    <a:cubicBezTo>
                      <a:pt x="2011" y="2569"/>
                      <a:pt x="514" y="973"/>
                      <a:pt x="491" y="947"/>
                    </a:cubicBezTo>
                    <a:cubicBezTo>
                      <a:pt x="439" y="890"/>
                      <a:pt x="368" y="862"/>
                      <a:pt x="296" y="862"/>
                    </a:cubicBezTo>
                    <a:cubicBezTo>
                      <a:pt x="232" y="862"/>
                      <a:pt x="167" y="885"/>
                      <a:pt x="115" y="931"/>
                    </a:cubicBezTo>
                    <a:cubicBezTo>
                      <a:pt x="8" y="1030"/>
                      <a:pt x="0" y="1197"/>
                      <a:pt x="99" y="1304"/>
                    </a:cubicBezTo>
                    <a:cubicBezTo>
                      <a:pt x="171" y="1383"/>
                      <a:pt x="1771" y="3098"/>
                      <a:pt x="3763" y="3098"/>
                    </a:cubicBezTo>
                    <a:cubicBezTo>
                      <a:pt x="3890" y="3098"/>
                      <a:pt x="4017" y="3090"/>
                      <a:pt x="4143" y="3074"/>
                    </a:cubicBezTo>
                    <a:cubicBezTo>
                      <a:pt x="5446" y="2927"/>
                      <a:pt x="6579" y="2028"/>
                      <a:pt x="7514" y="396"/>
                    </a:cubicBezTo>
                    <a:cubicBezTo>
                      <a:pt x="7585" y="270"/>
                      <a:pt x="7542" y="107"/>
                      <a:pt x="7415" y="36"/>
                    </a:cubicBezTo>
                    <a:cubicBezTo>
                      <a:pt x="7374" y="12"/>
                      <a:pt x="7329" y="0"/>
                      <a:pt x="7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6"/>
              <p:cNvSpPr/>
              <p:nvPr/>
            </p:nvSpPr>
            <p:spPr>
              <a:xfrm>
                <a:off x="957136" y="3636225"/>
                <a:ext cx="180130" cy="153278"/>
              </a:xfrm>
              <a:custGeom>
                <a:avLst/>
                <a:gdLst/>
                <a:ahLst/>
                <a:cxnLst/>
                <a:rect l="l" t="t" r="r" b="b"/>
                <a:pathLst>
                  <a:path w="8184" h="6964" extrusionOk="0">
                    <a:moveTo>
                      <a:pt x="4167" y="0"/>
                    </a:moveTo>
                    <a:cubicBezTo>
                      <a:pt x="3870" y="0"/>
                      <a:pt x="3565" y="28"/>
                      <a:pt x="3260" y="95"/>
                    </a:cubicBezTo>
                    <a:cubicBezTo>
                      <a:pt x="2115" y="337"/>
                      <a:pt x="1188" y="1002"/>
                      <a:pt x="638" y="1858"/>
                    </a:cubicBezTo>
                    <a:cubicBezTo>
                      <a:pt x="868" y="1985"/>
                      <a:pt x="1121" y="2108"/>
                      <a:pt x="1402" y="2230"/>
                    </a:cubicBezTo>
                    <a:cubicBezTo>
                      <a:pt x="1454" y="2250"/>
                      <a:pt x="1474" y="2310"/>
                      <a:pt x="1454" y="2361"/>
                    </a:cubicBezTo>
                    <a:cubicBezTo>
                      <a:pt x="1438" y="2397"/>
                      <a:pt x="1402" y="2420"/>
                      <a:pt x="1363" y="2420"/>
                    </a:cubicBezTo>
                    <a:cubicBezTo>
                      <a:pt x="1351" y="2420"/>
                      <a:pt x="1335" y="2416"/>
                      <a:pt x="1323" y="2413"/>
                    </a:cubicBezTo>
                    <a:cubicBezTo>
                      <a:pt x="1034" y="2286"/>
                      <a:pt x="773" y="2159"/>
                      <a:pt x="535" y="2024"/>
                    </a:cubicBezTo>
                    <a:cubicBezTo>
                      <a:pt x="151" y="2710"/>
                      <a:pt x="0" y="3498"/>
                      <a:pt x="167" y="4286"/>
                    </a:cubicBezTo>
                    <a:cubicBezTo>
                      <a:pt x="507" y="5886"/>
                      <a:pt x="2036" y="6964"/>
                      <a:pt x="3787" y="6964"/>
                    </a:cubicBezTo>
                    <a:cubicBezTo>
                      <a:pt x="4088" y="6964"/>
                      <a:pt x="4389" y="6932"/>
                      <a:pt x="4694" y="6868"/>
                    </a:cubicBezTo>
                    <a:cubicBezTo>
                      <a:pt x="6797" y="6421"/>
                      <a:pt x="8183" y="4543"/>
                      <a:pt x="7787" y="2674"/>
                    </a:cubicBezTo>
                    <a:cubicBezTo>
                      <a:pt x="7447" y="1074"/>
                      <a:pt x="5918"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6"/>
              <p:cNvSpPr/>
              <p:nvPr/>
            </p:nvSpPr>
            <p:spPr>
              <a:xfrm>
                <a:off x="915500" y="3642325"/>
                <a:ext cx="116400" cy="72350"/>
              </a:xfrm>
              <a:custGeom>
                <a:avLst/>
                <a:gdLst/>
                <a:ahLst/>
                <a:cxnLst/>
                <a:rect l="l" t="t" r="r" b="b"/>
                <a:pathLst>
                  <a:path w="4656" h="2894" extrusionOk="0">
                    <a:moveTo>
                      <a:pt x="4405" y="1"/>
                    </a:moveTo>
                    <a:cubicBezTo>
                      <a:pt x="4209" y="1"/>
                      <a:pt x="3643" y="1158"/>
                      <a:pt x="2465" y="1347"/>
                    </a:cubicBezTo>
                    <a:cubicBezTo>
                      <a:pt x="2355" y="1365"/>
                      <a:pt x="2247" y="1373"/>
                      <a:pt x="2142" y="1373"/>
                    </a:cubicBezTo>
                    <a:cubicBezTo>
                      <a:pt x="1177" y="1373"/>
                      <a:pt x="456" y="695"/>
                      <a:pt x="232" y="695"/>
                    </a:cubicBezTo>
                    <a:cubicBezTo>
                      <a:pt x="209" y="695"/>
                      <a:pt x="192" y="702"/>
                      <a:pt x="180" y="717"/>
                    </a:cubicBezTo>
                    <a:cubicBezTo>
                      <a:pt x="1" y="946"/>
                      <a:pt x="1005" y="2893"/>
                      <a:pt x="2418" y="2893"/>
                    </a:cubicBezTo>
                    <a:cubicBezTo>
                      <a:pt x="2474" y="2893"/>
                      <a:pt x="2531" y="2890"/>
                      <a:pt x="2588" y="2884"/>
                    </a:cubicBezTo>
                    <a:cubicBezTo>
                      <a:pt x="4172" y="2702"/>
                      <a:pt x="4655" y="167"/>
                      <a:pt x="4430" y="8"/>
                    </a:cubicBezTo>
                    <a:cubicBezTo>
                      <a:pt x="4422" y="3"/>
                      <a:pt x="4414" y="1"/>
                      <a:pt x="4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6"/>
              <p:cNvSpPr/>
              <p:nvPr/>
            </p:nvSpPr>
            <p:spPr>
              <a:xfrm>
                <a:off x="374475" y="3916000"/>
                <a:ext cx="362825" cy="193825"/>
              </a:xfrm>
              <a:custGeom>
                <a:avLst/>
                <a:gdLst/>
                <a:ahLst/>
                <a:cxnLst/>
                <a:rect l="l" t="t" r="r" b="b"/>
                <a:pathLst>
                  <a:path w="14513" h="7753" extrusionOk="0">
                    <a:moveTo>
                      <a:pt x="4662" y="1"/>
                    </a:moveTo>
                    <a:cubicBezTo>
                      <a:pt x="2181" y="1"/>
                      <a:pt x="0" y="758"/>
                      <a:pt x="0" y="758"/>
                    </a:cubicBezTo>
                    <a:cubicBezTo>
                      <a:pt x="99" y="5071"/>
                      <a:pt x="6326" y="5356"/>
                      <a:pt x="6326" y="5356"/>
                    </a:cubicBezTo>
                    <a:lnTo>
                      <a:pt x="5367" y="6885"/>
                    </a:lnTo>
                    <a:lnTo>
                      <a:pt x="8203" y="7752"/>
                    </a:lnTo>
                    <a:lnTo>
                      <a:pt x="11404" y="4635"/>
                    </a:lnTo>
                    <a:cubicBezTo>
                      <a:pt x="13166" y="4568"/>
                      <a:pt x="14513" y="3479"/>
                      <a:pt x="14513" y="3479"/>
                    </a:cubicBezTo>
                    <a:cubicBezTo>
                      <a:pt x="13435" y="1304"/>
                      <a:pt x="8088" y="627"/>
                      <a:pt x="8088" y="627"/>
                    </a:cubicBezTo>
                    <a:cubicBezTo>
                      <a:pt x="7005" y="160"/>
                      <a:pt x="5802" y="1"/>
                      <a:pt x="4662" y="1"/>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97" name="Google Shape;797;p36"/>
          <p:cNvSpPr/>
          <p:nvPr/>
        </p:nvSpPr>
        <p:spPr>
          <a:xfrm>
            <a:off x="1869863" y="3195465"/>
            <a:ext cx="614400" cy="610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6"/>
          <p:cNvSpPr/>
          <p:nvPr/>
        </p:nvSpPr>
        <p:spPr>
          <a:xfrm>
            <a:off x="2010233" y="3342964"/>
            <a:ext cx="333673" cy="315824"/>
          </a:xfrm>
          <a:custGeom>
            <a:avLst/>
            <a:gdLst/>
            <a:ahLst/>
            <a:cxnLst/>
            <a:rect l="l" t="t" r="r" b="b"/>
            <a:pathLst>
              <a:path w="18956" h="17942" extrusionOk="0">
                <a:moveTo>
                  <a:pt x="6270" y="9375"/>
                </a:moveTo>
                <a:lnTo>
                  <a:pt x="6267" y="16812"/>
                </a:lnTo>
                <a:lnTo>
                  <a:pt x="1130" y="16812"/>
                </a:lnTo>
                <a:lnTo>
                  <a:pt x="1130" y="13545"/>
                </a:lnTo>
                <a:lnTo>
                  <a:pt x="6270" y="9375"/>
                </a:lnTo>
                <a:close/>
                <a:moveTo>
                  <a:pt x="7399" y="9116"/>
                </a:moveTo>
                <a:lnTo>
                  <a:pt x="12103" y="11534"/>
                </a:lnTo>
                <a:lnTo>
                  <a:pt x="12100" y="16812"/>
                </a:lnTo>
                <a:lnTo>
                  <a:pt x="7399" y="16812"/>
                </a:lnTo>
                <a:lnTo>
                  <a:pt x="7399" y="9116"/>
                </a:lnTo>
                <a:close/>
                <a:moveTo>
                  <a:pt x="564" y="1"/>
                </a:moveTo>
                <a:cubicBezTo>
                  <a:pt x="251" y="1"/>
                  <a:pt x="1" y="254"/>
                  <a:pt x="1" y="564"/>
                </a:cubicBezTo>
                <a:lnTo>
                  <a:pt x="1" y="13274"/>
                </a:lnTo>
                <a:lnTo>
                  <a:pt x="1" y="17376"/>
                </a:lnTo>
                <a:cubicBezTo>
                  <a:pt x="1" y="17689"/>
                  <a:pt x="251" y="17942"/>
                  <a:pt x="564" y="17942"/>
                </a:cubicBezTo>
                <a:lnTo>
                  <a:pt x="18324" y="17942"/>
                </a:lnTo>
                <a:cubicBezTo>
                  <a:pt x="18637" y="17942"/>
                  <a:pt x="18890" y="17689"/>
                  <a:pt x="18890" y="17376"/>
                </a:cubicBezTo>
                <a:cubicBezTo>
                  <a:pt x="18890" y="17062"/>
                  <a:pt x="18637" y="16812"/>
                  <a:pt x="18324" y="16812"/>
                </a:cubicBezTo>
                <a:lnTo>
                  <a:pt x="13232" y="16812"/>
                </a:lnTo>
                <a:lnTo>
                  <a:pt x="13232" y="11425"/>
                </a:lnTo>
                <a:lnTo>
                  <a:pt x="16210" y="8444"/>
                </a:lnTo>
                <a:lnTo>
                  <a:pt x="17400" y="9634"/>
                </a:lnTo>
                <a:cubicBezTo>
                  <a:pt x="17514" y="9748"/>
                  <a:pt x="17656" y="9799"/>
                  <a:pt x="17796" y="9799"/>
                </a:cubicBezTo>
                <a:cubicBezTo>
                  <a:pt x="18059" y="9799"/>
                  <a:pt x="18314" y="9616"/>
                  <a:pt x="18357" y="9317"/>
                </a:cubicBezTo>
                <a:lnTo>
                  <a:pt x="18905" y="5592"/>
                </a:lnTo>
                <a:cubicBezTo>
                  <a:pt x="18955" y="5247"/>
                  <a:pt x="18683" y="4948"/>
                  <a:pt x="18347" y="4948"/>
                </a:cubicBezTo>
                <a:cubicBezTo>
                  <a:pt x="18320" y="4948"/>
                  <a:pt x="18292" y="4950"/>
                  <a:pt x="18264" y="4954"/>
                </a:cubicBezTo>
                <a:lnTo>
                  <a:pt x="14539" y="5502"/>
                </a:lnTo>
                <a:cubicBezTo>
                  <a:pt x="14078" y="5568"/>
                  <a:pt x="13895" y="6132"/>
                  <a:pt x="14223" y="6460"/>
                </a:cubicBezTo>
                <a:lnTo>
                  <a:pt x="15412" y="7649"/>
                </a:lnTo>
                <a:lnTo>
                  <a:pt x="12558" y="10501"/>
                </a:lnTo>
                <a:lnTo>
                  <a:pt x="7092" y="7688"/>
                </a:lnTo>
                <a:lnTo>
                  <a:pt x="7059" y="7673"/>
                </a:lnTo>
                <a:lnTo>
                  <a:pt x="7044" y="7667"/>
                </a:lnTo>
                <a:cubicBezTo>
                  <a:pt x="7032" y="7661"/>
                  <a:pt x="7020" y="7658"/>
                  <a:pt x="7008" y="7655"/>
                </a:cubicBezTo>
                <a:cubicBezTo>
                  <a:pt x="7002" y="7652"/>
                  <a:pt x="6996" y="7649"/>
                  <a:pt x="6990" y="7649"/>
                </a:cubicBezTo>
                <a:lnTo>
                  <a:pt x="6957" y="7640"/>
                </a:lnTo>
                <a:lnTo>
                  <a:pt x="6942" y="7637"/>
                </a:lnTo>
                <a:cubicBezTo>
                  <a:pt x="6926" y="7634"/>
                  <a:pt x="6908" y="7631"/>
                  <a:pt x="6893" y="7628"/>
                </a:cubicBezTo>
                <a:lnTo>
                  <a:pt x="6770" y="7628"/>
                </a:lnTo>
                <a:cubicBezTo>
                  <a:pt x="6758" y="7631"/>
                  <a:pt x="6743" y="7634"/>
                  <a:pt x="6728" y="7637"/>
                </a:cubicBezTo>
                <a:lnTo>
                  <a:pt x="6710" y="7640"/>
                </a:lnTo>
                <a:lnTo>
                  <a:pt x="6680" y="7649"/>
                </a:lnTo>
                <a:lnTo>
                  <a:pt x="6658" y="7652"/>
                </a:lnTo>
                <a:cubicBezTo>
                  <a:pt x="6646" y="7658"/>
                  <a:pt x="6631" y="7664"/>
                  <a:pt x="6616" y="7670"/>
                </a:cubicBezTo>
                <a:cubicBezTo>
                  <a:pt x="6610" y="7670"/>
                  <a:pt x="6607" y="7673"/>
                  <a:pt x="6601" y="7676"/>
                </a:cubicBezTo>
                <a:cubicBezTo>
                  <a:pt x="6595" y="7679"/>
                  <a:pt x="6583" y="7685"/>
                  <a:pt x="6574" y="7688"/>
                </a:cubicBezTo>
                <a:lnTo>
                  <a:pt x="6556" y="7700"/>
                </a:lnTo>
                <a:cubicBezTo>
                  <a:pt x="6547" y="7703"/>
                  <a:pt x="6538" y="7709"/>
                  <a:pt x="6529" y="7715"/>
                </a:cubicBezTo>
                <a:lnTo>
                  <a:pt x="6514" y="7724"/>
                </a:lnTo>
                <a:cubicBezTo>
                  <a:pt x="6502" y="7733"/>
                  <a:pt x="6490" y="7743"/>
                  <a:pt x="6475" y="7752"/>
                </a:cubicBezTo>
                <a:lnTo>
                  <a:pt x="6475" y="7755"/>
                </a:lnTo>
                <a:lnTo>
                  <a:pt x="1130" y="12091"/>
                </a:lnTo>
                <a:lnTo>
                  <a:pt x="1130" y="564"/>
                </a:lnTo>
                <a:cubicBezTo>
                  <a:pt x="1130" y="254"/>
                  <a:pt x="877" y="1"/>
                  <a:pt x="5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99" name="Google Shape;799;p36"/>
          <p:cNvSpPr txBox="1"/>
          <p:nvPr/>
        </p:nvSpPr>
        <p:spPr>
          <a:xfrm>
            <a:off x="653250" y="2603178"/>
            <a:ext cx="1871100" cy="412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b="1">
                <a:solidFill>
                  <a:schemeClr val="lt2"/>
                </a:solidFill>
                <a:latin typeface="Bitter"/>
                <a:ea typeface="Bitter"/>
                <a:cs typeface="Bitter"/>
                <a:sym typeface="Bitter"/>
              </a:rPr>
              <a:t>Why:</a:t>
            </a:r>
            <a:endParaRPr sz="3000">
              <a:solidFill>
                <a:schemeClr val="dk1"/>
              </a:solidFill>
              <a:latin typeface="Poppins"/>
              <a:ea typeface="Poppins"/>
              <a:cs typeface="Poppins"/>
              <a:sym typeface="Poppins"/>
            </a:endParaRPr>
          </a:p>
        </p:txBody>
      </p:sp>
      <p:sp>
        <p:nvSpPr>
          <p:cNvPr id="800" name="Google Shape;800;p36"/>
          <p:cNvSpPr/>
          <p:nvPr/>
        </p:nvSpPr>
        <p:spPr>
          <a:xfrm>
            <a:off x="792750" y="3961225"/>
            <a:ext cx="3018600" cy="10359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Poppins"/>
                <a:ea typeface="Poppins"/>
                <a:cs typeface="Poppins"/>
                <a:sym typeface="Poppins"/>
              </a:rPr>
              <a:t>According to WHO, there’s been a 25% increase in depression and anxiety disorders.[1]</a:t>
            </a:r>
            <a:endParaRPr sz="1500">
              <a:solidFill>
                <a:schemeClr val="dk1"/>
              </a:solidFill>
              <a:latin typeface="Poppins"/>
              <a:ea typeface="Poppins"/>
              <a:cs typeface="Poppins"/>
              <a:sym typeface="Poppins"/>
            </a:endParaRPr>
          </a:p>
        </p:txBody>
      </p:sp>
      <p:sp>
        <p:nvSpPr>
          <p:cNvPr id="801" name="Google Shape;801;p36"/>
          <p:cNvSpPr/>
          <p:nvPr/>
        </p:nvSpPr>
        <p:spPr>
          <a:xfrm>
            <a:off x="4850563" y="3762950"/>
            <a:ext cx="3247500" cy="1343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dk1"/>
                </a:solidFill>
                <a:latin typeface="Poppins"/>
                <a:ea typeface="Poppins"/>
                <a:cs typeface="Poppins"/>
                <a:sym typeface="Poppins"/>
              </a:rPr>
              <a:t>Machine learning algorithms have the ability to complement and improve significantly on traditional methods of diagnosis.</a:t>
            </a:r>
            <a:endParaRPr sz="1500">
              <a:solidFill>
                <a:schemeClr val="dk1"/>
              </a:solidFill>
              <a:latin typeface="Poppins"/>
              <a:ea typeface="Poppins"/>
              <a:cs typeface="Poppins"/>
              <a:sym typeface="Poppins"/>
            </a:endParaRPr>
          </a:p>
        </p:txBody>
      </p:sp>
      <p:sp>
        <p:nvSpPr>
          <p:cNvPr id="802" name="Google Shape;802;p36"/>
          <p:cNvSpPr/>
          <p:nvPr/>
        </p:nvSpPr>
        <p:spPr>
          <a:xfrm>
            <a:off x="6167100" y="2946725"/>
            <a:ext cx="614400" cy="6108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3" name="Google Shape;803;p36"/>
          <p:cNvGrpSpPr/>
          <p:nvPr/>
        </p:nvGrpSpPr>
        <p:grpSpPr>
          <a:xfrm>
            <a:off x="6307473" y="3082512"/>
            <a:ext cx="333676" cy="339271"/>
            <a:chOff x="5049725" y="1435050"/>
            <a:chExt cx="486550" cy="481850"/>
          </a:xfrm>
        </p:grpSpPr>
        <p:sp>
          <p:nvSpPr>
            <p:cNvPr id="804" name="Google Shape;804;p36"/>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5" name="Google Shape;805;p36"/>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6" name="Google Shape;806;p36"/>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07" name="Google Shape;807;p36"/>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08" name="Google Shape;808;p36"/>
          <p:cNvGrpSpPr/>
          <p:nvPr/>
        </p:nvGrpSpPr>
        <p:grpSpPr>
          <a:xfrm flipH="1">
            <a:off x="144265" y="68270"/>
            <a:ext cx="1406026" cy="1081135"/>
            <a:chOff x="6352225" y="1788550"/>
            <a:chExt cx="1037275" cy="923100"/>
          </a:xfrm>
        </p:grpSpPr>
        <p:sp>
          <p:nvSpPr>
            <p:cNvPr id="809" name="Google Shape;809;p36"/>
            <p:cNvSpPr/>
            <p:nvPr/>
          </p:nvSpPr>
          <p:spPr>
            <a:xfrm>
              <a:off x="6352225" y="1788550"/>
              <a:ext cx="1037275" cy="923100"/>
            </a:xfrm>
            <a:custGeom>
              <a:avLst/>
              <a:gdLst/>
              <a:ahLst/>
              <a:cxnLst/>
              <a:rect l="l" t="t" r="r" b="b"/>
              <a:pathLst>
                <a:path w="41491" h="36924" extrusionOk="0">
                  <a:moveTo>
                    <a:pt x="14438" y="8258"/>
                  </a:moveTo>
                  <a:cubicBezTo>
                    <a:pt x="14201" y="8346"/>
                    <a:pt x="13959" y="8437"/>
                    <a:pt x="13725" y="8532"/>
                  </a:cubicBezTo>
                  <a:lnTo>
                    <a:pt x="13547" y="8286"/>
                  </a:lnTo>
                  <a:lnTo>
                    <a:pt x="14438" y="8258"/>
                  </a:lnTo>
                  <a:close/>
                  <a:moveTo>
                    <a:pt x="9582" y="0"/>
                  </a:moveTo>
                  <a:lnTo>
                    <a:pt x="6584" y="3799"/>
                  </a:lnTo>
                  <a:lnTo>
                    <a:pt x="3134" y="1901"/>
                  </a:lnTo>
                  <a:lnTo>
                    <a:pt x="3134" y="1901"/>
                  </a:lnTo>
                  <a:cubicBezTo>
                    <a:pt x="3324" y="2860"/>
                    <a:pt x="3518" y="3818"/>
                    <a:pt x="3708" y="4777"/>
                  </a:cubicBezTo>
                  <a:lnTo>
                    <a:pt x="1" y="5815"/>
                  </a:lnTo>
                  <a:lnTo>
                    <a:pt x="2801" y="7771"/>
                  </a:lnTo>
                  <a:lnTo>
                    <a:pt x="36" y="10073"/>
                  </a:lnTo>
                  <a:lnTo>
                    <a:pt x="3534" y="10473"/>
                  </a:lnTo>
                  <a:lnTo>
                    <a:pt x="3364" y="13293"/>
                  </a:lnTo>
                  <a:lnTo>
                    <a:pt x="6413" y="11106"/>
                  </a:lnTo>
                  <a:lnTo>
                    <a:pt x="6695" y="13320"/>
                  </a:lnTo>
                  <a:cubicBezTo>
                    <a:pt x="5776" y="14398"/>
                    <a:pt x="5098" y="15562"/>
                    <a:pt x="4734" y="16786"/>
                  </a:cubicBezTo>
                  <a:cubicBezTo>
                    <a:pt x="4560" y="17364"/>
                    <a:pt x="3486" y="21290"/>
                    <a:pt x="5799" y="24205"/>
                  </a:cubicBezTo>
                  <a:cubicBezTo>
                    <a:pt x="7759" y="26678"/>
                    <a:pt x="11158" y="26784"/>
                    <a:pt x="11727" y="26784"/>
                  </a:cubicBezTo>
                  <a:cubicBezTo>
                    <a:pt x="11780" y="26784"/>
                    <a:pt x="11808" y="26783"/>
                    <a:pt x="11808" y="26783"/>
                  </a:cubicBezTo>
                  <a:lnTo>
                    <a:pt x="11808" y="26783"/>
                  </a:lnTo>
                  <a:cubicBezTo>
                    <a:pt x="11024" y="30486"/>
                    <a:pt x="13880" y="32923"/>
                    <a:pt x="17678" y="32923"/>
                  </a:cubicBezTo>
                  <a:cubicBezTo>
                    <a:pt x="18751" y="32923"/>
                    <a:pt x="19899" y="32728"/>
                    <a:pt x="21061" y="32313"/>
                  </a:cubicBezTo>
                  <a:cubicBezTo>
                    <a:pt x="21061" y="32313"/>
                    <a:pt x="22514" y="33489"/>
                    <a:pt x="24420" y="33560"/>
                  </a:cubicBezTo>
                  <a:lnTo>
                    <a:pt x="27873" y="36923"/>
                  </a:lnTo>
                  <a:lnTo>
                    <a:pt x="30931" y="35988"/>
                  </a:lnTo>
                  <a:lnTo>
                    <a:pt x="30195" y="34812"/>
                  </a:lnTo>
                  <a:lnTo>
                    <a:pt x="30321" y="34772"/>
                  </a:lnTo>
                  <a:lnTo>
                    <a:pt x="30044" y="34329"/>
                  </a:lnTo>
                  <a:cubicBezTo>
                    <a:pt x="31022" y="34254"/>
                    <a:pt x="36623" y="33624"/>
                    <a:pt x="36722" y="29378"/>
                  </a:cubicBezTo>
                  <a:lnTo>
                    <a:pt x="36722" y="29374"/>
                  </a:lnTo>
                  <a:cubicBezTo>
                    <a:pt x="38100" y="29180"/>
                    <a:pt x="39051" y="28661"/>
                    <a:pt x="39697" y="27995"/>
                  </a:cubicBezTo>
                  <a:cubicBezTo>
                    <a:pt x="41028" y="26625"/>
                    <a:pt x="41491" y="24581"/>
                    <a:pt x="40869" y="22700"/>
                  </a:cubicBezTo>
                  <a:cubicBezTo>
                    <a:pt x="40830" y="21468"/>
                    <a:pt x="40628" y="19646"/>
                    <a:pt x="39839" y="17626"/>
                  </a:cubicBezTo>
                  <a:cubicBezTo>
                    <a:pt x="37502" y="11653"/>
                    <a:pt x="31957" y="8944"/>
                    <a:pt x="30020" y="8148"/>
                  </a:cubicBezTo>
                  <a:cubicBezTo>
                    <a:pt x="27716" y="7201"/>
                    <a:pt x="25208" y="6775"/>
                    <a:pt x="22692" y="6775"/>
                  </a:cubicBezTo>
                  <a:cubicBezTo>
                    <a:pt x="20546" y="6775"/>
                    <a:pt x="18394" y="7085"/>
                    <a:pt x="16359" y="7645"/>
                  </a:cubicBezTo>
                  <a:lnTo>
                    <a:pt x="14537" y="6274"/>
                  </a:lnTo>
                  <a:lnTo>
                    <a:pt x="16759" y="4547"/>
                  </a:lnTo>
                  <a:lnTo>
                    <a:pt x="13052" y="4373"/>
                  </a:lnTo>
                  <a:lnTo>
                    <a:pt x="13377" y="1901"/>
                  </a:lnTo>
                  <a:lnTo>
                    <a:pt x="9950" y="3684"/>
                  </a:lnTo>
                  <a:lnTo>
                    <a:pt x="9582" y="0"/>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0" name="Google Shape;810;p36"/>
            <p:cNvGrpSpPr/>
            <p:nvPr/>
          </p:nvGrpSpPr>
          <p:grpSpPr>
            <a:xfrm>
              <a:off x="6352225" y="1788550"/>
              <a:ext cx="1037275" cy="923100"/>
              <a:chOff x="6352225" y="3186825"/>
              <a:chExt cx="1037275" cy="923100"/>
            </a:xfrm>
          </p:grpSpPr>
          <p:sp>
            <p:nvSpPr>
              <p:cNvPr id="811" name="Google Shape;811;p36"/>
              <p:cNvSpPr/>
              <p:nvPr/>
            </p:nvSpPr>
            <p:spPr>
              <a:xfrm>
                <a:off x="6439375" y="3356100"/>
                <a:ext cx="950125" cy="753825"/>
              </a:xfrm>
              <a:custGeom>
                <a:avLst/>
                <a:gdLst/>
                <a:ahLst/>
                <a:cxnLst/>
                <a:rect l="l" t="t" r="r" b="b"/>
                <a:pathLst>
                  <a:path w="38005" h="30153" extrusionOk="0">
                    <a:moveTo>
                      <a:pt x="19206" y="1"/>
                    </a:moveTo>
                    <a:cubicBezTo>
                      <a:pt x="11109" y="1"/>
                      <a:pt x="2934" y="4404"/>
                      <a:pt x="1248" y="10015"/>
                    </a:cubicBezTo>
                    <a:cubicBezTo>
                      <a:pt x="1074" y="10590"/>
                      <a:pt x="0" y="14515"/>
                      <a:pt x="2313" y="17430"/>
                    </a:cubicBezTo>
                    <a:cubicBezTo>
                      <a:pt x="4273" y="19908"/>
                      <a:pt x="7673" y="20014"/>
                      <a:pt x="8241" y="20014"/>
                    </a:cubicBezTo>
                    <a:cubicBezTo>
                      <a:pt x="8294" y="20014"/>
                      <a:pt x="8322" y="20013"/>
                      <a:pt x="8322" y="20013"/>
                    </a:cubicBezTo>
                    <a:lnTo>
                      <a:pt x="8322" y="20013"/>
                    </a:lnTo>
                    <a:cubicBezTo>
                      <a:pt x="7538" y="23712"/>
                      <a:pt x="10394" y="26148"/>
                      <a:pt x="14191" y="26148"/>
                    </a:cubicBezTo>
                    <a:cubicBezTo>
                      <a:pt x="15264" y="26148"/>
                      <a:pt x="16412" y="25953"/>
                      <a:pt x="17575" y="25538"/>
                    </a:cubicBezTo>
                    <a:cubicBezTo>
                      <a:pt x="17575" y="25538"/>
                      <a:pt x="19028" y="26714"/>
                      <a:pt x="20934" y="26790"/>
                    </a:cubicBezTo>
                    <a:lnTo>
                      <a:pt x="24387" y="30152"/>
                    </a:lnTo>
                    <a:lnTo>
                      <a:pt x="27445" y="29218"/>
                    </a:lnTo>
                    <a:lnTo>
                      <a:pt x="26411" y="27566"/>
                    </a:lnTo>
                    <a:cubicBezTo>
                      <a:pt x="26411" y="27566"/>
                      <a:pt x="33129" y="27257"/>
                      <a:pt x="33236" y="22603"/>
                    </a:cubicBezTo>
                    <a:cubicBezTo>
                      <a:pt x="34614" y="22405"/>
                      <a:pt x="35565" y="21890"/>
                      <a:pt x="36211" y="21225"/>
                    </a:cubicBezTo>
                    <a:cubicBezTo>
                      <a:pt x="37542" y="19850"/>
                      <a:pt x="38005" y="17806"/>
                      <a:pt x="37383" y="15925"/>
                    </a:cubicBezTo>
                    <a:cubicBezTo>
                      <a:pt x="37344" y="14693"/>
                      <a:pt x="37142" y="12871"/>
                      <a:pt x="36353" y="10855"/>
                    </a:cubicBezTo>
                    <a:cubicBezTo>
                      <a:pt x="34016" y="4878"/>
                      <a:pt x="28471" y="2173"/>
                      <a:pt x="26534" y="1373"/>
                    </a:cubicBezTo>
                    <a:cubicBezTo>
                      <a:pt x="24231" y="426"/>
                      <a:pt x="21722" y="1"/>
                      <a:pt x="19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6"/>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6"/>
              <p:cNvSpPr/>
              <p:nvPr/>
            </p:nvSpPr>
            <p:spPr>
              <a:xfrm>
                <a:off x="6959225" y="3891350"/>
                <a:ext cx="107675" cy="110250"/>
              </a:xfrm>
              <a:custGeom>
                <a:avLst/>
                <a:gdLst/>
                <a:ahLst/>
                <a:cxnLst/>
                <a:rect l="l" t="t" r="r" b="b"/>
                <a:pathLst>
                  <a:path w="4307" h="4410" extrusionOk="0">
                    <a:moveTo>
                      <a:pt x="4176" y="1"/>
                    </a:moveTo>
                    <a:cubicBezTo>
                      <a:pt x="3954" y="1854"/>
                      <a:pt x="3162" y="3181"/>
                      <a:pt x="1890" y="3835"/>
                    </a:cubicBezTo>
                    <a:cubicBezTo>
                      <a:pt x="1113" y="4238"/>
                      <a:pt x="372" y="4277"/>
                      <a:pt x="109" y="4277"/>
                    </a:cubicBezTo>
                    <a:cubicBezTo>
                      <a:pt x="47" y="4277"/>
                      <a:pt x="11" y="4275"/>
                      <a:pt x="9" y="4275"/>
                    </a:cubicBezTo>
                    <a:lnTo>
                      <a:pt x="1" y="4405"/>
                    </a:lnTo>
                    <a:cubicBezTo>
                      <a:pt x="9" y="4405"/>
                      <a:pt x="52" y="4409"/>
                      <a:pt x="124" y="4409"/>
                    </a:cubicBezTo>
                    <a:cubicBezTo>
                      <a:pt x="409" y="4409"/>
                      <a:pt x="1150" y="4366"/>
                      <a:pt x="1946" y="3958"/>
                    </a:cubicBezTo>
                    <a:cubicBezTo>
                      <a:pt x="2861" y="3486"/>
                      <a:pt x="4017" y="2421"/>
                      <a:pt x="4306" y="17"/>
                    </a:cubicBezTo>
                    <a:lnTo>
                      <a:pt x="4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6"/>
              <p:cNvSpPr/>
              <p:nvPr/>
            </p:nvSpPr>
            <p:spPr>
              <a:xfrm>
                <a:off x="6474425" y="3379225"/>
                <a:ext cx="880425" cy="605775"/>
              </a:xfrm>
              <a:custGeom>
                <a:avLst/>
                <a:gdLst/>
                <a:ahLst/>
                <a:cxnLst/>
                <a:rect l="l" t="t" r="r" b="b"/>
                <a:pathLst>
                  <a:path w="35217" h="24231" extrusionOk="0">
                    <a:moveTo>
                      <a:pt x="17799" y="1"/>
                    </a:moveTo>
                    <a:cubicBezTo>
                      <a:pt x="10297" y="1"/>
                      <a:pt x="2718" y="4083"/>
                      <a:pt x="1153" y="9281"/>
                    </a:cubicBezTo>
                    <a:cubicBezTo>
                      <a:pt x="995" y="9811"/>
                      <a:pt x="0" y="13451"/>
                      <a:pt x="2143" y="16153"/>
                    </a:cubicBezTo>
                    <a:cubicBezTo>
                      <a:pt x="3961" y="18449"/>
                      <a:pt x="7122" y="18546"/>
                      <a:pt x="7640" y="18546"/>
                    </a:cubicBezTo>
                    <a:cubicBezTo>
                      <a:pt x="7687" y="18546"/>
                      <a:pt x="7712" y="18545"/>
                      <a:pt x="7712" y="18545"/>
                    </a:cubicBezTo>
                    <a:lnTo>
                      <a:pt x="7712" y="18545"/>
                    </a:lnTo>
                    <a:cubicBezTo>
                      <a:pt x="6985" y="21973"/>
                      <a:pt x="9631" y="24231"/>
                      <a:pt x="13150" y="24231"/>
                    </a:cubicBezTo>
                    <a:cubicBezTo>
                      <a:pt x="14612" y="24231"/>
                      <a:pt x="16225" y="23842"/>
                      <a:pt x="17809" y="22985"/>
                    </a:cubicBezTo>
                    <a:cubicBezTo>
                      <a:pt x="21068" y="21224"/>
                      <a:pt x="24667" y="20875"/>
                      <a:pt x="27004" y="20875"/>
                    </a:cubicBezTo>
                    <a:cubicBezTo>
                      <a:pt x="28535" y="20875"/>
                      <a:pt x="29525" y="21024"/>
                      <a:pt x="29525" y="21024"/>
                    </a:cubicBezTo>
                    <a:cubicBezTo>
                      <a:pt x="29558" y="21025"/>
                      <a:pt x="29591" y="21025"/>
                      <a:pt x="29624" y="21025"/>
                    </a:cubicBezTo>
                    <a:cubicBezTo>
                      <a:pt x="31559" y="21025"/>
                      <a:pt x="32786" y="20456"/>
                      <a:pt x="33553" y="19666"/>
                    </a:cubicBezTo>
                    <a:cubicBezTo>
                      <a:pt x="34789" y="18394"/>
                      <a:pt x="35217" y="16501"/>
                      <a:pt x="34642" y="14758"/>
                    </a:cubicBezTo>
                    <a:cubicBezTo>
                      <a:pt x="34603" y="13618"/>
                      <a:pt x="34417" y="11926"/>
                      <a:pt x="33688" y="10057"/>
                    </a:cubicBezTo>
                    <a:cubicBezTo>
                      <a:pt x="31525" y="4524"/>
                      <a:pt x="26384" y="2012"/>
                      <a:pt x="24586" y="1272"/>
                    </a:cubicBezTo>
                    <a:cubicBezTo>
                      <a:pt x="22453" y="395"/>
                      <a:pt x="20129" y="1"/>
                      <a:pt x="17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6"/>
              <p:cNvSpPr/>
              <p:nvPr/>
            </p:nvSpPr>
            <p:spPr>
              <a:xfrm>
                <a:off x="6659000" y="3638950"/>
                <a:ext cx="392250" cy="205600"/>
              </a:xfrm>
              <a:custGeom>
                <a:avLst/>
                <a:gdLst/>
                <a:ahLst/>
                <a:cxnLst/>
                <a:rect l="l" t="t" r="r" b="b"/>
                <a:pathLst>
                  <a:path w="15690" h="8224" extrusionOk="0">
                    <a:moveTo>
                      <a:pt x="13289" y="0"/>
                    </a:moveTo>
                    <a:cubicBezTo>
                      <a:pt x="12517" y="0"/>
                      <a:pt x="11638" y="238"/>
                      <a:pt x="10956" y="919"/>
                    </a:cubicBezTo>
                    <a:cubicBezTo>
                      <a:pt x="9515" y="2357"/>
                      <a:pt x="8322" y="3272"/>
                      <a:pt x="3942" y="3854"/>
                    </a:cubicBezTo>
                    <a:cubicBezTo>
                      <a:pt x="2547" y="4041"/>
                      <a:pt x="1522" y="4571"/>
                      <a:pt x="896" y="5427"/>
                    </a:cubicBezTo>
                    <a:cubicBezTo>
                      <a:pt x="1" y="6659"/>
                      <a:pt x="262" y="8152"/>
                      <a:pt x="262" y="8168"/>
                    </a:cubicBezTo>
                    <a:cubicBezTo>
                      <a:pt x="270" y="8200"/>
                      <a:pt x="298" y="8223"/>
                      <a:pt x="329" y="8223"/>
                    </a:cubicBezTo>
                    <a:lnTo>
                      <a:pt x="341" y="8219"/>
                    </a:lnTo>
                    <a:cubicBezTo>
                      <a:pt x="377" y="8215"/>
                      <a:pt x="401" y="8180"/>
                      <a:pt x="393" y="8144"/>
                    </a:cubicBezTo>
                    <a:cubicBezTo>
                      <a:pt x="393" y="8128"/>
                      <a:pt x="143" y="6690"/>
                      <a:pt x="1007" y="5506"/>
                    </a:cubicBezTo>
                    <a:cubicBezTo>
                      <a:pt x="1609" y="4678"/>
                      <a:pt x="2603" y="4167"/>
                      <a:pt x="3961" y="3985"/>
                    </a:cubicBezTo>
                    <a:cubicBezTo>
                      <a:pt x="8382" y="3395"/>
                      <a:pt x="9586" y="2468"/>
                      <a:pt x="11047" y="1011"/>
                    </a:cubicBezTo>
                    <a:cubicBezTo>
                      <a:pt x="11701" y="360"/>
                      <a:pt x="12547" y="131"/>
                      <a:pt x="13289" y="131"/>
                    </a:cubicBezTo>
                    <a:cubicBezTo>
                      <a:pt x="13608" y="131"/>
                      <a:pt x="13908" y="173"/>
                      <a:pt x="14165" y="242"/>
                    </a:cubicBezTo>
                    <a:cubicBezTo>
                      <a:pt x="14897" y="436"/>
                      <a:pt x="15416" y="852"/>
                      <a:pt x="15551" y="1351"/>
                    </a:cubicBezTo>
                    <a:cubicBezTo>
                      <a:pt x="15561" y="1380"/>
                      <a:pt x="15585" y="1398"/>
                      <a:pt x="15613" y="1398"/>
                    </a:cubicBezTo>
                    <a:cubicBezTo>
                      <a:pt x="15620" y="1398"/>
                      <a:pt x="15627" y="1397"/>
                      <a:pt x="15634" y="1395"/>
                    </a:cubicBezTo>
                    <a:cubicBezTo>
                      <a:pt x="15666" y="1387"/>
                      <a:pt x="15690" y="1351"/>
                      <a:pt x="15678" y="1316"/>
                    </a:cubicBezTo>
                    <a:cubicBezTo>
                      <a:pt x="15531" y="773"/>
                      <a:pt x="14977" y="321"/>
                      <a:pt x="14200" y="115"/>
                    </a:cubicBezTo>
                    <a:cubicBezTo>
                      <a:pt x="13933" y="44"/>
                      <a:pt x="13621" y="0"/>
                      <a:pt x="13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6"/>
              <p:cNvSpPr/>
              <p:nvPr/>
            </p:nvSpPr>
            <p:spPr>
              <a:xfrm>
                <a:off x="6490475" y="3544975"/>
                <a:ext cx="300750" cy="175000"/>
              </a:xfrm>
              <a:custGeom>
                <a:avLst/>
                <a:gdLst/>
                <a:ahLst/>
                <a:cxnLst/>
                <a:rect l="l" t="t" r="r" b="b"/>
                <a:pathLst>
                  <a:path w="12030" h="7000" extrusionOk="0">
                    <a:moveTo>
                      <a:pt x="11822" y="0"/>
                    </a:moveTo>
                    <a:cubicBezTo>
                      <a:pt x="11820" y="0"/>
                      <a:pt x="11818" y="0"/>
                      <a:pt x="11815" y="1"/>
                    </a:cubicBezTo>
                    <a:cubicBezTo>
                      <a:pt x="11780" y="5"/>
                      <a:pt x="11752" y="36"/>
                      <a:pt x="11756" y="76"/>
                    </a:cubicBezTo>
                    <a:cubicBezTo>
                      <a:pt x="11895" y="1498"/>
                      <a:pt x="11285" y="2654"/>
                      <a:pt x="9950" y="3510"/>
                    </a:cubicBezTo>
                    <a:cubicBezTo>
                      <a:pt x="8944" y="4152"/>
                      <a:pt x="7882" y="4373"/>
                      <a:pt x="7874" y="4377"/>
                    </a:cubicBezTo>
                    <a:cubicBezTo>
                      <a:pt x="7859" y="4381"/>
                      <a:pt x="7843" y="4389"/>
                      <a:pt x="7831" y="4401"/>
                    </a:cubicBezTo>
                    <a:cubicBezTo>
                      <a:pt x="6617" y="6041"/>
                      <a:pt x="5353" y="6869"/>
                      <a:pt x="4065" y="6869"/>
                    </a:cubicBezTo>
                    <a:cubicBezTo>
                      <a:pt x="4012" y="6869"/>
                      <a:pt x="3959" y="6868"/>
                      <a:pt x="3906" y="6865"/>
                    </a:cubicBezTo>
                    <a:cubicBezTo>
                      <a:pt x="1687" y="6750"/>
                      <a:pt x="147" y="4183"/>
                      <a:pt x="131" y="4160"/>
                    </a:cubicBezTo>
                    <a:cubicBezTo>
                      <a:pt x="120" y="4138"/>
                      <a:pt x="99" y="4126"/>
                      <a:pt x="77" y="4126"/>
                    </a:cubicBezTo>
                    <a:cubicBezTo>
                      <a:pt x="66" y="4126"/>
                      <a:pt x="54" y="4129"/>
                      <a:pt x="44" y="4136"/>
                    </a:cubicBezTo>
                    <a:cubicBezTo>
                      <a:pt x="12" y="4156"/>
                      <a:pt x="0" y="4195"/>
                      <a:pt x="20" y="4227"/>
                    </a:cubicBezTo>
                    <a:cubicBezTo>
                      <a:pt x="36" y="4255"/>
                      <a:pt x="1612" y="6877"/>
                      <a:pt x="3898" y="6996"/>
                    </a:cubicBezTo>
                    <a:cubicBezTo>
                      <a:pt x="3953" y="7000"/>
                      <a:pt x="4009" y="7000"/>
                      <a:pt x="4064" y="7000"/>
                    </a:cubicBezTo>
                    <a:cubicBezTo>
                      <a:pt x="5391" y="7000"/>
                      <a:pt x="6686" y="6160"/>
                      <a:pt x="7926" y="4500"/>
                    </a:cubicBezTo>
                    <a:cubicBezTo>
                      <a:pt x="8092" y="4465"/>
                      <a:pt x="9078" y="4223"/>
                      <a:pt x="10017" y="3625"/>
                    </a:cubicBezTo>
                    <a:cubicBezTo>
                      <a:pt x="11384" y="2754"/>
                      <a:pt x="12029" y="1522"/>
                      <a:pt x="11887" y="60"/>
                    </a:cubicBezTo>
                    <a:cubicBezTo>
                      <a:pt x="11883" y="27"/>
                      <a:pt x="11855" y="0"/>
                      <a:pt x="1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6"/>
              <p:cNvSpPr/>
              <p:nvPr/>
            </p:nvSpPr>
            <p:spPr>
              <a:xfrm>
                <a:off x="7079550" y="3507550"/>
                <a:ext cx="171925" cy="222725"/>
              </a:xfrm>
              <a:custGeom>
                <a:avLst/>
                <a:gdLst/>
                <a:ahLst/>
                <a:cxnLst/>
                <a:rect l="l" t="t" r="r" b="b"/>
                <a:pathLst>
                  <a:path w="6877" h="8909" extrusionOk="0">
                    <a:moveTo>
                      <a:pt x="4680" y="1"/>
                    </a:moveTo>
                    <a:cubicBezTo>
                      <a:pt x="4357" y="1"/>
                      <a:pt x="4034" y="51"/>
                      <a:pt x="3743" y="183"/>
                    </a:cubicBezTo>
                    <a:cubicBezTo>
                      <a:pt x="3248" y="401"/>
                      <a:pt x="2916" y="824"/>
                      <a:pt x="2753" y="1438"/>
                    </a:cubicBezTo>
                    <a:cubicBezTo>
                      <a:pt x="2539" y="2234"/>
                      <a:pt x="2654" y="3066"/>
                      <a:pt x="2761" y="3870"/>
                    </a:cubicBezTo>
                    <a:cubicBezTo>
                      <a:pt x="3007" y="5684"/>
                      <a:pt x="3240" y="7399"/>
                      <a:pt x="48" y="8782"/>
                    </a:cubicBezTo>
                    <a:cubicBezTo>
                      <a:pt x="16" y="8798"/>
                      <a:pt x="0" y="8837"/>
                      <a:pt x="16" y="8869"/>
                    </a:cubicBezTo>
                    <a:cubicBezTo>
                      <a:pt x="24" y="8897"/>
                      <a:pt x="48" y="8908"/>
                      <a:pt x="76" y="8908"/>
                    </a:cubicBezTo>
                    <a:cubicBezTo>
                      <a:pt x="84" y="8908"/>
                      <a:pt x="92" y="8908"/>
                      <a:pt x="103" y="8905"/>
                    </a:cubicBezTo>
                    <a:cubicBezTo>
                      <a:pt x="3383" y="7483"/>
                      <a:pt x="3133" y="5637"/>
                      <a:pt x="2892" y="3850"/>
                    </a:cubicBezTo>
                    <a:cubicBezTo>
                      <a:pt x="2785" y="3062"/>
                      <a:pt x="2674" y="2242"/>
                      <a:pt x="2880" y="1474"/>
                    </a:cubicBezTo>
                    <a:cubicBezTo>
                      <a:pt x="3034" y="900"/>
                      <a:pt x="3339" y="507"/>
                      <a:pt x="3795" y="302"/>
                    </a:cubicBezTo>
                    <a:cubicBezTo>
                      <a:pt x="4063" y="181"/>
                      <a:pt x="4363" y="135"/>
                      <a:pt x="4667" y="135"/>
                    </a:cubicBezTo>
                    <a:cubicBezTo>
                      <a:pt x="5692" y="135"/>
                      <a:pt x="6757" y="664"/>
                      <a:pt x="6770" y="670"/>
                    </a:cubicBezTo>
                    <a:cubicBezTo>
                      <a:pt x="6779" y="675"/>
                      <a:pt x="6789" y="677"/>
                      <a:pt x="6799" y="677"/>
                    </a:cubicBezTo>
                    <a:cubicBezTo>
                      <a:pt x="6823" y="677"/>
                      <a:pt x="6847" y="664"/>
                      <a:pt x="6861" y="642"/>
                    </a:cubicBezTo>
                    <a:cubicBezTo>
                      <a:pt x="6877" y="610"/>
                      <a:pt x="6861" y="567"/>
                      <a:pt x="6829" y="551"/>
                    </a:cubicBezTo>
                    <a:cubicBezTo>
                      <a:pt x="6772" y="524"/>
                      <a:pt x="5720" y="1"/>
                      <a:pt x="4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6"/>
              <p:cNvSpPr/>
              <p:nvPr/>
            </p:nvSpPr>
            <p:spPr>
              <a:xfrm>
                <a:off x="7209275" y="3711925"/>
                <a:ext cx="133100" cy="37950"/>
              </a:xfrm>
              <a:custGeom>
                <a:avLst/>
                <a:gdLst/>
                <a:ahLst/>
                <a:cxnLst/>
                <a:rect l="l" t="t" r="r" b="b"/>
                <a:pathLst>
                  <a:path w="5324" h="1518" extrusionOk="0">
                    <a:moveTo>
                      <a:pt x="2126" y="0"/>
                    </a:moveTo>
                    <a:cubicBezTo>
                      <a:pt x="990" y="0"/>
                      <a:pt x="68" y="335"/>
                      <a:pt x="52" y="341"/>
                    </a:cubicBezTo>
                    <a:cubicBezTo>
                      <a:pt x="16" y="353"/>
                      <a:pt x="0" y="393"/>
                      <a:pt x="12" y="425"/>
                    </a:cubicBezTo>
                    <a:cubicBezTo>
                      <a:pt x="21" y="452"/>
                      <a:pt x="47" y="468"/>
                      <a:pt x="73" y="468"/>
                    </a:cubicBezTo>
                    <a:cubicBezTo>
                      <a:pt x="81" y="468"/>
                      <a:pt x="88" y="467"/>
                      <a:pt x="95" y="464"/>
                    </a:cubicBezTo>
                    <a:cubicBezTo>
                      <a:pt x="114" y="458"/>
                      <a:pt x="1017" y="131"/>
                      <a:pt x="2125" y="131"/>
                    </a:cubicBezTo>
                    <a:cubicBezTo>
                      <a:pt x="3153" y="131"/>
                      <a:pt x="4357" y="412"/>
                      <a:pt x="5197" y="1490"/>
                    </a:cubicBezTo>
                    <a:cubicBezTo>
                      <a:pt x="5209" y="1510"/>
                      <a:pt x="5229" y="1518"/>
                      <a:pt x="5248" y="1518"/>
                    </a:cubicBezTo>
                    <a:cubicBezTo>
                      <a:pt x="5264" y="1518"/>
                      <a:pt x="5276" y="1514"/>
                      <a:pt x="5288" y="1502"/>
                    </a:cubicBezTo>
                    <a:cubicBezTo>
                      <a:pt x="5320" y="1482"/>
                      <a:pt x="5324" y="1438"/>
                      <a:pt x="5300" y="1411"/>
                    </a:cubicBezTo>
                    <a:cubicBezTo>
                      <a:pt x="4429" y="291"/>
                      <a:pt x="3184"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6"/>
              <p:cNvSpPr/>
              <p:nvPr/>
            </p:nvSpPr>
            <p:spPr>
              <a:xfrm>
                <a:off x="7254925" y="3659875"/>
                <a:ext cx="41600" cy="59500"/>
              </a:xfrm>
              <a:custGeom>
                <a:avLst/>
                <a:gdLst/>
                <a:ahLst/>
                <a:cxnLst/>
                <a:rect l="l" t="t" r="r" b="b"/>
                <a:pathLst>
                  <a:path w="1664" h="2380" extrusionOk="0">
                    <a:moveTo>
                      <a:pt x="126" y="1"/>
                    </a:moveTo>
                    <a:cubicBezTo>
                      <a:pt x="87" y="1"/>
                      <a:pt x="63" y="3"/>
                      <a:pt x="60" y="3"/>
                    </a:cubicBezTo>
                    <a:cubicBezTo>
                      <a:pt x="24" y="7"/>
                      <a:pt x="0" y="43"/>
                      <a:pt x="4" y="79"/>
                    </a:cubicBezTo>
                    <a:cubicBezTo>
                      <a:pt x="8" y="112"/>
                      <a:pt x="39" y="134"/>
                      <a:pt x="72" y="134"/>
                    </a:cubicBezTo>
                    <a:cubicBezTo>
                      <a:pt x="74" y="134"/>
                      <a:pt x="77" y="134"/>
                      <a:pt x="79" y="134"/>
                    </a:cubicBezTo>
                    <a:cubicBezTo>
                      <a:pt x="80" y="134"/>
                      <a:pt x="98" y="132"/>
                      <a:pt x="128" y="132"/>
                    </a:cubicBezTo>
                    <a:cubicBezTo>
                      <a:pt x="233" y="132"/>
                      <a:pt x="497" y="156"/>
                      <a:pt x="765" y="372"/>
                    </a:cubicBezTo>
                    <a:cubicBezTo>
                      <a:pt x="1184" y="712"/>
                      <a:pt x="1450" y="1382"/>
                      <a:pt x="1529" y="2316"/>
                    </a:cubicBezTo>
                    <a:cubicBezTo>
                      <a:pt x="1533" y="2352"/>
                      <a:pt x="1561" y="2380"/>
                      <a:pt x="1596" y="2380"/>
                    </a:cubicBezTo>
                    <a:lnTo>
                      <a:pt x="1600" y="2380"/>
                    </a:lnTo>
                    <a:cubicBezTo>
                      <a:pt x="1636" y="2376"/>
                      <a:pt x="1664" y="2344"/>
                      <a:pt x="1660" y="2308"/>
                    </a:cubicBezTo>
                    <a:cubicBezTo>
                      <a:pt x="1577" y="1318"/>
                      <a:pt x="1303" y="633"/>
                      <a:pt x="844" y="265"/>
                    </a:cubicBezTo>
                    <a:cubicBezTo>
                      <a:pt x="544" y="28"/>
                      <a:pt x="253"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6"/>
              <p:cNvSpPr/>
              <p:nvPr/>
            </p:nvSpPr>
            <p:spPr>
              <a:xfrm>
                <a:off x="6711175" y="3769800"/>
                <a:ext cx="201250" cy="192275"/>
              </a:xfrm>
              <a:custGeom>
                <a:avLst/>
                <a:gdLst/>
                <a:ahLst/>
                <a:cxnLst/>
                <a:rect l="l" t="t" r="r" b="b"/>
                <a:pathLst>
                  <a:path w="8050" h="7691" extrusionOk="0">
                    <a:moveTo>
                      <a:pt x="6643" y="0"/>
                    </a:moveTo>
                    <a:cubicBezTo>
                      <a:pt x="6206" y="0"/>
                      <a:pt x="5827" y="109"/>
                      <a:pt x="5511" y="328"/>
                    </a:cubicBezTo>
                    <a:cubicBezTo>
                      <a:pt x="4504" y="1021"/>
                      <a:pt x="4481" y="2534"/>
                      <a:pt x="4481" y="2601"/>
                    </a:cubicBezTo>
                    <a:cubicBezTo>
                      <a:pt x="4572" y="4340"/>
                      <a:pt x="4164" y="5651"/>
                      <a:pt x="3269" y="6503"/>
                    </a:cubicBezTo>
                    <a:cubicBezTo>
                      <a:pt x="2271" y="7454"/>
                      <a:pt x="914" y="7561"/>
                      <a:pt x="345" y="7561"/>
                    </a:cubicBezTo>
                    <a:cubicBezTo>
                      <a:pt x="180" y="7561"/>
                      <a:pt x="81" y="7552"/>
                      <a:pt x="76" y="7552"/>
                    </a:cubicBezTo>
                    <a:cubicBezTo>
                      <a:pt x="74" y="7552"/>
                      <a:pt x="71" y="7552"/>
                      <a:pt x="69" y="7552"/>
                    </a:cubicBezTo>
                    <a:cubicBezTo>
                      <a:pt x="36" y="7552"/>
                      <a:pt x="9" y="7575"/>
                      <a:pt x="5" y="7612"/>
                    </a:cubicBezTo>
                    <a:cubicBezTo>
                      <a:pt x="1" y="7647"/>
                      <a:pt x="29" y="7679"/>
                      <a:pt x="64" y="7683"/>
                    </a:cubicBezTo>
                    <a:cubicBezTo>
                      <a:pt x="68" y="7683"/>
                      <a:pt x="171" y="7691"/>
                      <a:pt x="346" y="7691"/>
                    </a:cubicBezTo>
                    <a:cubicBezTo>
                      <a:pt x="932" y="7691"/>
                      <a:pt x="2326" y="7580"/>
                      <a:pt x="3360" y="6598"/>
                    </a:cubicBezTo>
                    <a:cubicBezTo>
                      <a:pt x="4283" y="5722"/>
                      <a:pt x="4703" y="4372"/>
                      <a:pt x="4611" y="2597"/>
                    </a:cubicBezTo>
                    <a:cubicBezTo>
                      <a:pt x="4611" y="2581"/>
                      <a:pt x="4639" y="1088"/>
                      <a:pt x="5586" y="438"/>
                    </a:cubicBezTo>
                    <a:cubicBezTo>
                      <a:pt x="5880" y="234"/>
                      <a:pt x="6235" y="132"/>
                      <a:pt x="6647" y="132"/>
                    </a:cubicBezTo>
                    <a:cubicBezTo>
                      <a:pt x="7034" y="132"/>
                      <a:pt x="7471" y="222"/>
                      <a:pt x="7954" y="403"/>
                    </a:cubicBezTo>
                    <a:cubicBezTo>
                      <a:pt x="7961" y="405"/>
                      <a:pt x="7969" y="407"/>
                      <a:pt x="7976" y="407"/>
                    </a:cubicBezTo>
                    <a:cubicBezTo>
                      <a:pt x="8002" y="407"/>
                      <a:pt x="8028" y="391"/>
                      <a:pt x="8038" y="363"/>
                    </a:cubicBezTo>
                    <a:cubicBezTo>
                      <a:pt x="8049" y="328"/>
                      <a:pt x="8034" y="292"/>
                      <a:pt x="7998" y="280"/>
                    </a:cubicBezTo>
                    <a:cubicBezTo>
                      <a:pt x="7499" y="94"/>
                      <a:pt x="7047"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6"/>
              <p:cNvSpPr/>
              <p:nvPr/>
            </p:nvSpPr>
            <p:spPr>
              <a:xfrm>
                <a:off x="6737125" y="3823650"/>
                <a:ext cx="89850" cy="20800"/>
              </a:xfrm>
              <a:custGeom>
                <a:avLst/>
                <a:gdLst/>
                <a:ahLst/>
                <a:cxnLst/>
                <a:rect l="l" t="t" r="r" b="b"/>
                <a:pathLst>
                  <a:path w="3594" h="832" extrusionOk="0">
                    <a:moveTo>
                      <a:pt x="2128" y="0"/>
                    </a:moveTo>
                    <a:cubicBezTo>
                      <a:pt x="1149" y="0"/>
                      <a:pt x="116" y="527"/>
                      <a:pt x="48" y="562"/>
                    </a:cubicBezTo>
                    <a:cubicBezTo>
                      <a:pt x="13" y="578"/>
                      <a:pt x="1" y="617"/>
                      <a:pt x="17" y="649"/>
                    </a:cubicBezTo>
                    <a:cubicBezTo>
                      <a:pt x="30" y="671"/>
                      <a:pt x="54" y="686"/>
                      <a:pt x="77" y="686"/>
                    </a:cubicBezTo>
                    <a:cubicBezTo>
                      <a:pt x="88" y="686"/>
                      <a:pt x="98" y="683"/>
                      <a:pt x="108" y="677"/>
                    </a:cubicBezTo>
                    <a:cubicBezTo>
                      <a:pt x="123" y="669"/>
                      <a:pt x="1163" y="140"/>
                      <a:pt x="2126" y="140"/>
                    </a:cubicBezTo>
                    <a:cubicBezTo>
                      <a:pt x="2657" y="140"/>
                      <a:pt x="3164" y="301"/>
                      <a:pt x="3463" y="800"/>
                    </a:cubicBezTo>
                    <a:cubicBezTo>
                      <a:pt x="3474" y="819"/>
                      <a:pt x="3498" y="831"/>
                      <a:pt x="3518" y="831"/>
                    </a:cubicBezTo>
                    <a:cubicBezTo>
                      <a:pt x="3530" y="831"/>
                      <a:pt x="3542" y="827"/>
                      <a:pt x="3554" y="823"/>
                    </a:cubicBezTo>
                    <a:cubicBezTo>
                      <a:pt x="3585" y="804"/>
                      <a:pt x="3593" y="764"/>
                      <a:pt x="3577" y="732"/>
                    </a:cubicBezTo>
                    <a:cubicBezTo>
                      <a:pt x="3246" y="178"/>
                      <a:pt x="2696" y="0"/>
                      <a:pt x="2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6"/>
              <p:cNvSpPr/>
              <p:nvPr/>
            </p:nvSpPr>
            <p:spPr>
              <a:xfrm>
                <a:off x="6854075" y="3501600"/>
                <a:ext cx="77650" cy="215500"/>
              </a:xfrm>
              <a:custGeom>
                <a:avLst/>
                <a:gdLst/>
                <a:ahLst/>
                <a:cxnLst/>
                <a:rect l="l" t="t" r="r" b="b"/>
                <a:pathLst>
                  <a:path w="3106" h="8620" extrusionOk="0">
                    <a:moveTo>
                      <a:pt x="3027" y="1"/>
                    </a:moveTo>
                    <a:cubicBezTo>
                      <a:pt x="3019" y="1"/>
                      <a:pt x="3011" y="2"/>
                      <a:pt x="3003" y="5"/>
                    </a:cubicBezTo>
                    <a:cubicBezTo>
                      <a:pt x="1375" y="686"/>
                      <a:pt x="436" y="1530"/>
                      <a:pt x="210" y="2516"/>
                    </a:cubicBezTo>
                    <a:cubicBezTo>
                      <a:pt x="60" y="3173"/>
                      <a:pt x="254" y="3768"/>
                      <a:pt x="456" y="4397"/>
                    </a:cubicBezTo>
                    <a:cubicBezTo>
                      <a:pt x="690" y="5130"/>
                      <a:pt x="935" y="5887"/>
                      <a:pt x="733" y="6889"/>
                    </a:cubicBezTo>
                    <a:cubicBezTo>
                      <a:pt x="618" y="7459"/>
                      <a:pt x="377" y="8006"/>
                      <a:pt x="20" y="8517"/>
                    </a:cubicBezTo>
                    <a:cubicBezTo>
                      <a:pt x="1" y="8544"/>
                      <a:pt x="8" y="8588"/>
                      <a:pt x="36" y="8608"/>
                    </a:cubicBezTo>
                    <a:cubicBezTo>
                      <a:pt x="48" y="8616"/>
                      <a:pt x="60" y="8620"/>
                      <a:pt x="76" y="8620"/>
                    </a:cubicBezTo>
                    <a:cubicBezTo>
                      <a:pt x="96" y="8620"/>
                      <a:pt x="115" y="8608"/>
                      <a:pt x="127" y="8592"/>
                    </a:cubicBezTo>
                    <a:cubicBezTo>
                      <a:pt x="496" y="8065"/>
                      <a:pt x="745" y="7503"/>
                      <a:pt x="860" y="6917"/>
                    </a:cubicBezTo>
                    <a:cubicBezTo>
                      <a:pt x="1070" y="5879"/>
                      <a:pt x="809" y="5071"/>
                      <a:pt x="579" y="4358"/>
                    </a:cubicBezTo>
                    <a:cubicBezTo>
                      <a:pt x="385" y="3748"/>
                      <a:pt x="199" y="3170"/>
                      <a:pt x="341" y="2544"/>
                    </a:cubicBezTo>
                    <a:cubicBezTo>
                      <a:pt x="555" y="1601"/>
                      <a:pt x="1466" y="789"/>
                      <a:pt x="3054" y="128"/>
                    </a:cubicBezTo>
                    <a:cubicBezTo>
                      <a:pt x="3090" y="112"/>
                      <a:pt x="3106" y="76"/>
                      <a:pt x="3090" y="40"/>
                    </a:cubicBezTo>
                    <a:cubicBezTo>
                      <a:pt x="3081" y="16"/>
                      <a:pt x="3055" y="1"/>
                      <a:pt x="3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6"/>
              <p:cNvSpPr/>
              <p:nvPr/>
            </p:nvSpPr>
            <p:spPr>
              <a:xfrm>
                <a:off x="7160450" y="3795450"/>
                <a:ext cx="40425" cy="107425"/>
              </a:xfrm>
              <a:custGeom>
                <a:avLst/>
                <a:gdLst/>
                <a:ahLst/>
                <a:cxnLst/>
                <a:rect l="l" t="t" r="r" b="b"/>
                <a:pathLst>
                  <a:path w="1617" h="4297" extrusionOk="0">
                    <a:moveTo>
                      <a:pt x="260" y="1"/>
                    </a:moveTo>
                    <a:cubicBezTo>
                      <a:pt x="247" y="1"/>
                      <a:pt x="233" y="5"/>
                      <a:pt x="222" y="15"/>
                    </a:cubicBezTo>
                    <a:cubicBezTo>
                      <a:pt x="191" y="34"/>
                      <a:pt x="187" y="78"/>
                      <a:pt x="206" y="106"/>
                    </a:cubicBezTo>
                    <a:cubicBezTo>
                      <a:pt x="1458" y="1825"/>
                      <a:pt x="32" y="4173"/>
                      <a:pt x="20" y="4197"/>
                    </a:cubicBezTo>
                    <a:cubicBezTo>
                      <a:pt x="0" y="4229"/>
                      <a:pt x="8" y="4269"/>
                      <a:pt x="40" y="4288"/>
                    </a:cubicBezTo>
                    <a:cubicBezTo>
                      <a:pt x="52" y="4292"/>
                      <a:pt x="64" y="4296"/>
                      <a:pt x="76" y="4296"/>
                    </a:cubicBezTo>
                    <a:cubicBezTo>
                      <a:pt x="96" y="4296"/>
                      <a:pt x="119" y="4284"/>
                      <a:pt x="131" y="4265"/>
                    </a:cubicBezTo>
                    <a:cubicBezTo>
                      <a:pt x="147" y="4241"/>
                      <a:pt x="1617" y="1817"/>
                      <a:pt x="313" y="30"/>
                    </a:cubicBezTo>
                    <a:cubicBezTo>
                      <a:pt x="301" y="11"/>
                      <a:pt x="281"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6"/>
              <p:cNvSpPr/>
              <p:nvPr/>
            </p:nvSpPr>
            <p:spPr>
              <a:xfrm>
                <a:off x="6925675" y="3869800"/>
                <a:ext cx="77150" cy="52875"/>
              </a:xfrm>
              <a:custGeom>
                <a:avLst/>
                <a:gdLst/>
                <a:ahLst/>
                <a:cxnLst/>
                <a:rect l="l" t="t" r="r" b="b"/>
                <a:pathLst>
                  <a:path w="3086" h="2115" extrusionOk="0">
                    <a:moveTo>
                      <a:pt x="70" y="0"/>
                    </a:moveTo>
                    <a:cubicBezTo>
                      <a:pt x="60" y="0"/>
                      <a:pt x="49" y="3"/>
                      <a:pt x="40" y="7"/>
                    </a:cubicBezTo>
                    <a:cubicBezTo>
                      <a:pt x="8" y="27"/>
                      <a:pt x="0" y="67"/>
                      <a:pt x="16" y="98"/>
                    </a:cubicBezTo>
                    <a:cubicBezTo>
                      <a:pt x="1113" y="2055"/>
                      <a:pt x="2999" y="2114"/>
                      <a:pt x="3018" y="2114"/>
                    </a:cubicBezTo>
                    <a:cubicBezTo>
                      <a:pt x="3054" y="2114"/>
                      <a:pt x="3086" y="2087"/>
                      <a:pt x="3086" y="2047"/>
                    </a:cubicBezTo>
                    <a:cubicBezTo>
                      <a:pt x="3086" y="2011"/>
                      <a:pt x="3058" y="1984"/>
                      <a:pt x="3018" y="1980"/>
                    </a:cubicBezTo>
                    <a:cubicBezTo>
                      <a:pt x="3003" y="1980"/>
                      <a:pt x="1192" y="1920"/>
                      <a:pt x="131" y="35"/>
                    </a:cubicBezTo>
                    <a:cubicBezTo>
                      <a:pt x="120" y="13"/>
                      <a:pt x="9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6"/>
              <p:cNvSpPr/>
              <p:nvPr/>
            </p:nvSpPr>
            <p:spPr>
              <a:xfrm>
                <a:off x="6587700" y="3475875"/>
                <a:ext cx="43000" cy="88550"/>
              </a:xfrm>
              <a:custGeom>
                <a:avLst/>
                <a:gdLst/>
                <a:ahLst/>
                <a:cxnLst/>
                <a:rect l="l" t="t" r="r" b="b"/>
                <a:pathLst>
                  <a:path w="1720" h="3542" extrusionOk="0">
                    <a:moveTo>
                      <a:pt x="768" y="1"/>
                    </a:moveTo>
                    <a:cubicBezTo>
                      <a:pt x="740" y="1"/>
                      <a:pt x="715" y="19"/>
                      <a:pt x="706" y="48"/>
                    </a:cubicBezTo>
                    <a:cubicBezTo>
                      <a:pt x="698" y="67"/>
                      <a:pt x="1" y="2234"/>
                      <a:pt x="1605" y="3525"/>
                    </a:cubicBezTo>
                    <a:cubicBezTo>
                      <a:pt x="1617" y="3537"/>
                      <a:pt x="1629" y="3541"/>
                      <a:pt x="1644" y="3541"/>
                    </a:cubicBezTo>
                    <a:cubicBezTo>
                      <a:pt x="1664" y="3541"/>
                      <a:pt x="1684" y="3533"/>
                      <a:pt x="1696" y="3517"/>
                    </a:cubicBezTo>
                    <a:cubicBezTo>
                      <a:pt x="1720" y="3490"/>
                      <a:pt x="1716" y="3446"/>
                      <a:pt x="1684" y="3422"/>
                    </a:cubicBezTo>
                    <a:cubicBezTo>
                      <a:pt x="155" y="2190"/>
                      <a:pt x="825" y="111"/>
                      <a:pt x="833" y="87"/>
                    </a:cubicBezTo>
                    <a:cubicBezTo>
                      <a:pt x="840" y="55"/>
                      <a:pt x="825" y="16"/>
                      <a:pt x="789" y="4"/>
                    </a:cubicBezTo>
                    <a:cubicBezTo>
                      <a:pt x="782" y="2"/>
                      <a:pt x="775" y="1"/>
                      <a:pt x="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6"/>
              <p:cNvSpPr/>
              <p:nvPr/>
            </p:nvSpPr>
            <p:spPr>
              <a:xfrm>
                <a:off x="6720000" y="3441700"/>
                <a:ext cx="123700" cy="61925"/>
              </a:xfrm>
              <a:custGeom>
                <a:avLst/>
                <a:gdLst/>
                <a:ahLst/>
                <a:cxnLst/>
                <a:rect l="l" t="t" r="r" b="b"/>
                <a:pathLst>
                  <a:path w="4948" h="2477" extrusionOk="0">
                    <a:moveTo>
                      <a:pt x="4275" y="1"/>
                    </a:moveTo>
                    <a:cubicBezTo>
                      <a:pt x="2692" y="1"/>
                      <a:pt x="1512" y="343"/>
                      <a:pt x="761" y="1026"/>
                    </a:cubicBezTo>
                    <a:cubicBezTo>
                      <a:pt x="48" y="1672"/>
                      <a:pt x="4" y="2377"/>
                      <a:pt x="0" y="2409"/>
                    </a:cubicBezTo>
                    <a:cubicBezTo>
                      <a:pt x="0" y="2444"/>
                      <a:pt x="28" y="2476"/>
                      <a:pt x="64" y="2476"/>
                    </a:cubicBezTo>
                    <a:lnTo>
                      <a:pt x="68" y="2476"/>
                    </a:lnTo>
                    <a:cubicBezTo>
                      <a:pt x="103" y="2476"/>
                      <a:pt x="131" y="2448"/>
                      <a:pt x="135" y="2413"/>
                    </a:cubicBezTo>
                    <a:cubicBezTo>
                      <a:pt x="135" y="2409"/>
                      <a:pt x="175" y="1783"/>
                      <a:pt x="769" y="1197"/>
                    </a:cubicBezTo>
                    <a:cubicBezTo>
                      <a:pt x="1277" y="696"/>
                      <a:pt x="2296" y="132"/>
                      <a:pt x="4299" y="132"/>
                    </a:cubicBezTo>
                    <a:cubicBezTo>
                      <a:pt x="4483" y="132"/>
                      <a:pt x="4675" y="137"/>
                      <a:pt x="4876" y="147"/>
                    </a:cubicBezTo>
                    <a:cubicBezTo>
                      <a:pt x="4878" y="147"/>
                      <a:pt x="4880" y="147"/>
                      <a:pt x="4882" y="147"/>
                    </a:cubicBezTo>
                    <a:cubicBezTo>
                      <a:pt x="4912" y="147"/>
                      <a:pt x="4944" y="121"/>
                      <a:pt x="4944" y="88"/>
                    </a:cubicBezTo>
                    <a:cubicBezTo>
                      <a:pt x="4948" y="48"/>
                      <a:pt x="4920" y="20"/>
                      <a:pt x="4880" y="16"/>
                    </a:cubicBezTo>
                    <a:cubicBezTo>
                      <a:pt x="4672" y="6"/>
                      <a:pt x="4470" y="1"/>
                      <a:pt x="4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6"/>
              <p:cNvSpPr/>
              <p:nvPr/>
            </p:nvSpPr>
            <p:spPr>
              <a:xfrm>
                <a:off x="6836650" y="3380425"/>
                <a:ext cx="16450" cy="98925"/>
              </a:xfrm>
              <a:custGeom>
                <a:avLst/>
                <a:gdLst/>
                <a:ahLst/>
                <a:cxnLst/>
                <a:rect l="l" t="t" r="r" b="b"/>
                <a:pathLst>
                  <a:path w="658" h="3957" extrusionOk="0">
                    <a:moveTo>
                      <a:pt x="585" y="0"/>
                    </a:moveTo>
                    <a:cubicBezTo>
                      <a:pt x="556" y="0"/>
                      <a:pt x="530" y="19"/>
                      <a:pt x="523" y="47"/>
                    </a:cubicBezTo>
                    <a:cubicBezTo>
                      <a:pt x="519" y="63"/>
                      <a:pt x="0" y="1838"/>
                      <a:pt x="218" y="3897"/>
                    </a:cubicBezTo>
                    <a:cubicBezTo>
                      <a:pt x="222" y="3933"/>
                      <a:pt x="250" y="3957"/>
                      <a:pt x="282" y="3957"/>
                    </a:cubicBezTo>
                    <a:lnTo>
                      <a:pt x="290" y="3957"/>
                    </a:lnTo>
                    <a:cubicBezTo>
                      <a:pt x="325" y="3953"/>
                      <a:pt x="353" y="3921"/>
                      <a:pt x="349" y="3885"/>
                    </a:cubicBezTo>
                    <a:cubicBezTo>
                      <a:pt x="135" y="1853"/>
                      <a:pt x="646" y="103"/>
                      <a:pt x="650" y="87"/>
                    </a:cubicBezTo>
                    <a:cubicBezTo>
                      <a:pt x="658" y="51"/>
                      <a:pt x="638" y="12"/>
                      <a:pt x="606" y="4"/>
                    </a:cubicBezTo>
                    <a:cubicBezTo>
                      <a:pt x="599" y="1"/>
                      <a:pt x="592"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6"/>
              <p:cNvSpPr/>
              <p:nvPr/>
            </p:nvSpPr>
            <p:spPr>
              <a:xfrm>
                <a:off x="6561175" y="3763075"/>
                <a:ext cx="79825" cy="52750"/>
              </a:xfrm>
              <a:custGeom>
                <a:avLst/>
                <a:gdLst/>
                <a:ahLst/>
                <a:cxnLst/>
                <a:rect l="l" t="t" r="r" b="b"/>
                <a:pathLst>
                  <a:path w="3193" h="2110" extrusionOk="0">
                    <a:moveTo>
                      <a:pt x="3123" y="1"/>
                    </a:moveTo>
                    <a:cubicBezTo>
                      <a:pt x="3095" y="1"/>
                      <a:pt x="3065" y="20"/>
                      <a:pt x="3058" y="50"/>
                    </a:cubicBezTo>
                    <a:cubicBezTo>
                      <a:pt x="2539" y="1947"/>
                      <a:pt x="91" y="1979"/>
                      <a:pt x="68" y="1979"/>
                    </a:cubicBezTo>
                    <a:cubicBezTo>
                      <a:pt x="32" y="1979"/>
                      <a:pt x="0" y="2011"/>
                      <a:pt x="0" y="2046"/>
                    </a:cubicBezTo>
                    <a:cubicBezTo>
                      <a:pt x="0" y="2082"/>
                      <a:pt x="32" y="2110"/>
                      <a:pt x="68" y="2110"/>
                    </a:cubicBezTo>
                    <a:cubicBezTo>
                      <a:pt x="91" y="2110"/>
                      <a:pt x="2638" y="2078"/>
                      <a:pt x="3185" y="86"/>
                    </a:cubicBezTo>
                    <a:cubicBezTo>
                      <a:pt x="3193" y="50"/>
                      <a:pt x="3173" y="14"/>
                      <a:pt x="3137" y="2"/>
                    </a:cubicBezTo>
                    <a:cubicBezTo>
                      <a:pt x="3133" y="1"/>
                      <a:pt x="3128" y="1"/>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6"/>
              <p:cNvSpPr/>
              <p:nvPr/>
            </p:nvSpPr>
            <p:spPr>
              <a:xfrm>
                <a:off x="6979425" y="3582225"/>
                <a:ext cx="18450" cy="60125"/>
              </a:xfrm>
              <a:custGeom>
                <a:avLst/>
                <a:gdLst/>
                <a:ahLst/>
                <a:cxnLst/>
                <a:rect l="l" t="t" r="r" b="b"/>
                <a:pathLst>
                  <a:path w="738" h="2405" extrusionOk="0">
                    <a:moveTo>
                      <a:pt x="664" y="1"/>
                    </a:moveTo>
                    <a:cubicBezTo>
                      <a:pt x="643" y="1"/>
                      <a:pt x="622" y="10"/>
                      <a:pt x="607" y="28"/>
                    </a:cubicBezTo>
                    <a:cubicBezTo>
                      <a:pt x="1" y="871"/>
                      <a:pt x="219" y="2285"/>
                      <a:pt x="227" y="2349"/>
                    </a:cubicBezTo>
                    <a:cubicBezTo>
                      <a:pt x="231" y="2380"/>
                      <a:pt x="258" y="2404"/>
                      <a:pt x="290" y="2404"/>
                    </a:cubicBezTo>
                    <a:lnTo>
                      <a:pt x="302" y="2400"/>
                    </a:lnTo>
                    <a:cubicBezTo>
                      <a:pt x="338" y="2396"/>
                      <a:pt x="361" y="2361"/>
                      <a:pt x="357" y="2325"/>
                    </a:cubicBezTo>
                    <a:cubicBezTo>
                      <a:pt x="354" y="2313"/>
                      <a:pt x="140" y="903"/>
                      <a:pt x="714" y="103"/>
                    </a:cubicBezTo>
                    <a:cubicBezTo>
                      <a:pt x="738" y="75"/>
                      <a:pt x="730" y="36"/>
                      <a:pt x="702" y="12"/>
                    </a:cubicBezTo>
                    <a:cubicBezTo>
                      <a:pt x="690" y="4"/>
                      <a:pt x="677"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6"/>
              <p:cNvSpPr/>
              <p:nvPr/>
            </p:nvSpPr>
            <p:spPr>
              <a:xfrm>
                <a:off x="6940025" y="3386800"/>
                <a:ext cx="75775" cy="75225"/>
              </a:xfrm>
              <a:custGeom>
                <a:avLst/>
                <a:gdLst/>
                <a:ahLst/>
                <a:cxnLst/>
                <a:rect l="l" t="t" r="r" b="b"/>
                <a:pathLst>
                  <a:path w="3031" h="3009" extrusionOk="0">
                    <a:moveTo>
                      <a:pt x="2956" y="0"/>
                    </a:moveTo>
                    <a:cubicBezTo>
                      <a:pt x="2936" y="0"/>
                      <a:pt x="2916" y="10"/>
                      <a:pt x="2904" y="26"/>
                    </a:cubicBezTo>
                    <a:cubicBezTo>
                      <a:pt x="2888" y="46"/>
                      <a:pt x="1569" y="1852"/>
                      <a:pt x="40" y="2886"/>
                    </a:cubicBezTo>
                    <a:cubicBezTo>
                      <a:pt x="8" y="2906"/>
                      <a:pt x="1" y="2949"/>
                      <a:pt x="20" y="2977"/>
                    </a:cubicBezTo>
                    <a:cubicBezTo>
                      <a:pt x="32" y="2997"/>
                      <a:pt x="56" y="3009"/>
                      <a:pt x="76" y="3009"/>
                    </a:cubicBezTo>
                    <a:cubicBezTo>
                      <a:pt x="88" y="3009"/>
                      <a:pt x="100" y="3005"/>
                      <a:pt x="111" y="2997"/>
                    </a:cubicBezTo>
                    <a:cubicBezTo>
                      <a:pt x="1664" y="1947"/>
                      <a:pt x="2995" y="125"/>
                      <a:pt x="3011" y="105"/>
                    </a:cubicBezTo>
                    <a:cubicBezTo>
                      <a:pt x="3031" y="77"/>
                      <a:pt x="3023" y="34"/>
                      <a:pt x="2995" y="14"/>
                    </a:cubicBezTo>
                    <a:cubicBezTo>
                      <a:pt x="2984" y="4"/>
                      <a:pt x="2970" y="0"/>
                      <a:pt x="2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6"/>
              <p:cNvSpPr/>
              <p:nvPr/>
            </p:nvSpPr>
            <p:spPr>
              <a:xfrm>
                <a:off x="6881800" y="3684100"/>
                <a:ext cx="149150" cy="129450"/>
              </a:xfrm>
              <a:custGeom>
                <a:avLst/>
                <a:gdLst/>
                <a:ahLst/>
                <a:cxnLst/>
                <a:rect l="l" t="t" r="r" b="b"/>
                <a:pathLst>
                  <a:path w="5966" h="5178" extrusionOk="0">
                    <a:moveTo>
                      <a:pt x="2864" y="1"/>
                    </a:moveTo>
                    <a:cubicBezTo>
                      <a:pt x="1399" y="1"/>
                      <a:pt x="163" y="987"/>
                      <a:pt x="36" y="2314"/>
                    </a:cubicBezTo>
                    <a:cubicBezTo>
                      <a:pt x="1" y="2714"/>
                      <a:pt x="64" y="3102"/>
                      <a:pt x="214" y="3455"/>
                    </a:cubicBezTo>
                    <a:cubicBezTo>
                      <a:pt x="512" y="3494"/>
                      <a:pt x="832" y="3581"/>
                      <a:pt x="1173" y="3708"/>
                    </a:cubicBezTo>
                    <a:cubicBezTo>
                      <a:pt x="1209" y="3720"/>
                      <a:pt x="1224" y="3756"/>
                      <a:pt x="1213" y="3791"/>
                    </a:cubicBezTo>
                    <a:cubicBezTo>
                      <a:pt x="1205" y="3819"/>
                      <a:pt x="1177" y="3835"/>
                      <a:pt x="1153" y="3835"/>
                    </a:cubicBezTo>
                    <a:cubicBezTo>
                      <a:pt x="1145" y="3835"/>
                      <a:pt x="1137" y="3835"/>
                      <a:pt x="1129" y="3831"/>
                    </a:cubicBezTo>
                    <a:cubicBezTo>
                      <a:pt x="828" y="3720"/>
                      <a:pt x="547" y="3641"/>
                      <a:pt x="282" y="3597"/>
                    </a:cubicBezTo>
                    <a:lnTo>
                      <a:pt x="282" y="3597"/>
                    </a:lnTo>
                    <a:cubicBezTo>
                      <a:pt x="702" y="4437"/>
                      <a:pt x="1601" y="5059"/>
                      <a:pt x="2690" y="5166"/>
                    </a:cubicBezTo>
                    <a:cubicBezTo>
                      <a:pt x="2793" y="5174"/>
                      <a:pt x="2896" y="5178"/>
                      <a:pt x="3003" y="5178"/>
                    </a:cubicBezTo>
                    <a:cubicBezTo>
                      <a:pt x="4468" y="5178"/>
                      <a:pt x="5704" y="4191"/>
                      <a:pt x="5827" y="2864"/>
                    </a:cubicBezTo>
                    <a:cubicBezTo>
                      <a:pt x="5966" y="1442"/>
                      <a:pt x="4777" y="167"/>
                      <a:pt x="3177" y="17"/>
                    </a:cubicBezTo>
                    <a:cubicBezTo>
                      <a:pt x="3074" y="5"/>
                      <a:pt x="2967" y="1"/>
                      <a:pt x="2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6"/>
              <p:cNvSpPr/>
              <p:nvPr/>
            </p:nvSpPr>
            <p:spPr>
              <a:xfrm>
                <a:off x="6887150" y="3770450"/>
                <a:ext cx="25275" cy="9525"/>
              </a:xfrm>
              <a:custGeom>
                <a:avLst/>
                <a:gdLst/>
                <a:ahLst/>
                <a:cxnLst/>
                <a:rect l="l" t="t" r="r" b="b"/>
                <a:pathLst>
                  <a:path w="1011" h="381" extrusionOk="0">
                    <a:moveTo>
                      <a:pt x="0" y="1"/>
                    </a:moveTo>
                    <a:cubicBezTo>
                      <a:pt x="24" y="52"/>
                      <a:pt x="44" y="100"/>
                      <a:pt x="68" y="143"/>
                    </a:cubicBezTo>
                    <a:cubicBezTo>
                      <a:pt x="333" y="187"/>
                      <a:pt x="614" y="266"/>
                      <a:pt x="915" y="377"/>
                    </a:cubicBezTo>
                    <a:cubicBezTo>
                      <a:pt x="923" y="381"/>
                      <a:pt x="931" y="381"/>
                      <a:pt x="939" y="381"/>
                    </a:cubicBezTo>
                    <a:cubicBezTo>
                      <a:pt x="963" y="381"/>
                      <a:pt x="991" y="365"/>
                      <a:pt x="999" y="337"/>
                    </a:cubicBezTo>
                    <a:cubicBezTo>
                      <a:pt x="1010" y="302"/>
                      <a:pt x="995" y="266"/>
                      <a:pt x="959" y="254"/>
                    </a:cubicBezTo>
                    <a:cubicBezTo>
                      <a:pt x="618" y="127"/>
                      <a:pt x="298" y="4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6"/>
              <p:cNvSpPr/>
              <p:nvPr/>
            </p:nvSpPr>
            <p:spPr>
              <a:xfrm>
                <a:off x="6556025" y="3630425"/>
                <a:ext cx="146975" cy="129450"/>
              </a:xfrm>
              <a:custGeom>
                <a:avLst/>
                <a:gdLst/>
                <a:ahLst/>
                <a:cxnLst/>
                <a:rect l="l" t="t" r="r" b="b"/>
                <a:pathLst>
                  <a:path w="5879" h="5178" extrusionOk="0">
                    <a:moveTo>
                      <a:pt x="2852" y="1"/>
                    </a:moveTo>
                    <a:cubicBezTo>
                      <a:pt x="1387" y="1"/>
                      <a:pt x="151" y="987"/>
                      <a:pt x="28" y="2314"/>
                    </a:cubicBezTo>
                    <a:cubicBezTo>
                      <a:pt x="0" y="2603"/>
                      <a:pt x="24" y="2880"/>
                      <a:pt x="99" y="3150"/>
                    </a:cubicBezTo>
                    <a:cubicBezTo>
                      <a:pt x="464" y="3316"/>
                      <a:pt x="864" y="3423"/>
                      <a:pt x="1284" y="3447"/>
                    </a:cubicBezTo>
                    <a:cubicBezTo>
                      <a:pt x="1339" y="3451"/>
                      <a:pt x="1391" y="3451"/>
                      <a:pt x="1442" y="3451"/>
                    </a:cubicBezTo>
                    <a:cubicBezTo>
                      <a:pt x="2721" y="3451"/>
                      <a:pt x="3981" y="2631"/>
                      <a:pt x="5189" y="1015"/>
                    </a:cubicBezTo>
                    <a:cubicBezTo>
                      <a:pt x="4710" y="472"/>
                      <a:pt x="3993" y="92"/>
                      <a:pt x="3165" y="17"/>
                    </a:cubicBezTo>
                    <a:cubicBezTo>
                      <a:pt x="3062" y="5"/>
                      <a:pt x="2955" y="1"/>
                      <a:pt x="2852" y="1"/>
                    </a:cubicBezTo>
                    <a:close/>
                    <a:moveTo>
                      <a:pt x="5276" y="1118"/>
                    </a:moveTo>
                    <a:cubicBezTo>
                      <a:pt x="4048" y="2754"/>
                      <a:pt x="2757" y="3582"/>
                      <a:pt x="1442" y="3582"/>
                    </a:cubicBezTo>
                    <a:cubicBezTo>
                      <a:pt x="1387" y="3582"/>
                      <a:pt x="1331" y="3582"/>
                      <a:pt x="1276" y="3578"/>
                    </a:cubicBezTo>
                    <a:cubicBezTo>
                      <a:pt x="880" y="3558"/>
                      <a:pt x="503" y="3463"/>
                      <a:pt x="151" y="3316"/>
                    </a:cubicBezTo>
                    <a:lnTo>
                      <a:pt x="151" y="3316"/>
                    </a:lnTo>
                    <a:cubicBezTo>
                      <a:pt x="495" y="4291"/>
                      <a:pt x="1470" y="5047"/>
                      <a:pt x="2678" y="5162"/>
                    </a:cubicBezTo>
                    <a:cubicBezTo>
                      <a:pt x="2781" y="5174"/>
                      <a:pt x="2888" y="5178"/>
                      <a:pt x="2991" y="5178"/>
                    </a:cubicBezTo>
                    <a:cubicBezTo>
                      <a:pt x="4456" y="5178"/>
                      <a:pt x="5692" y="4192"/>
                      <a:pt x="5819" y="2865"/>
                    </a:cubicBezTo>
                    <a:cubicBezTo>
                      <a:pt x="5878" y="2223"/>
                      <a:pt x="5668"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6"/>
              <p:cNvSpPr/>
              <p:nvPr/>
            </p:nvSpPr>
            <p:spPr>
              <a:xfrm>
                <a:off x="6558500" y="3655775"/>
                <a:ext cx="129450" cy="64200"/>
              </a:xfrm>
              <a:custGeom>
                <a:avLst/>
                <a:gdLst/>
                <a:ahLst/>
                <a:cxnLst/>
                <a:rect l="l" t="t" r="r" b="b"/>
                <a:pathLst>
                  <a:path w="5178" h="2568" extrusionOk="0">
                    <a:moveTo>
                      <a:pt x="5090" y="1"/>
                    </a:moveTo>
                    <a:cubicBezTo>
                      <a:pt x="3882" y="1617"/>
                      <a:pt x="2622" y="2437"/>
                      <a:pt x="1343" y="2437"/>
                    </a:cubicBezTo>
                    <a:cubicBezTo>
                      <a:pt x="1292" y="2437"/>
                      <a:pt x="1240" y="2437"/>
                      <a:pt x="1185" y="2433"/>
                    </a:cubicBezTo>
                    <a:cubicBezTo>
                      <a:pt x="765" y="2409"/>
                      <a:pt x="365" y="2302"/>
                      <a:pt x="0" y="2136"/>
                    </a:cubicBezTo>
                    <a:lnTo>
                      <a:pt x="0" y="2136"/>
                    </a:lnTo>
                    <a:cubicBezTo>
                      <a:pt x="16" y="2191"/>
                      <a:pt x="32" y="2247"/>
                      <a:pt x="52" y="2302"/>
                    </a:cubicBezTo>
                    <a:cubicBezTo>
                      <a:pt x="404" y="2449"/>
                      <a:pt x="781" y="2544"/>
                      <a:pt x="1177" y="2564"/>
                    </a:cubicBezTo>
                    <a:cubicBezTo>
                      <a:pt x="1232" y="2568"/>
                      <a:pt x="1288" y="2568"/>
                      <a:pt x="1343" y="2568"/>
                    </a:cubicBezTo>
                    <a:cubicBezTo>
                      <a:pt x="2658" y="2568"/>
                      <a:pt x="3949" y="1740"/>
                      <a:pt x="5177" y="104"/>
                    </a:cubicBezTo>
                    <a:cubicBezTo>
                      <a:pt x="5149" y="68"/>
                      <a:pt x="5118" y="33"/>
                      <a:pt x="5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6"/>
              <p:cNvSpPr/>
              <p:nvPr/>
            </p:nvSpPr>
            <p:spPr>
              <a:xfrm>
                <a:off x="6608275" y="3588750"/>
                <a:ext cx="116400" cy="72250"/>
              </a:xfrm>
              <a:custGeom>
                <a:avLst/>
                <a:gdLst/>
                <a:ahLst/>
                <a:cxnLst/>
                <a:rect l="l" t="t" r="r" b="b"/>
                <a:pathLst>
                  <a:path w="4656" h="2890" extrusionOk="0">
                    <a:moveTo>
                      <a:pt x="4404" y="0"/>
                    </a:moveTo>
                    <a:cubicBezTo>
                      <a:pt x="4208" y="0"/>
                      <a:pt x="3642" y="1154"/>
                      <a:pt x="2465" y="1343"/>
                    </a:cubicBezTo>
                    <a:cubicBezTo>
                      <a:pt x="2353" y="1362"/>
                      <a:pt x="2244" y="1370"/>
                      <a:pt x="2138" y="1370"/>
                    </a:cubicBezTo>
                    <a:cubicBezTo>
                      <a:pt x="1179" y="1370"/>
                      <a:pt x="459" y="694"/>
                      <a:pt x="233" y="694"/>
                    </a:cubicBezTo>
                    <a:cubicBezTo>
                      <a:pt x="210" y="694"/>
                      <a:pt x="192" y="702"/>
                      <a:pt x="180" y="717"/>
                    </a:cubicBezTo>
                    <a:cubicBezTo>
                      <a:pt x="1" y="942"/>
                      <a:pt x="1005" y="2889"/>
                      <a:pt x="2418" y="2889"/>
                    </a:cubicBezTo>
                    <a:cubicBezTo>
                      <a:pt x="2474" y="2889"/>
                      <a:pt x="2531" y="2886"/>
                      <a:pt x="2588" y="2880"/>
                    </a:cubicBezTo>
                    <a:cubicBezTo>
                      <a:pt x="4172" y="2702"/>
                      <a:pt x="4656" y="163"/>
                      <a:pt x="4430" y="8"/>
                    </a:cubicBezTo>
                    <a:cubicBezTo>
                      <a:pt x="4422" y="3"/>
                      <a:pt x="441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6"/>
              <p:cNvSpPr/>
              <p:nvPr/>
            </p:nvSpPr>
            <p:spPr>
              <a:xfrm>
                <a:off x="6888625" y="3639200"/>
                <a:ext cx="113625" cy="76600"/>
              </a:xfrm>
              <a:custGeom>
                <a:avLst/>
                <a:gdLst/>
                <a:ahLst/>
                <a:cxnLst/>
                <a:rect l="l" t="t" r="r" b="b"/>
                <a:pathLst>
                  <a:path w="4545" h="3064" extrusionOk="0">
                    <a:moveTo>
                      <a:pt x="296" y="0"/>
                    </a:moveTo>
                    <a:cubicBezTo>
                      <a:pt x="287" y="0"/>
                      <a:pt x="278" y="2"/>
                      <a:pt x="270" y="6"/>
                    </a:cubicBezTo>
                    <a:cubicBezTo>
                      <a:pt x="1" y="141"/>
                      <a:pt x="108" y="2502"/>
                      <a:pt x="1534" y="2985"/>
                    </a:cubicBezTo>
                    <a:cubicBezTo>
                      <a:pt x="1696" y="3039"/>
                      <a:pt x="1858" y="3064"/>
                      <a:pt x="2019" y="3064"/>
                    </a:cubicBezTo>
                    <a:cubicBezTo>
                      <a:pt x="3352" y="3064"/>
                      <a:pt x="4545" y="1371"/>
                      <a:pt x="4421" y="1159"/>
                    </a:cubicBezTo>
                    <a:cubicBezTo>
                      <a:pt x="4411" y="1143"/>
                      <a:pt x="4394" y="1135"/>
                      <a:pt x="4369" y="1135"/>
                    </a:cubicBezTo>
                    <a:cubicBezTo>
                      <a:pt x="4166" y="1135"/>
                      <a:pt x="3481" y="1621"/>
                      <a:pt x="2640" y="1621"/>
                    </a:cubicBezTo>
                    <a:cubicBezTo>
                      <a:pt x="2458" y="1621"/>
                      <a:pt x="2269" y="1598"/>
                      <a:pt x="2076" y="1543"/>
                    </a:cubicBezTo>
                    <a:cubicBezTo>
                      <a:pt x="927" y="1216"/>
                      <a:pt x="51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6"/>
              <p:cNvSpPr/>
              <p:nvPr/>
            </p:nvSpPr>
            <p:spPr>
              <a:xfrm>
                <a:off x="6673350" y="3677175"/>
                <a:ext cx="225600" cy="65275"/>
              </a:xfrm>
              <a:custGeom>
                <a:avLst/>
                <a:gdLst/>
                <a:ahLst/>
                <a:cxnLst/>
                <a:rect l="l" t="t" r="r" b="b"/>
                <a:pathLst>
                  <a:path w="9024" h="2611" extrusionOk="0">
                    <a:moveTo>
                      <a:pt x="1425" y="1"/>
                    </a:moveTo>
                    <a:cubicBezTo>
                      <a:pt x="960" y="1"/>
                      <a:pt x="381" y="185"/>
                      <a:pt x="88" y="559"/>
                    </a:cubicBezTo>
                    <a:cubicBezTo>
                      <a:pt x="1" y="674"/>
                      <a:pt x="21" y="840"/>
                      <a:pt x="136" y="927"/>
                    </a:cubicBezTo>
                    <a:cubicBezTo>
                      <a:pt x="184" y="966"/>
                      <a:pt x="242" y="985"/>
                      <a:pt x="300" y="985"/>
                    </a:cubicBezTo>
                    <a:cubicBezTo>
                      <a:pt x="378" y="985"/>
                      <a:pt x="455" y="950"/>
                      <a:pt x="508" y="884"/>
                    </a:cubicBezTo>
                    <a:cubicBezTo>
                      <a:pt x="685" y="655"/>
                      <a:pt x="1107" y="529"/>
                      <a:pt x="1432" y="529"/>
                    </a:cubicBezTo>
                    <a:cubicBezTo>
                      <a:pt x="1456" y="529"/>
                      <a:pt x="1479" y="530"/>
                      <a:pt x="1502" y="531"/>
                    </a:cubicBezTo>
                    <a:cubicBezTo>
                      <a:pt x="1720" y="543"/>
                      <a:pt x="1910" y="634"/>
                      <a:pt x="2017" y="773"/>
                    </a:cubicBezTo>
                    <a:cubicBezTo>
                      <a:pt x="2057" y="828"/>
                      <a:pt x="2096" y="884"/>
                      <a:pt x="2140" y="943"/>
                    </a:cubicBezTo>
                    <a:cubicBezTo>
                      <a:pt x="2354" y="1250"/>
                      <a:pt x="2682" y="1715"/>
                      <a:pt x="3173" y="1715"/>
                    </a:cubicBezTo>
                    <a:cubicBezTo>
                      <a:pt x="3328" y="1715"/>
                      <a:pt x="3499" y="1669"/>
                      <a:pt x="3688" y="1557"/>
                    </a:cubicBezTo>
                    <a:cubicBezTo>
                      <a:pt x="3847" y="1462"/>
                      <a:pt x="3986" y="1339"/>
                      <a:pt x="4116" y="1220"/>
                    </a:cubicBezTo>
                    <a:cubicBezTo>
                      <a:pt x="4281" y="1075"/>
                      <a:pt x="4448" y="923"/>
                      <a:pt x="4577" y="923"/>
                    </a:cubicBezTo>
                    <a:cubicBezTo>
                      <a:pt x="4582" y="923"/>
                      <a:pt x="4587" y="923"/>
                      <a:pt x="4592" y="923"/>
                    </a:cubicBezTo>
                    <a:cubicBezTo>
                      <a:pt x="4699" y="927"/>
                      <a:pt x="4817" y="1042"/>
                      <a:pt x="4897" y="1133"/>
                    </a:cubicBezTo>
                    <a:cubicBezTo>
                      <a:pt x="4956" y="1201"/>
                      <a:pt x="5007" y="1276"/>
                      <a:pt x="5067" y="1359"/>
                    </a:cubicBezTo>
                    <a:cubicBezTo>
                      <a:pt x="5174" y="1510"/>
                      <a:pt x="5285" y="1664"/>
                      <a:pt x="5443" y="1795"/>
                    </a:cubicBezTo>
                    <a:cubicBezTo>
                      <a:pt x="5667" y="1978"/>
                      <a:pt x="5950" y="2072"/>
                      <a:pt x="6234" y="2072"/>
                    </a:cubicBezTo>
                    <a:cubicBezTo>
                      <a:pt x="6423" y="2072"/>
                      <a:pt x="6611" y="2031"/>
                      <a:pt x="6782" y="1945"/>
                    </a:cubicBezTo>
                    <a:cubicBezTo>
                      <a:pt x="6917" y="1874"/>
                      <a:pt x="7028" y="1791"/>
                      <a:pt x="7138" y="1704"/>
                    </a:cubicBezTo>
                    <a:cubicBezTo>
                      <a:pt x="7249" y="1616"/>
                      <a:pt x="7356" y="1537"/>
                      <a:pt x="7467" y="1498"/>
                    </a:cubicBezTo>
                    <a:cubicBezTo>
                      <a:pt x="7531" y="1473"/>
                      <a:pt x="7598" y="1461"/>
                      <a:pt x="7666" y="1461"/>
                    </a:cubicBezTo>
                    <a:cubicBezTo>
                      <a:pt x="7818" y="1461"/>
                      <a:pt x="7975" y="1520"/>
                      <a:pt x="8117" y="1632"/>
                    </a:cubicBezTo>
                    <a:cubicBezTo>
                      <a:pt x="8346" y="1811"/>
                      <a:pt x="8481" y="2080"/>
                      <a:pt x="8453" y="2318"/>
                    </a:cubicBezTo>
                    <a:cubicBezTo>
                      <a:pt x="8442" y="2464"/>
                      <a:pt x="8545" y="2595"/>
                      <a:pt x="8691" y="2611"/>
                    </a:cubicBezTo>
                    <a:lnTo>
                      <a:pt x="8719" y="2611"/>
                    </a:lnTo>
                    <a:cubicBezTo>
                      <a:pt x="8853" y="2611"/>
                      <a:pt x="8968" y="2508"/>
                      <a:pt x="8980" y="2373"/>
                    </a:cubicBezTo>
                    <a:cubicBezTo>
                      <a:pt x="9024" y="1949"/>
                      <a:pt x="8818" y="1506"/>
                      <a:pt x="8442" y="1212"/>
                    </a:cubicBezTo>
                    <a:cubicBezTo>
                      <a:pt x="8206" y="1031"/>
                      <a:pt x="7931" y="935"/>
                      <a:pt x="7663" y="935"/>
                    </a:cubicBezTo>
                    <a:cubicBezTo>
                      <a:pt x="7534" y="935"/>
                      <a:pt x="7406" y="958"/>
                      <a:pt x="7285" y="1003"/>
                    </a:cubicBezTo>
                    <a:cubicBezTo>
                      <a:pt x="7099" y="1070"/>
                      <a:pt x="6948" y="1185"/>
                      <a:pt x="6814" y="1288"/>
                    </a:cubicBezTo>
                    <a:cubicBezTo>
                      <a:pt x="6723" y="1359"/>
                      <a:pt x="6635" y="1426"/>
                      <a:pt x="6544" y="1470"/>
                    </a:cubicBezTo>
                    <a:cubicBezTo>
                      <a:pt x="6448" y="1519"/>
                      <a:pt x="6340" y="1543"/>
                      <a:pt x="6232" y="1543"/>
                    </a:cubicBezTo>
                    <a:cubicBezTo>
                      <a:pt x="6069" y="1543"/>
                      <a:pt x="5906" y="1489"/>
                      <a:pt x="5780" y="1387"/>
                    </a:cubicBezTo>
                    <a:cubicBezTo>
                      <a:pt x="5673" y="1300"/>
                      <a:pt x="5586" y="1177"/>
                      <a:pt x="5495" y="1050"/>
                    </a:cubicBezTo>
                    <a:cubicBezTo>
                      <a:pt x="5431" y="963"/>
                      <a:pt x="5368" y="876"/>
                      <a:pt x="5297" y="789"/>
                    </a:cubicBezTo>
                    <a:cubicBezTo>
                      <a:pt x="5079" y="539"/>
                      <a:pt x="4861" y="408"/>
                      <a:pt x="4627" y="397"/>
                    </a:cubicBezTo>
                    <a:cubicBezTo>
                      <a:pt x="4611" y="395"/>
                      <a:pt x="4595" y="395"/>
                      <a:pt x="4580" y="395"/>
                    </a:cubicBezTo>
                    <a:cubicBezTo>
                      <a:pt x="4254" y="395"/>
                      <a:pt x="3994" y="624"/>
                      <a:pt x="3768" y="828"/>
                    </a:cubicBezTo>
                    <a:cubicBezTo>
                      <a:pt x="3653" y="931"/>
                      <a:pt x="3534" y="1034"/>
                      <a:pt x="3419" y="1106"/>
                    </a:cubicBezTo>
                    <a:cubicBezTo>
                      <a:pt x="3329" y="1158"/>
                      <a:pt x="3251" y="1186"/>
                      <a:pt x="3177" y="1186"/>
                    </a:cubicBezTo>
                    <a:cubicBezTo>
                      <a:pt x="2992" y="1186"/>
                      <a:pt x="2832" y="1012"/>
                      <a:pt x="2572" y="638"/>
                    </a:cubicBezTo>
                    <a:cubicBezTo>
                      <a:pt x="2524" y="575"/>
                      <a:pt x="2480" y="515"/>
                      <a:pt x="2437" y="456"/>
                    </a:cubicBezTo>
                    <a:cubicBezTo>
                      <a:pt x="2239" y="191"/>
                      <a:pt x="1910" y="24"/>
                      <a:pt x="1534" y="4"/>
                    </a:cubicBezTo>
                    <a:cubicBezTo>
                      <a:pt x="1498" y="2"/>
                      <a:pt x="1462"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6"/>
              <p:cNvSpPr/>
              <p:nvPr/>
            </p:nvSpPr>
            <p:spPr>
              <a:xfrm>
                <a:off x="6352225" y="3186825"/>
                <a:ext cx="426425" cy="345200"/>
              </a:xfrm>
              <a:custGeom>
                <a:avLst/>
                <a:gdLst/>
                <a:ahLst/>
                <a:cxnLst/>
                <a:rect l="l" t="t" r="r" b="b"/>
                <a:pathLst>
                  <a:path w="17057" h="13808" extrusionOk="0">
                    <a:moveTo>
                      <a:pt x="9582" y="0"/>
                    </a:moveTo>
                    <a:lnTo>
                      <a:pt x="6584" y="3795"/>
                    </a:lnTo>
                    <a:lnTo>
                      <a:pt x="3134" y="1898"/>
                    </a:lnTo>
                    <a:lnTo>
                      <a:pt x="3134" y="1898"/>
                    </a:lnTo>
                    <a:cubicBezTo>
                      <a:pt x="3324" y="2856"/>
                      <a:pt x="3518" y="3815"/>
                      <a:pt x="3708" y="4773"/>
                    </a:cubicBezTo>
                    <a:lnTo>
                      <a:pt x="1" y="5811"/>
                    </a:lnTo>
                    <a:lnTo>
                      <a:pt x="2801" y="7768"/>
                    </a:lnTo>
                    <a:lnTo>
                      <a:pt x="36" y="10069"/>
                    </a:lnTo>
                    <a:lnTo>
                      <a:pt x="3534" y="10469"/>
                    </a:lnTo>
                    <a:lnTo>
                      <a:pt x="3364" y="13289"/>
                    </a:lnTo>
                    <a:lnTo>
                      <a:pt x="6413" y="11103"/>
                    </a:lnTo>
                    <a:lnTo>
                      <a:pt x="6758" y="13808"/>
                    </a:lnTo>
                    <a:lnTo>
                      <a:pt x="9337" y="10932"/>
                    </a:lnTo>
                    <a:lnTo>
                      <a:pt x="11147" y="13578"/>
                    </a:lnTo>
                    <a:lnTo>
                      <a:pt x="12101" y="10009"/>
                    </a:lnTo>
                    <a:lnTo>
                      <a:pt x="15496" y="10988"/>
                    </a:lnTo>
                    <a:lnTo>
                      <a:pt x="13547" y="8282"/>
                    </a:lnTo>
                    <a:lnTo>
                      <a:pt x="17056" y="8168"/>
                    </a:lnTo>
                    <a:lnTo>
                      <a:pt x="14537" y="6270"/>
                    </a:lnTo>
                    <a:lnTo>
                      <a:pt x="16759" y="4543"/>
                    </a:lnTo>
                    <a:lnTo>
                      <a:pt x="13052" y="4373"/>
                    </a:lnTo>
                    <a:lnTo>
                      <a:pt x="13377" y="1898"/>
                    </a:lnTo>
                    <a:lnTo>
                      <a:pt x="9950" y="3680"/>
                    </a:lnTo>
                    <a:lnTo>
                      <a:pt x="95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6"/>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37"/>
          <p:cNvSpPr txBox="1">
            <a:spLocks noGrp="1"/>
          </p:cNvSpPr>
          <p:nvPr>
            <p:ph type="title"/>
          </p:nvPr>
        </p:nvSpPr>
        <p:spPr>
          <a:xfrm>
            <a:off x="713213" y="2417250"/>
            <a:ext cx="4837200" cy="83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Related Work</a:t>
            </a:r>
            <a:endParaRPr/>
          </a:p>
        </p:txBody>
      </p:sp>
      <p:sp>
        <p:nvSpPr>
          <p:cNvPr id="845" name="Google Shape;845;p37"/>
          <p:cNvSpPr txBox="1">
            <a:spLocks noGrp="1"/>
          </p:cNvSpPr>
          <p:nvPr>
            <p:ph type="title" idx="2"/>
          </p:nvPr>
        </p:nvSpPr>
        <p:spPr>
          <a:xfrm>
            <a:off x="713213" y="1371211"/>
            <a:ext cx="1005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46" name="Google Shape;846;p37"/>
          <p:cNvSpPr txBox="1">
            <a:spLocks noGrp="1"/>
          </p:cNvSpPr>
          <p:nvPr>
            <p:ph type="subTitle" idx="1"/>
          </p:nvPr>
        </p:nvSpPr>
        <p:spPr>
          <a:xfrm>
            <a:off x="713230" y="3296800"/>
            <a:ext cx="4837200" cy="47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Here is where your presentation begins</a:t>
            </a:r>
            <a:endParaRPr/>
          </a:p>
        </p:txBody>
      </p:sp>
      <p:grpSp>
        <p:nvGrpSpPr>
          <p:cNvPr id="847" name="Google Shape;847;p37"/>
          <p:cNvGrpSpPr/>
          <p:nvPr/>
        </p:nvGrpSpPr>
        <p:grpSpPr>
          <a:xfrm rot="-403965">
            <a:off x="5619386" y="960056"/>
            <a:ext cx="1595760" cy="1270444"/>
            <a:chOff x="229400" y="1987313"/>
            <a:chExt cx="950150" cy="756450"/>
          </a:xfrm>
        </p:grpSpPr>
        <p:sp>
          <p:nvSpPr>
            <p:cNvPr id="848" name="Google Shape;848;p37"/>
            <p:cNvSpPr/>
            <p:nvPr/>
          </p:nvSpPr>
          <p:spPr>
            <a:xfrm>
              <a:off x="229400" y="1987350"/>
              <a:ext cx="950150" cy="756375"/>
            </a:xfrm>
            <a:custGeom>
              <a:avLst/>
              <a:gdLst/>
              <a:ahLst/>
              <a:cxnLst/>
              <a:rect l="l" t="t" r="r" b="b"/>
              <a:pathLst>
                <a:path w="38006" h="30255" extrusionOk="0">
                  <a:moveTo>
                    <a:pt x="30844" y="20039"/>
                  </a:moveTo>
                  <a:lnTo>
                    <a:pt x="30844" y="20039"/>
                  </a:lnTo>
                  <a:cubicBezTo>
                    <a:pt x="30602" y="20566"/>
                    <a:pt x="30483" y="21212"/>
                    <a:pt x="30543" y="21917"/>
                  </a:cubicBezTo>
                  <a:cubicBezTo>
                    <a:pt x="30404" y="21683"/>
                    <a:pt x="30163" y="21331"/>
                    <a:pt x="29802" y="20986"/>
                  </a:cubicBezTo>
                  <a:cubicBezTo>
                    <a:pt x="29786" y="20705"/>
                    <a:pt x="29747" y="20416"/>
                    <a:pt x="29683" y="20115"/>
                  </a:cubicBezTo>
                  <a:lnTo>
                    <a:pt x="29683" y="20115"/>
                  </a:lnTo>
                  <a:cubicBezTo>
                    <a:pt x="29683" y="20115"/>
                    <a:pt x="29714" y="20116"/>
                    <a:pt x="29772" y="20116"/>
                  </a:cubicBezTo>
                  <a:cubicBezTo>
                    <a:pt x="29938" y="20116"/>
                    <a:pt x="30327" y="20107"/>
                    <a:pt x="30844" y="20039"/>
                  </a:cubicBezTo>
                  <a:close/>
                  <a:moveTo>
                    <a:pt x="3826" y="1"/>
                  </a:moveTo>
                  <a:cubicBezTo>
                    <a:pt x="3563" y="1"/>
                    <a:pt x="3325" y="63"/>
                    <a:pt x="3134" y="207"/>
                  </a:cubicBezTo>
                  <a:cubicBezTo>
                    <a:pt x="2310" y="825"/>
                    <a:pt x="2777" y="2616"/>
                    <a:pt x="2825" y="2798"/>
                  </a:cubicBezTo>
                  <a:cubicBezTo>
                    <a:pt x="3050" y="3661"/>
                    <a:pt x="3526" y="4255"/>
                    <a:pt x="3823" y="4568"/>
                  </a:cubicBezTo>
                  <a:cubicBezTo>
                    <a:pt x="3779" y="4550"/>
                    <a:pt x="3420" y="4406"/>
                    <a:pt x="2950" y="4406"/>
                  </a:cubicBezTo>
                  <a:cubicBezTo>
                    <a:pt x="2602" y="4406"/>
                    <a:pt x="2194" y="4485"/>
                    <a:pt x="1807" y="4751"/>
                  </a:cubicBezTo>
                  <a:cubicBezTo>
                    <a:pt x="999" y="5309"/>
                    <a:pt x="682" y="6414"/>
                    <a:pt x="1007" y="7000"/>
                  </a:cubicBezTo>
                  <a:cubicBezTo>
                    <a:pt x="1234" y="7419"/>
                    <a:pt x="1833" y="7675"/>
                    <a:pt x="2646" y="7675"/>
                  </a:cubicBezTo>
                  <a:cubicBezTo>
                    <a:pt x="2911" y="7675"/>
                    <a:pt x="3198" y="7648"/>
                    <a:pt x="3502" y="7590"/>
                  </a:cubicBezTo>
                  <a:lnTo>
                    <a:pt x="3502" y="7590"/>
                  </a:lnTo>
                  <a:cubicBezTo>
                    <a:pt x="2785" y="8577"/>
                    <a:pt x="2147" y="9694"/>
                    <a:pt x="1652" y="10957"/>
                  </a:cubicBezTo>
                  <a:cubicBezTo>
                    <a:pt x="864" y="12977"/>
                    <a:pt x="662" y="14795"/>
                    <a:pt x="622" y="16031"/>
                  </a:cubicBezTo>
                  <a:cubicBezTo>
                    <a:pt x="0" y="17912"/>
                    <a:pt x="460" y="19952"/>
                    <a:pt x="1795" y="21327"/>
                  </a:cubicBezTo>
                  <a:cubicBezTo>
                    <a:pt x="2440" y="21992"/>
                    <a:pt x="3391" y="22511"/>
                    <a:pt x="4769" y="22705"/>
                  </a:cubicBezTo>
                  <a:cubicBezTo>
                    <a:pt x="4868" y="26955"/>
                    <a:pt x="10469" y="27581"/>
                    <a:pt x="11447" y="27660"/>
                  </a:cubicBezTo>
                  <a:lnTo>
                    <a:pt x="11170" y="28104"/>
                  </a:lnTo>
                  <a:lnTo>
                    <a:pt x="11297" y="28143"/>
                  </a:lnTo>
                  <a:lnTo>
                    <a:pt x="10556" y="29320"/>
                  </a:lnTo>
                  <a:lnTo>
                    <a:pt x="13618" y="30254"/>
                  </a:lnTo>
                  <a:lnTo>
                    <a:pt x="17072" y="26892"/>
                  </a:lnTo>
                  <a:cubicBezTo>
                    <a:pt x="18977" y="26816"/>
                    <a:pt x="20431" y="25644"/>
                    <a:pt x="20431" y="25644"/>
                  </a:cubicBezTo>
                  <a:cubicBezTo>
                    <a:pt x="21592" y="26058"/>
                    <a:pt x="22737" y="26252"/>
                    <a:pt x="23808" y="26252"/>
                  </a:cubicBezTo>
                  <a:cubicBezTo>
                    <a:pt x="24356" y="26252"/>
                    <a:pt x="24885" y="26201"/>
                    <a:pt x="25386" y="26104"/>
                  </a:cubicBezTo>
                  <a:lnTo>
                    <a:pt x="25386" y="26104"/>
                  </a:lnTo>
                  <a:cubicBezTo>
                    <a:pt x="25314" y="26686"/>
                    <a:pt x="25469" y="27248"/>
                    <a:pt x="25794" y="27525"/>
                  </a:cubicBezTo>
                  <a:cubicBezTo>
                    <a:pt x="25985" y="27690"/>
                    <a:pt x="26260" y="27775"/>
                    <a:pt x="26589" y="27775"/>
                  </a:cubicBezTo>
                  <a:cubicBezTo>
                    <a:pt x="27413" y="27775"/>
                    <a:pt x="28580" y="27246"/>
                    <a:pt x="29663" y="26104"/>
                  </a:cubicBezTo>
                  <a:lnTo>
                    <a:pt x="29663" y="26104"/>
                  </a:lnTo>
                  <a:cubicBezTo>
                    <a:pt x="28923" y="27902"/>
                    <a:pt x="29438" y="29518"/>
                    <a:pt x="30345" y="29910"/>
                  </a:cubicBezTo>
                  <a:cubicBezTo>
                    <a:pt x="30506" y="29980"/>
                    <a:pt x="30679" y="30012"/>
                    <a:pt x="30856" y="30012"/>
                  </a:cubicBezTo>
                  <a:cubicBezTo>
                    <a:pt x="31433" y="30012"/>
                    <a:pt x="32050" y="29679"/>
                    <a:pt x="32432" y="29300"/>
                  </a:cubicBezTo>
                  <a:cubicBezTo>
                    <a:pt x="33284" y="28460"/>
                    <a:pt x="33430" y="26963"/>
                    <a:pt x="32690" y="25612"/>
                  </a:cubicBezTo>
                  <a:lnTo>
                    <a:pt x="32690" y="25612"/>
                  </a:lnTo>
                  <a:cubicBezTo>
                    <a:pt x="33304" y="26034"/>
                    <a:pt x="33955" y="26221"/>
                    <a:pt x="34539" y="26221"/>
                  </a:cubicBezTo>
                  <a:cubicBezTo>
                    <a:pt x="35224" y="26221"/>
                    <a:pt x="35816" y="25963"/>
                    <a:pt x="36147" y="25525"/>
                  </a:cubicBezTo>
                  <a:cubicBezTo>
                    <a:pt x="36512" y="25042"/>
                    <a:pt x="36571" y="24321"/>
                    <a:pt x="36310" y="23790"/>
                  </a:cubicBezTo>
                  <a:cubicBezTo>
                    <a:pt x="36002" y="23156"/>
                    <a:pt x="35212" y="22729"/>
                    <a:pt x="34250" y="22729"/>
                  </a:cubicBezTo>
                  <a:cubicBezTo>
                    <a:pt x="33802" y="22729"/>
                    <a:pt x="33316" y="22822"/>
                    <a:pt x="32824" y="23030"/>
                  </a:cubicBezTo>
                  <a:cubicBezTo>
                    <a:pt x="34504" y="21921"/>
                    <a:pt x="34975" y="20202"/>
                    <a:pt x="34389" y="19299"/>
                  </a:cubicBezTo>
                  <a:cubicBezTo>
                    <a:pt x="34302" y="19168"/>
                    <a:pt x="34195" y="19053"/>
                    <a:pt x="34068" y="18954"/>
                  </a:cubicBezTo>
                  <a:cubicBezTo>
                    <a:pt x="34654" y="18598"/>
                    <a:pt x="35217" y="18138"/>
                    <a:pt x="35692" y="17536"/>
                  </a:cubicBezTo>
                  <a:cubicBezTo>
                    <a:pt x="38005" y="14617"/>
                    <a:pt x="36932" y="10692"/>
                    <a:pt x="36757" y="10118"/>
                  </a:cubicBezTo>
                  <a:cubicBezTo>
                    <a:pt x="35071" y="4509"/>
                    <a:pt x="26896" y="107"/>
                    <a:pt x="18800" y="107"/>
                  </a:cubicBezTo>
                  <a:cubicBezTo>
                    <a:pt x="16284" y="107"/>
                    <a:pt x="13775" y="532"/>
                    <a:pt x="11471" y="1479"/>
                  </a:cubicBezTo>
                  <a:cubicBezTo>
                    <a:pt x="11459" y="1483"/>
                    <a:pt x="11443" y="1491"/>
                    <a:pt x="11428" y="1495"/>
                  </a:cubicBezTo>
                  <a:cubicBezTo>
                    <a:pt x="11154" y="1253"/>
                    <a:pt x="10818" y="1083"/>
                    <a:pt x="10477" y="1015"/>
                  </a:cubicBezTo>
                  <a:cubicBezTo>
                    <a:pt x="10363" y="993"/>
                    <a:pt x="10247" y="982"/>
                    <a:pt x="10130" y="982"/>
                  </a:cubicBezTo>
                  <a:cubicBezTo>
                    <a:pt x="9059" y="982"/>
                    <a:pt x="7874" y="1894"/>
                    <a:pt x="7431" y="3436"/>
                  </a:cubicBezTo>
                  <a:cubicBezTo>
                    <a:pt x="7348" y="2968"/>
                    <a:pt x="7106" y="2045"/>
                    <a:pt x="6342" y="1261"/>
                  </a:cubicBezTo>
                  <a:cubicBezTo>
                    <a:pt x="5706" y="613"/>
                    <a:pt x="4646" y="1"/>
                    <a:pt x="3826"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49" name="Google Shape;849;p37"/>
            <p:cNvGrpSpPr/>
            <p:nvPr/>
          </p:nvGrpSpPr>
          <p:grpSpPr>
            <a:xfrm>
              <a:off x="229400" y="1987313"/>
              <a:ext cx="950150" cy="756450"/>
              <a:chOff x="229400" y="3385550"/>
              <a:chExt cx="950150" cy="756450"/>
            </a:xfrm>
          </p:grpSpPr>
          <p:sp>
            <p:nvSpPr>
              <p:cNvPr id="850" name="Google Shape;850;p37"/>
              <p:cNvSpPr/>
              <p:nvPr/>
            </p:nvSpPr>
            <p:spPr>
              <a:xfrm>
                <a:off x="229400" y="3388200"/>
                <a:ext cx="950150" cy="753800"/>
              </a:xfrm>
              <a:custGeom>
                <a:avLst/>
                <a:gdLst/>
                <a:ahLst/>
                <a:cxnLst/>
                <a:rect l="l" t="t" r="r" b="b"/>
                <a:pathLst>
                  <a:path w="38006" h="30152" extrusionOk="0">
                    <a:moveTo>
                      <a:pt x="18800" y="0"/>
                    </a:moveTo>
                    <a:cubicBezTo>
                      <a:pt x="16284" y="0"/>
                      <a:pt x="13775" y="425"/>
                      <a:pt x="11471" y="1372"/>
                    </a:cubicBezTo>
                    <a:cubicBezTo>
                      <a:pt x="9530" y="2168"/>
                      <a:pt x="3985" y="4877"/>
                      <a:pt x="1652" y="10854"/>
                    </a:cubicBezTo>
                    <a:cubicBezTo>
                      <a:pt x="864" y="12870"/>
                      <a:pt x="662" y="14692"/>
                      <a:pt x="622" y="15924"/>
                    </a:cubicBezTo>
                    <a:cubicBezTo>
                      <a:pt x="0" y="17806"/>
                      <a:pt x="460" y="19850"/>
                      <a:pt x="1795" y="21220"/>
                    </a:cubicBezTo>
                    <a:cubicBezTo>
                      <a:pt x="2440" y="21889"/>
                      <a:pt x="3391" y="22404"/>
                      <a:pt x="4769" y="22602"/>
                    </a:cubicBezTo>
                    <a:cubicBezTo>
                      <a:pt x="4876" y="27256"/>
                      <a:pt x="11594" y="27565"/>
                      <a:pt x="11594" y="27565"/>
                    </a:cubicBezTo>
                    <a:lnTo>
                      <a:pt x="10556" y="29217"/>
                    </a:lnTo>
                    <a:lnTo>
                      <a:pt x="13618" y="30152"/>
                    </a:lnTo>
                    <a:lnTo>
                      <a:pt x="17072" y="26789"/>
                    </a:lnTo>
                    <a:cubicBezTo>
                      <a:pt x="18977" y="26714"/>
                      <a:pt x="20431" y="25537"/>
                      <a:pt x="20431" y="25537"/>
                    </a:cubicBezTo>
                    <a:cubicBezTo>
                      <a:pt x="21593" y="25953"/>
                      <a:pt x="22741" y="26147"/>
                      <a:pt x="23814" y="26147"/>
                    </a:cubicBezTo>
                    <a:cubicBezTo>
                      <a:pt x="27611" y="26147"/>
                      <a:pt x="30468" y="23711"/>
                      <a:pt x="29683" y="20008"/>
                    </a:cubicBezTo>
                    <a:lnTo>
                      <a:pt x="29683" y="20008"/>
                    </a:lnTo>
                    <a:cubicBezTo>
                      <a:pt x="29683" y="20008"/>
                      <a:pt x="29712" y="20009"/>
                      <a:pt x="29765" y="20009"/>
                    </a:cubicBezTo>
                    <a:cubicBezTo>
                      <a:pt x="30333" y="20009"/>
                      <a:pt x="33733" y="19903"/>
                      <a:pt x="35692" y="17429"/>
                    </a:cubicBezTo>
                    <a:cubicBezTo>
                      <a:pt x="38005" y="14514"/>
                      <a:pt x="36932" y="10589"/>
                      <a:pt x="36757" y="10011"/>
                    </a:cubicBezTo>
                    <a:cubicBezTo>
                      <a:pt x="35071" y="4403"/>
                      <a:pt x="26896" y="0"/>
                      <a:pt x="188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7"/>
              <p:cNvSpPr/>
              <p:nvPr/>
            </p:nvSpPr>
            <p:spPr>
              <a:xfrm>
                <a:off x="374475" y="3916000"/>
                <a:ext cx="362825" cy="193825"/>
              </a:xfrm>
              <a:custGeom>
                <a:avLst/>
                <a:gdLst/>
                <a:ahLst/>
                <a:cxnLst/>
                <a:rect l="l" t="t" r="r" b="b"/>
                <a:pathLst>
                  <a:path w="14513" h="7753" extrusionOk="0">
                    <a:moveTo>
                      <a:pt x="4662" y="1"/>
                    </a:moveTo>
                    <a:cubicBezTo>
                      <a:pt x="2181" y="1"/>
                      <a:pt x="0" y="758"/>
                      <a:pt x="0" y="758"/>
                    </a:cubicBezTo>
                    <a:cubicBezTo>
                      <a:pt x="99" y="5071"/>
                      <a:pt x="6326" y="5356"/>
                      <a:pt x="6326" y="5356"/>
                    </a:cubicBezTo>
                    <a:lnTo>
                      <a:pt x="5367" y="6885"/>
                    </a:lnTo>
                    <a:lnTo>
                      <a:pt x="8203" y="7752"/>
                    </a:lnTo>
                    <a:lnTo>
                      <a:pt x="11404" y="4635"/>
                    </a:lnTo>
                    <a:cubicBezTo>
                      <a:pt x="13166" y="4568"/>
                      <a:pt x="14513" y="3479"/>
                      <a:pt x="14513" y="3479"/>
                    </a:cubicBezTo>
                    <a:cubicBezTo>
                      <a:pt x="13435" y="1304"/>
                      <a:pt x="8088" y="627"/>
                      <a:pt x="8088" y="627"/>
                    </a:cubicBezTo>
                    <a:cubicBezTo>
                      <a:pt x="7005" y="160"/>
                      <a:pt x="5802" y="1"/>
                      <a:pt x="4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7"/>
              <p:cNvSpPr/>
              <p:nvPr/>
            </p:nvSpPr>
            <p:spPr>
              <a:xfrm>
                <a:off x="552025" y="3923450"/>
                <a:ext cx="107650" cy="110225"/>
              </a:xfrm>
              <a:custGeom>
                <a:avLst/>
                <a:gdLst/>
                <a:ahLst/>
                <a:cxnLst/>
                <a:rect l="l" t="t" r="r" b="b"/>
                <a:pathLst>
                  <a:path w="4306" h="4409" extrusionOk="0">
                    <a:moveTo>
                      <a:pt x="131" y="0"/>
                    </a:moveTo>
                    <a:lnTo>
                      <a:pt x="0" y="16"/>
                    </a:lnTo>
                    <a:cubicBezTo>
                      <a:pt x="289" y="2420"/>
                      <a:pt x="1442" y="3486"/>
                      <a:pt x="2361" y="3957"/>
                    </a:cubicBezTo>
                    <a:cubicBezTo>
                      <a:pt x="3153" y="4365"/>
                      <a:pt x="3898" y="4409"/>
                      <a:pt x="4183" y="4409"/>
                    </a:cubicBezTo>
                    <a:cubicBezTo>
                      <a:pt x="4254" y="4409"/>
                      <a:pt x="4298" y="4405"/>
                      <a:pt x="4305" y="4405"/>
                    </a:cubicBezTo>
                    <a:lnTo>
                      <a:pt x="4298" y="4274"/>
                    </a:lnTo>
                    <a:cubicBezTo>
                      <a:pt x="4295" y="4274"/>
                      <a:pt x="4260" y="4276"/>
                      <a:pt x="4197" y="4276"/>
                    </a:cubicBezTo>
                    <a:cubicBezTo>
                      <a:pt x="3934" y="4276"/>
                      <a:pt x="3196" y="4237"/>
                      <a:pt x="2420" y="3838"/>
                    </a:cubicBezTo>
                    <a:cubicBezTo>
                      <a:pt x="1145" y="3185"/>
                      <a:pt x="353" y="1858"/>
                      <a:pt x="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7"/>
              <p:cNvSpPr/>
              <p:nvPr/>
            </p:nvSpPr>
            <p:spPr>
              <a:xfrm>
                <a:off x="264050" y="3411300"/>
                <a:ext cx="880425" cy="605800"/>
              </a:xfrm>
              <a:custGeom>
                <a:avLst/>
                <a:gdLst/>
                <a:ahLst/>
                <a:cxnLst/>
                <a:rect l="l" t="t" r="r" b="b"/>
                <a:pathLst>
                  <a:path w="35217" h="24232" extrusionOk="0">
                    <a:moveTo>
                      <a:pt x="17419" y="1"/>
                    </a:moveTo>
                    <a:cubicBezTo>
                      <a:pt x="15087" y="1"/>
                      <a:pt x="12763" y="395"/>
                      <a:pt x="10628" y="1272"/>
                    </a:cubicBezTo>
                    <a:cubicBezTo>
                      <a:pt x="8834" y="2013"/>
                      <a:pt x="3692" y="4524"/>
                      <a:pt x="1530" y="10057"/>
                    </a:cubicBezTo>
                    <a:cubicBezTo>
                      <a:pt x="797" y="11927"/>
                      <a:pt x="611" y="13614"/>
                      <a:pt x="575" y="14759"/>
                    </a:cubicBezTo>
                    <a:cubicBezTo>
                      <a:pt x="1" y="16501"/>
                      <a:pt x="429" y="18395"/>
                      <a:pt x="1664" y="19666"/>
                    </a:cubicBezTo>
                    <a:cubicBezTo>
                      <a:pt x="2434" y="20459"/>
                      <a:pt x="3666" y="21025"/>
                      <a:pt x="5612" y="21025"/>
                    </a:cubicBezTo>
                    <a:cubicBezTo>
                      <a:pt x="5639" y="21025"/>
                      <a:pt x="5666" y="21025"/>
                      <a:pt x="5693" y="21025"/>
                    </a:cubicBezTo>
                    <a:cubicBezTo>
                      <a:pt x="5693" y="21025"/>
                      <a:pt x="6686" y="20874"/>
                      <a:pt x="8221" y="20874"/>
                    </a:cubicBezTo>
                    <a:cubicBezTo>
                      <a:pt x="10559" y="20874"/>
                      <a:pt x="14153" y="21223"/>
                      <a:pt x="17409" y="22985"/>
                    </a:cubicBezTo>
                    <a:cubicBezTo>
                      <a:pt x="18993" y="23842"/>
                      <a:pt x="20605" y="24231"/>
                      <a:pt x="22067" y="24231"/>
                    </a:cubicBezTo>
                    <a:cubicBezTo>
                      <a:pt x="25587" y="24231"/>
                      <a:pt x="28233" y="21974"/>
                      <a:pt x="27505" y="18545"/>
                    </a:cubicBezTo>
                    <a:lnTo>
                      <a:pt x="27505" y="18545"/>
                    </a:lnTo>
                    <a:cubicBezTo>
                      <a:pt x="27505" y="18545"/>
                      <a:pt x="27530" y="18546"/>
                      <a:pt x="27578" y="18546"/>
                    </a:cubicBezTo>
                    <a:cubicBezTo>
                      <a:pt x="28096" y="18546"/>
                      <a:pt x="31256" y="18450"/>
                      <a:pt x="33074" y="16153"/>
                    </a:cubicBezTo>
                    <a:cubicBezTo>
                      <a:pt x="35217" y="13448"/>
                      <a:pt x="34223" y="9812"/>
                      <a:pt x="34064" y="9281"/>
                    </a:cubicBezTo>
                    <a:cubicBezTo>
                      <a:pt x="32499" y="4081"/>
                      <a:pt x="24922" y="1"/>
                      <a:pt x="17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7"/>
              <p:cNvSpPr/>
              <p:nvPr/>
            </p:nvSpPr>
            <p:spPr>
              <a:xfrm>
                <a:off x="246425" y="3385550"/>
                <a:ext cx="288475" cy="280825"/>
              </a:xfrm>
              <a:custGeom>
                <a:avLst/>
                <a:gdLst/>
                <a:ahLst/>
                <a:cxnLst/>
                <a:rect l="l" t="t" r="r" b="b"/>
                <a:pathLst>
                  <a:path w="11539" h="11233" extrusionOk="0">
                    <a:moveTo>
                      <a:pt x="3145" y="0"/>
                    </a:moveTo>
                    <a:cubicBezTo>
                      <a:pt x="2882" y="0"/>
                      <a:pt x="2644" y="63"/>
                      <a:pt x="2453" y="207"/>
                    </a:cubicBezTo>
                    <a:cubicBezTo>
                      <a:pt x="1629" y="829"/>
                      <a:pt x="2096" y="2619"/>
                      <a:pt x="2144" y="2801"/>
                    </a:cubicBezTo>
                    <a:cubicBezTo>
                      <a:pt x="2369" y="3665"/>
                      <a:pt x="2845" y="4255"/>
                      <a:pt x="3142" y="4568"/>
                    </a:cubicBezTo>
                    <a:cubicBezTo>
                      <a:pt x="3099" y="4549"/>
                      <a:pt x="2741" y="4406"/>
                      <a:pt x="2272" y="4406"/>
                    </a:cubicBezTo>
                    <a:cubicBezTo>
                      <a:pt x="1924" y="4406"/>
                      <a:pt x="1514" y="4485"/>
                      <a:pt x="1126" y="4754"/>
                    </a:cubicBezTo>
                    <a:cubicBezTo>
                      <a:pt x="318" y="5308"/>
                      <a:pt x="1" y="6413"/>
                      <a:pt x="326" y="7004"/>
                    </a:cubicBezTo>
                    <a:cubicBezTo>
                      <a:pt x="551" y="7419"/>
                      <a:pt x="1152" y="7676"/>
                      <a:pt x="1967" y="7676"/>
                    </a:cubicBezTo>
                    <a:cubicBezTo>
                      <a:pt x="2668" y="7676"/>
                      <a:pt x="3528" y="7486"/>
                      <a:pt x="4445" y="7043"/>
                    </a:cubicBezTo>
                    <a:lnTo>
                      <a:pt x="4445" y="7043"/>
                    </a:lnTo>
                    <a:cubicBezTo>
                      <a:pt x="3118" y="8461"/>
                      <a:pt x="3027" y="10152"/>
                      <a:pt x="3736" y="10846"/>
                    </a:cubicBezTo>
                    <a:cubicBezTo>
                      <a:pt x="4021" y="11123"/>
                      <a:pt x="4432" y="11233"/>
                      <a:pt x="4851" y="11233"/>
                    </a:cubicBezTo>
                    <a:cubicBezTo>
                      <a:pt x="5223" y="11233"/>
                      <a:pt x="5601" y="11146"/>
                      <a:pt x="5902" y="11012"/>
                    </a:cubicBezTo>
                    <a:cubicBezTo>
                      <a:pt x="6996" y="10529"/>
                      <a:pt x="7665" y="9182"/>
                      <a:pt x="7451" y="7653"/>
                    </a:cubicBezTo>
                    <a:lnTo>
                      <a:pt x="7451" y="7653"/>
                    </a:lnTo>
                    <a:cubicBezTo>
                      <a:pt x="8099" y="8587"/>
                      <a:pt x="9022" y="9041"/>
                      <a:pt x="9812" y="9041"/>
                    </a:cubicBezTo>
                    <a:cubicBezTo>
                      <a:pt x="10147" y="9041"/>
                      <a:pt x="10459" y="8960"/>
                      <a:pt x="10715" y="8798"/>
                    </a:cubicBezTo>
                    <a:cubicBezTo>
                      <a:pt x="11226" y="8473"/>
                      <a:pt x="11539" y="7823"/>
                      <a:pt x="11483" y="7233"/>
                    </a:cubicBezTo>
                    <a:cubicBezTo>
                      <a:pt x="11391" y="6233"/>
                      <a:pt x="10247" y="5285"/>
                      <a:pt x="8652" y="5285"/>
                    </a:cubicBezTo>
                    <a:cubicBezTo>
                      <a:pt x="8598" y="5285"/>
                      <a:pt x="8544" y="5286"/>
                      <a:pt x="8489" y="5288"/>
                    </a:cubicBezTo>
                    <a:cubicBezTo>
                      <a:pt x="10453" y="4845"/>
                      <a:pt x="11503" y="3403"/>
                      <a:pt x="11277" y="2353"/>
                    </a:cubicBezTo>
                    <a:cubicBezTo>
                      <a:pt x="11131" y="1680"/>
                      <a:pt x="10457" y="1145"/>
                      <a:pt x="9796" y="1015"/>
                    </a:cubicBezTo>
                    <a:cubicBezTo>
                      <a:pt x="9683" y="992"/>
                      <a:pt x="9567" y="982"/>
                      <a:pt x="9450" y="982"/>
                    </a:cubicBezTo>
                    <a:cubicBezTo>
                      <a:pt x="8379" y="982"/>
                      <a:pt x="7193" y="1896"/>
                      <a:pt x="6750" y="3439"/>
                    </a:cubicBezTo>
                    <a:cubicBezTo>
                      <a:pt x="6667" y="2967"/>
                      <a:pt x="6425" y="2045"/>
                      <a:pt x="5661" y="1260"/>
                    </a:cubicBezTo>
                    <a:cubicBezTo>
                      <a:pt x="5025" y="612"/>
                      <a:pt x="396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7"/>
              <p:cNvSpPr/>
              <p:nvPr/>
            </p:nvSpPr>
            <p:spPr>
              <a:xfrm>
                <a:off x="850075" y="3849250"/>
                <a:ext cx="293625" cy="286625"/>
              </a:xfrm>
              <a:custGeom>
                <a:avLst/>
                <a:gdLst/>
                <a:ahLst/>
                <a:cxnLst/>
                <a:rect l="l" t="t" r="r" b="b"/>
                <a:pathLst>
                  <a:path w="11745" h="11465" extrusionOk="0">
                    <a:moveTo>
                      <a:pt x="8016" y="0"/>
                    </a:moveTo>
                    <a:cubicBezTo>
                      <a:pt x="7911" y="0"/>
                      <a:pt x="7808" y="8"/>
                      <a:pt x="7708" y="25"/>
                    </a:cubicBezTo>
                    <a:cubicBezTo>
                      <a:pt x="6552" y="219"/>
                      <a:pt x="5565" y="1594"/>
                      <a:pt x="5716" y="3368"/>
                    </a:cubicBezTo>
                    <a:cubicBezTo>
                      <a:pt x="5470" y="2960"/>
                      <a:pt x="4920" y="2180"/>
                      <a:pt x="3925" y="1720"/>
                    </a:cubicBezTo>
                    <a:cubicBezTo>
                      <a:pt x="3374" y="1466"/>
                      <a:pt x="2651" y="1292"/>
                      <a:pt x="2003" y="1292"/>
                    </a:cubicBezTo>
                    <a:cubicBezTo>
                      <a:pt x="1372" y="1292"/>
                      <a:pt x="813" y="1457"/>
                      <a:pt x="551" y="1871"/>
                    </a:cubicBezTo>
                    <a:cubicBezTo>
                      <a:pt x="0" y="2742"/>
                      <a:pt x="1074" y="4251"/>
                      <a:pt x="1181" y="4402"/>
                    </a:cubicBezTo>
                    <a:cubicBezTo>
                      <a:pt x="1699" y="5131"/>
                      <a:pt x="2349" y="5519"/>
                      <a:pt x="2741" y="5705"/>
                    </a:cubicBezTo>
                    <a:cubicBezTo>
                      <a:pt x="2737" y="5705"/>
                      <a:pt x="2730" y="5705"/>
                      <a:pt x="2721" y="5705"/>
                    </a:cubicBezTo>
                    <a:cubicBezTo>
                      <a:pt x="2549" y="5705"/>
                      <a:pt x="1518" y="5726"/>
                      <a:pt x="919" y="6588"/>
                    </a:cubicBezTo>
                    <a:cubicBezTo>
                      <a:pt x="361" y="7396"/>
                      <a:pt x="456" y="8541"/>
                      <a:pt x="967" y="8977"/>
                    </a:cubicBezTo>
                    <a:cubicBezTo>
                      <a:pt x="1158" y="9141"/>
                      <a:pt x="1433" y="9226"/>
                      <a:pt x="1763" y="9226"/>
                    </a:cubicBezTo>
                    <a:cubicBezTo>
                      <a:pt x="2586" y="9226"/>
                      <a:pt x="3754" y="8698"/>
                      <a:pt x="4836" y="7559"/>
                    </a:cubicBezTo>
                    <a:lnTo>
                      <a:pt x="4836" y="7559"/>
                    </a:lnTo>
                    <a:cubicBezTo>
                      <a:pt x="4096" y="9353"/>
                      <a:pt x="4611" y="10969"/>
                      <a:pt x="5518" y="11365"/>
                    </a:cubicBezTo>
                    <a:cubicBezTo>
                      <a:pt x="5678" y="11434"/>
                      <a:pt x="5850" y="11465"/>
                      <a:pt x="6025" y="11465"/>
                    </a:cubicBezTo>
                    <a:cubicBezTo>
                      <a:pt x="6603" y="11465"/>
                      <a:pt x="7222" y="11132"/>
                      <a:pt x="7605" y="10755"/>
                    </a:cubicBezTo>
                    <a:cubicBezTo>
                      <a:pt x="8457" y="9915"/>
                      <a:pt x="8603" y="8418"/>
                      <a:pt x="7863" y="7064"/>
                    </a:cubicBezTo>
                    <a:lnTo>
                      <a:pt x="7863" y="7064"/>
                    </a:lnTo>
                    <a:cubicBezTo>
                      <a:pt x="8477" y="7485"/>
                      <a:pt x="9128" y="7672"/>
                      <a:pt x="9712" y="7672"/>
                    </a:cubicBezTo>
                    <a:cubicBezTo>
                      <a:pt x="10397" y="7672"/>
                      <a:pt x="10989" y="7415"/>
                      <a:pt x="11320" y="6976"/>
                    </a:cubicBezTo>
                    <a:cubicBezTo>
                      <a:pt x="11685" y="6497"/>
                      <a:pt x="11744" y="5776"/>
                      <a:pt x="11483" y="5242"/>
                    </a:cubicBezTo>
                    <a:cubicBezTo>
                      <a:pt x="11175" y="4608"/>
                      <a:pt x="10387" y="4182"/>
                      <a:pt x="9427" y="4182"/>
                    </a:cubicBezTo>
                    <a:cubicBezTo>
                      <a:pt x="8978" y="4182"/>
                      <a:pt x="8490" y="4275"/>
                      <a:pt x="7997" y="4485"/>
                    </a:cubicBezTo>
                    <a:cubicBezTo>
                      <a:pt x="9677" y="3372"/>
                      <a:pt x="10148" y="1653"/>
                      <a:pt x="9562" y="750"/>
                    </a:cubicBezTo>
                    <a:cubicBezTo>
                      <a:pt x="9246" y="262"/>
                      <a:pt x="8607" y="0"/>
                      <a:pt x="8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7"/>
              <p:cNvSpPr/>
              <p:nvPr/>
            </p:nvSpPr>
            <p:spPr>
              <a:xfrm>
                <a:off x="566775" y="3670150"/>
                <a:ext cx="393925" cy="207275"/>
              </a:xfrm>
              <a:custGeom>
                <a:avLst/>
                <a:gdLst/>
                <a:ahLst/>
                <a:cxnLst/>
                <a:rect l="l" t="t" r="r" b="b"/>
                <a:pathLst>
                  <a:path w="15757" h="8291" extrusionOk="0">
                    <a:moveTo>
                      <a:pt x="2427" y="1"/>
                    </a:moveTo>
                    <a:cubicBezTo>
                      <a:pt x="2095" y="1"/>
                      <a:pt x="1784" y="44"/>
                      <a:pt x="1517" y="115"/>
                    </a:cubicBezTo>
                    <a:cubicBezTo>
                      <a:pt x="729" y="329"/>
                      <a:pt x="167" y="784"/>
                      <a:pt x="16" y="1343"/>
                    </a:cubicBezTo>
                    <a:cubicBezTo>
                      <a:pt x="0" y="1394"/>
                      <a:pt x="32" y="1450"/>
                      <a:pt x="83" y="1462"/>
                    </a:cubicBezTo>
                    <a:cubicBezTo>
                      <a:pt x="92" y="1465"/>
                      <a:pt x="102" y="1466"/>
                      <a:pt x="111" y="1466"/>
                    </a:cubicBezTo>
                    <a:cubicBezTo>
                      <a:pt x="153" y="1466"/>
                      <a:pt x="193" y="1437"/>
                      <a:pt x="206" y="1394"/>
                    </a:cubicBezTo>
                    <a:cubicBezTo>
                      <a:pt x="337" y="907"/>
                      <a:pt x="848" y="499"/>
                      <a:pt x="1569" y="309"/>
                    </a:cubicBezTo>
                    <a:cubicBezTo>
                      <a:pt x="1823" y="241"/>
                      <a:pt x="2119" y="199"/>
                      <a:pt x="2435" y="199"/>
                    </a:cubicBezTo>
                    <a:cubicBezTo>
                      <a:pt x="3169" y="199"/>
                      <a:pt x="4006" y="425"/>
                      <a:pt x="4654" y="1070"/>
                    </a:cubicBezTo>
                    <a:cubicBezTo>
                      <a:pt x="6120" y="2531"/>
                      <a:pt x="7328" y="3462"/>
                      <a:pt x="11760" y="4052"/>
                    </a:cubicBezTo>
                    <a:cubicBezTo>
                      <a:pt x="13111" y="4230"/>
                      <a:pt x="14097" y="4737"/>
                      <a:pt x="14691" y="5557"/>
                    </a:cubicBezTo>
                    <a:cubicBezTo>
                      <a:pt x="15547" y="6730"/>
                      <a:pt x="15301" y="8160"/>
                      <a:pt x="15297" y="8171"/>
                    </a:cubicBezTo>
                    <a:cubicBezTo>
                      <a:pt x="15289" y="8227"/>
                      <a:pt x="15325" y="8278"/>
                      <a:pt x="15380" y="8286"/>
                    </a:cubicBezTo>
                    <a:cubicBezTo>
                      <a:pt x="15384" y="8290"/>
                      <a:pt x="15392" y="8290"/>
                      <a:pt x="15396" y="8290"/>
                    </a:cubicBezTo>
                    <a:cubicBezTo>
                      <a:pt x="15444" y="8290"/>
                      <a:pt x="15483" y="8255"/>
                      <a:pt x="15495" y="8207"/>
                    </a:cubicBezTo>
                    <a:cubicBezTo>
                      <a:pt x="15503" y="8148"/>
                      <a:pt x="15757" y="6686"/>
                      <a:pt x="14853" y="5442"/>
                    </a:cubicBezTo>
                    <a:cubicBezTo>
                      <a:pt x="14224" y="4579"/>
                      <a:pt x="13190" y="4044"/>
                      <a:pt x="11788" y="3854"/>
                    </a:cubicBezTo>
                    <a:cubicBezTo>
                      <a:pt x="7415" y="3272"/>
                      <a:pt x="6231" y="2361"/>
                      <a:pt x="4793" y="931"/>
                    </a:cubicBezTo>
                    <a:cubicBezTo>
                      <a:pt x="4103" y="242"/>
                      <a:pt x="3209" y="1"/>
                      <a:pt x="2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7"/>
              <p:cNvSpPr/>
              <p:nvPr/>
            </p:nvSpPr>
            <p:spPr>
              <a:xfrm>
                <a:off x="826800" y="3576275"/>
                <a:ext cx="302525" cy="176675"/>
              </a:xfrm>
              <a:custGeom>
                <a:avLst/>
                <a:gdLst/>
                <a:ahLst/>
                <a:cxnLst/>
                <a:rect l="l" t="t" r="r" b="b"/>
                <a:pathLst>
                  <a:path w="12101" h="7067" extrusionOk="0">
                    <a:moveTo>
                      <a:pt x="246" y="0"/>
                    </a:moveTo>
                    <a:cubicBezTo>
                      <a:pt x="194" y="0"/>
                      <a:pt x="151" y="38"/>
                      <a:pt x="143" y="87"/>
                    </a:cubicBezTo>
                    <a:cubicBezTo>
                      <a:pt x="0" y="1561"/>
                      <a:pt x="654" y="2805"/>
                      <a:pt x="2028" y="3684"/>
                    </a:cubicBezTo>
                    <a:cubicBezTo>
                      <a:pt x="2963" y="4278"/>
                      <a:pt x="3922" y="4516"/>
                      <a:pt x="4124" y="4563"/>
                    </a:cubicBezTo>
                    <a:cubicBezTo>
                      <a:pt x="5363" y="6223"/>
                      <a:pt x="6667" y="7067"/>
                      <a:pt x="8001" y="7067"/>
                    </a:cubicBezTo>
                    <a:cubicBezTo>
                      <a:pt x="8057" y="7067"/>
                      <a:pt x="8112" y="7063"/>
                      <a:pt x="8168" y="7059"/>
                    </a:cubicBezTo>
                    <a:cubicBezTo>
                      <a:pt x="10473" y="6940"/>
                      <a:pt x="12010" y="4381"/>
                      <a:pt x="12073" y="4274"/>
                    </a:cubicBezTo>
                    <a:cubicBezTo>
                      <a:pt x="12101" y="4227"/>
                      <a:pt x="12085" y="4167"/>
                      <a:pt x="12042" y="4139"/>
                    </a:cubicBezTo>
                    <a:cubicBezTo>
                      <a:pt x="12025" y="4130"/>
                      <a:pt x="12007" y="4126"/>
                      <a:pt x="11990" y="4126"/>
                    </a:cubicBezTo>
                    <a:cubicBezTo>
                      <a:pt x="11955" y="4126"/>
                      <a:pt x="11921" y="4142"/>
                      <a:pt x="11903" y="4171"/>
                    </a:cubicBezTo>
                    <a:cubicBezTo>
                      <a:pt x="11887" y="4199"/>
                      <a:pt x="10354" y="6750"/>
                      <a:pt x="8156" y="6861"/>
                    </a:cubicBezTo>
                    <a:cubicBezTo>
                      <a:pt x="8103" y="6863"/>
                      <a:pt x="8050" y="6865"/>
                      <a:pt x="7997" y="6865"/>
                    </a:cubicBezTo>
                    <a:cubicBezTo>
                      <a:pt x="6724" y="6865"/>
                      <a:pt x="5464" y="6040"/>
                      <a:pt x="4258" y="4413"/>
                    </a:cubicBezTo>
                    <a:cubicBezTo>
                      <a:pt x="4243" y="4393"/>
                      <a:pt x="4223" y="4381"/>
                      <a:pt x="4199" y="4377"/>
                    </a:cubicBezTo>
                    <a:cubicBezTo>
                      <a:pt x="4187" y="4373"/>
                      <a:pt x="3137" y="4155"/>
                      <a:pt x="2135" y="3518"/>
                    </a:cubicBezTo>
                    <a:cubicBezTo>
                      <a:pt x="808" y="2666"/>
                      <a:pt x="206" y="1521"/>
                      <a:pt x="341" y="107"/>
                    </a:cubicBezTo>
                    <a:cubicBezTo>
                      <a:pt x="349" y="52"/>
                      <a:pt x="305" y="4"/>
                      <a:pt x="254" y="0"/>
                    </a:cubicBezTo>
                    <a:cubicBezTo>
                      <a:pt x="251" y="0"/>
                      <a:pt x="249"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7"/>
              <p:cNvSpPr/>
              <p:nvPr/>
            </p:nvSpPr>
            <p:spPr>
              <a:xfrm>
                <a:off x="366550" y="3538800"/>
                <a:ext cx="173700" cy="224450"/>
              </a:xfrm>
              <a:custGeom>
                <a:avLst/>
                <a:gdLst/>
                <a:ahLst/>
                <a:cxnLst/>
                <a:rect l="l" t="t" r="r" b="b"/>
                <a:pathLst>
                  <a:path w="6948" h="8978" extrusionOk="0">
                    <a:moveTo>
                      <a:pt x="2236" y="1"/>
                    </a:moveTo>
                    <a:cubicBezTo>
                      <a:pt x="1185" y="1"/>
                      <a:pt x="125" y="526"/>
                      <a:pt x="68" y="557"/>
                    </a:cubicBezTo>
                    <a:cubicBezTo>
                      <a:pt x="20" y="580"/>
                      <a:pt x="0" y="640"/>
                      <a:pt x="24" y="687"/>
                    </a:cubicBezTo>
                    <a:cubicBezTo>
                      <a:pt x="40" y="723"/>
                      <a:pt x="74" y="743"/>
                      <a:pt x="109" y="743"/>
                    </a:cubicBezTo>
                    <a:cubicBezTo>
                      <a:pt x="124" y="743"/>
                      <a:pt x="140" y="739"/>
                      <a:pt x="155" y="731"/>
                    </a:cubicBezTo>
                    <a:cubicBezTo>
                      <a:pt x="170" y="725"/>
                      <a:pt x="1230" y="199"/>
                      <a:pt x="2244" y="199"/>
                    </a:cubicBezTo>
                    <a:cubicBezTo>
                      <a:pt x="2543" y="199"/>
                      <a:pt x="2838" y="244"/>
                      <a:pt x="3102" y="363"/>
                    </a:cubicBezTo>
                    <a:cubicBezTo>
                      <a:pt x="3549" y="565"/>
                      <a:pt x="3850" y="953"/>
                      <a:pt x="4001" y="1515"/>
                    </a:cubicBezTo>
                    <a:cubicBezTo>
                      <a:pt x="4203" y="2276"/>
                      <a:pt x="4092" y="3092"/>
                      <a:pt x="3985" y="3880"/>
                    </a:cubicBezTo>
                    <a:cubicBezTo>
                      <a:pt x="3743" y="5678"/>
                      <a:pt x="3494" y="7536"/>
                      <a:pt x="6797" y="8970"/>
                    </a:cubicBezTo>
                    <a:cubicBezTo>
                      <a:pt x="6809" y="8973"/>
                      <a:pt x="6825" y="8977"/>
                      <a:pt x="6837" y="8977"/>
                    </a:cubicBezTo>
                    <a:cubicBezTo>
                      <a:pt x="6876" y="8977"/>
                      <a:pt x="6912" y="8954"/>
                      <a:pt x="6928" y="8918"/>
                    </a:cubicBezTo>
                    <a:cubicBezTo>
                      <a:pt x="6948" y="8867"/>
                      <a:pt x="6928" y="8807"/>
                      <a:pt x="6876" y="8787"/>
                    </a:cubicBezTo>
                    <a:cubicBezTo>
                      <a:pt x="3708" y="7413"/>
                      <a:pt x="3937" y="5710"/>
                      <a:pt x="4183" y="3908"/>
                    </a:cubicBezTo>
                    <a:cubicBezTo>
                      <a:pt x="4294" y="3100"/>
                      <a:pt x="4405" y="2264"/>
                      <a:pt x="4191" y="1464"/>
                    </a:cubicBezTo>
                    <a:cubicBezTo>
                      <a:pt x="4025" y="838"/>
                      <a:pt x="3688" y="410"/>
                      <a:pt x="3185" y="184"/>
                    </a:cubicBezTo>
                    <a:cubicBezTo>
                      <a:pt x="2890" y="52"/>
                      <a:pt x="2563" y="1"/>
                      <a:pt x="2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7"/>
              <p:cNvSpPr/>
              <p:nvPr/>
            </p:nvSpPr>
            <p:spPr>
              <a:xfrm>
                <a:off x="275650" y="3742975"/>
                <a:ext cx="134975" cy="39775"/>
              </a:xfrm>
              <a:custGeom>
                <a:avLst/>
                <a:gdLst/>
                <a:ahLst/>
                <a:cxnLst/>
                <a:rect l="l" t="t" r="r" b="b"/>
                <a:pathLst>
                  <a:path w="5399" h="1591" extrusionOk="0">
                    <a:moveTo>
                      <a:pt x="3245" y="1"/>
                    </a:moveTo>
                    <a:cubicBezTo>
                      <a:pt x="1875" y="1"/>
                      <a:pt x="765" y="491"/>
                      <a:pt x="32" y="1432"/>
                    </a:cubicBezTo>
                    <a:cubicBezTo>
                      <a:pt x="0" y="1476"/>
                      <a:pt x="8" y="1535"/>
                      <a:pt x="48" y="1571"/>
                    </a:cubicBezTo>
                    <a:cubicBezTo>
                      <a:pt x="68" y="1583"/>
                      <a:pt x="87" y="1591"/>
                      <a:pt x="111" y="1591"/>
                    </a:cubicBezTo>
                    <a:cubicBezTo>
                      <a:pt x="139" y="1591"/>
                      <a:pt x="170" y="1579"/>
                      <a:pt x="190" y="1551"/>
                    </a:cubicBezTo>
                    <a:cubicBezTo>
                      <a:pt x="1022" y="484"/>
                      <a:pt x="2214" y="205"/>
                      <a:pt x="3233" y="205"/>
                    </a:cubicBezTo>
                    <a:cubicBezTo>
                      <a:pt x="4335" y="205"/>
                      <a:pt x="5234" y="531"/>
                      <a:pt x="5252" y="537"/>
                    </a:cubicBezTo>
                    <a:cubicBezTo>
                      <a:pt x="5263" y="540"/>
                      <a:pt x="5274" y="542"/>
                      <a:pt x="5284" y="542"/>
                    </a:cubicBezTo>
                    <a:cubicBezTo>
                      <a:pt x="5325" y="542"/>
                      <a:pt x="5363" y="519"/>
                      <a:pt x="5379" y="478"/>
                    </a:cubicBezTo>
                    <a:cubicBezTo>
                      <a:pt x="5399" y="426"/>
                      <a:pt x="5371" y="371"/>
                      <a:pt x="5320" y="351"/>
                    </a:cubicBezTo>
                    <a:cubicBezTo>
                      <a:pt x="5284" y="339"/>
                      <a:pt x="4448" y="30"/>
                      <a:pt x="3375" y="2"/>
                    </a:cubicBezTo>
                    <a:cubicBezTo>
                      <a:pt x="3331" y="1"/>
                      <a:pt x="3288" y="1"/>
                      <a:pt x="3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7"/>
              <p:cNvSpPr/>
              <p:nvPr/>
            </p:nvSpPr>
            <p:spPr>
              <a:xfrm>
                <a:off x="321500" y="3691125"/>
                <a:ext cx="43375" cy="61125"/>
              </a:xfrm>
              <a:custGeom>
                <a:avLst/>
                <a:gdLst/>
                <a:ahLst/>
                <a:cxnLst/>
                <a:rect l="l" t="t" r="r" b="b"/>
                <a:pathLst>
                  <a:path w="1735" h="2445" extrusionOk="0">
                    <a:moveTo>
                      <a:pt x="1565" y="0"/>
                    </a:moveTo>
                    <a:cubicBezTo>
                      <a:pt x="1429" y="0"/>
                      <a:pt x="1136" y="34"/>
                      <a:pt x="836" y="274"/>
                    </a:cubicBezTo>
                    <a:cubicBezTo>
                      <a:pt x="368" y="647"/>
                      <a:pt x="91" y="1340"/>
                      <a:pt x="4" y="2338"/>
                    </a:cubicBezTo>
                    <a:cubicBezTo>
                      <a:pt x="0" y="2389"/>
                      <a:pt x="40" y="2437"/>
                      <a:pt x="95" y="2445"/>
                    </a:cubicBezTo>
                    <a:lnTo>
                      <a:pt x="103" y="2445"/>
                    </a:lnTo>
                    <a:cubicBezTo>
                      <a:pt x="155" y="2445"/>
                      <a:pt x="198" y="2405"/>
                      <a:pt x="202" y="2354"/>
                    </a:cubicBezTo>
                    <a:cubicBezTo>
                      <a:pt x="281" y="1431"/>
                      <a:pt x="543" y="765"/>
                      <a:pt x="955" y="433"/>
                    </a:cubicBezTo>
                    <a:cubicBezTo>
                      <a:pt x="1218" y="220"/>
                      <a:pt x="1468" y="197"/>
                      <a:pt x="1570" y="197"/>
                    </a:cubicBezTo>
                    <a:cubicBezTo>
                      <a:pt x="1596" y="197"/>
                      <a:pt x="1613" y="199"/>
                      <a:pt x="1616" y="199"/>
                    </a:cubicBezTo>
                    <a:cubicBezTo>
                      <a:pt x="1621" y="200"/>
                      <a:pt x="1625" y="200"/>
                      <a:pt x="1629" y="200"/>
                    </a:cubicBezTo>
                    <a:cubicBezTo>
                      <a:pt x="1676" y="200"/>
                      <a:pt x="1720" y="163"/>
                      <a:pt x="1727" y="116"/>
                    </a:cubicBezTo>
                    <a:cubicBezTo>
                      <a:pt x="1735" y="60"/>
                      <a:pt x="1695" y="13"/>
                      <a:pt x="1644" y="5"/>
                    </a:cubicBezTo>
                    <a:cubicBezTo>
                      <a:pt x="1639" y="4"/>
                      <a:pt x="1611" y="0"/>
                      <a:pt x="1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7"/>
              <p:cNvSpPr/>
              <p:nvPr/>
            </p:nvSpPr>
            <p:spPr>
              <a:xfrm>
                <a:off x="705500" y="3801025"/>
                <a:ext cx="203125" cy="194025"/>
              </a:xfrm>
              <a:custGeom>
                <a:avLst/>
                <a:gdLst/>
                <a:ahLst/>
                <a:cxnLst/>
                <a:rect l="l" t="t" r="r" b="b"/>
                <a:pathLst>
                  <a:path w="8125" h="7761" extrusionOk="0">
                    <a:moveTo>
                      <a:pt x="1447" y="0"/>
                    </a:moveTo>
                    <a:cubicBezTo>
                      <a:pt x="1040" y="0"/>
                      <a:pt x="583" y="95"/>
                      <a:pt x="80" y="283"/>
                    </a:cubicBezTo>
                    <a:cubicBezTo>
                      <a:pt x="28" y="299"/>
                      <a:pt x="0" y="358"/>
                      <a:pt x="20" y="409"/>
                    </a:cubicBezTo>
                    <a:cubicBezTo>
                      <a:pt x="35" y="449"/>
                      <a:pt x="71" y="472"/>
                      <a:pt x="110" y="472"/>
                    </a:cubicBezTo>
                    <a:cubicBezTo>
                      <a:pt x="122" y="472"/>
                      <a:pt x="135" y="470"/>
                      <a:pt x="147" y="465"/>
                    </a:cubicBezTo>
                    <a:cubicBezTo>
                      <a:pt x="627" y="287"/>
                      <a:pt x="1060" y="198"/>
                      <a:pt x="1444" y="198"/>
                    </a:cubicBezTo>
                    <a:cubicBezTo>
                      <a:pt x="1848" y="198"/>
                      <a:pt x="2197" y="297"/>
                      <a:pt x="2488" y="497"/>
                    </a:cubicBezTo>
                    <a:cubicBezTo>
                      <a:pt x="3419" y="1138"/>
                      <a:pt x="3442" y="2616"/>
                      <a:pt x="3442" y="2628"/>
                    </a:cubicBezTo>
                    <a:cubicBezTo>
                      <a:pt x="3351" y="4414"/>
                      <a:pt x="3775" y="5772"/>
                      <a:pt x="4706" y="6656"/>
                    </a:cubicBezTo>
                    <a:cubicBezTo>
                      <a:pt x="5744" y="7642"/>
                      <a:pt x="7102" y="7761"/>
                      <a:pt x="7712" y="7761"/>
                    </a:cubicBezTo>
                    <a:cubicBezTo>
                      <a:pt x="7894" y="7761"/>
                      <a:pt x="8009" y="7753"/>
                      <a:pt x="8029" y="7749"/>
                    </a:cubicBezTo>
                    <a:cubicBezTo>
                      <a:pt x="8085" y="7745"/>
                      <a:pt x="8124" y="7693"/>
                      <a:pt x="8116" y="7642"/>
                    </a:cubicBezTo>
                    <a:cubicBezTo>
                      <a:pt x="8112" y="7589"/>
                      <a:pt x="8069" y="7551"/>
                      <a:pt x="8017" y="7551"/>
                    </a:cubicBezTo>
                    <a:cubicBezTo>
                      <a:pt x="8014" y="7551"/>
                      <a:pt x="8012" y="7551"/>
                      <a:pt x="8009" y="7551"/>
                    </a:cubicBezTo>
                    <a:cubicBezTo>
                      <a:pt x="8005" y="7552"/>
                      <a:pt x="7903" y="7562"/>
                      <a:pt x="7734" y="7562"/>
                    </a:cubicBezTo>
                    <a:cubicBezTo>
                      <a:pt x="7165" y="7562"/>
                      <a:pt x="5827" y="7450"/>
                      <a:pt x="4841" y="6509"/>
                    </a:cubicBezTo>
                    <a:cubicBezTo>
                      <a:pt x="3957" y="5669"/>
                      <a:pt x="3553" y="4366"/>
                      <a:pt x="3640" y="2631"/>
                    </a:cubicBezTo>
                    <a:cubicBezTo>
                      <a:pt x="3640" y="2564"/>
                      <a:pt x="3617" y="1035"/>
                      <a:pt x="2599" y="334"/>
                    </a:cubicBezTo>
                    <a:cubicBezTo>
                      <a:pt x="2275" y="112"/>
                      <a:pt x="1890" y="0"/>
                      <a:pt x="1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7"/>
              <p:cNvSpPr/>
              <p:nvPr/>
            </p:nvSpPr>
            <p:spPr>
              <a:xfrm>
                <a:off x="790950" y="3854875"/>
                <a:ext cx="91725" cy="22450"/>
              </a:xfrm>
              <a:custGeom>
                <a:avLst/>
                <a:gdLst/>
                <a:ahLst/>
                <a:cxnLst/>
                <a:rect l="l" t="t" r="r" b="b"/>
                <a:pathLst>
                  <a:path w="3669" h="898" extrusionOk="0">
                    <a:moveTo>
                      <a:pt x="1506" y="1"/>
                    </a:moveTo>
                    <a:cubicBezTo>
                      <a:pt x="928" y="1"/>
                      <a:pt x="367" y="181"/>
                      <a:pt x="28" y="747"/>
                    </a:cubicBezTo>
                    <a:cubicBezTo>
                      <a:pt x="1" y="794"/>
                      <a:pt x="16" y="858"/>
                      <a:pt x="64" y="885"/>
                    </a:cubicBezTo>
                    <a:cubicBezTo>
                      <a:pt x="80" y="893"/>
                      <a:pt x="96" y="897"/>
                      <a:pt x="115" y="897"/>
                    </a:cubicBezTo>
                    <a:cubicBezTo>
                      <a:pt x="147" y="897"/>
                      <a:pt x="179" y="881"/>
                      <a:pt x="199" y="850"/>
                    </a:cubicBezTo>
                    <a:cubicBezTo>
                      <a:pt x="490" y="364"/>
                      <a:pt x="986" y="206"/>
                      <a:pt x="1508" y="206"/>
                    </a:cubicBezTo>
                    <a:cubicBezTo>
                      <a:pt x="2460" y="206"/>
                      <a:pt x="3495" y="733"/>
                      <a:pt x="3510" y="743"/>
                    </a:cubicBezTo>
                    <a:cubicBezTo>
                      <a:pt x="3524" y="750"/>
                      <a:pt x="3538" y="753"/>
                      <a:pt x="3553" y="753"/>
                    </a:cubicBezTo>
                    <a:cubicBezTo>
                      <a:pt x="3589" y="753"/>
                      <a:pt x="3625" y="733"/>
                      <a:pt x="3645" y="699"/>
                    </a:cubicBezTo>
                    <a:cubicBezTo>
                      <a:pt x="3668" y="652"/>
                      <a:pt x="3649" y="592"/>
                      <a:pt x="3601" y="565"/>
                    </a:cubicBezTo>
                    <a:cubicBezTo>
                      <a:pt x="3534" y="530"/>
                      <a:pt x="2494" y="1"/>
                      <a:pt x="1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7"/>
              <p:cNvSpPr/>
              <p:nvPr/>
            </p:nvSpPr>
            <p:spPr>
              <a:xfrm>
                <a:off x="686275" y="3532825"/>
                <a:ext cx="79550" cy="217150"/>
              </a:xfrm>
              <a:custGeom>
                <a:avLst/>
                <a:gdLst/>
                <a:ahLst/>
                <a:cxnLst/>
                <a:rect l="l" t="t" r="r" b="b"/>
                <a:pathLst>
                  <a:path w="3182" h="8686" extrusionOk="0">
                    <a:moveTo>
                      <a:pt x="114" y="0"/>
                    </a:moveTo>
                    <a:cubicBezTo>
                      <a:pt x="74" y="0"/>
                      <a:pt x="36" y="24"/>
                      <a:pt x="21" y="63"/>
                    </a:cubicBezTo>
                    <a:cubicBezTo>
                      <a:pt x="1" y="114"/>
                      <a:pt x="25" y="170"/>
                      <a:pt x="72" y="194"/>
                    </a:cubicBezTo>
                    <a:cubicBezTo>
                      <a:pt x="1653" y="851"/>
                      <a:pt x="2560" y="1655"/>
                      <a:pt x="2770" y="2586"/>
                    </a:cubicBezTo>
                    <a:cubicBezTo>
                      <a:pt x="2908" y="3200"/>
                      <a:pt x="2734" y="3746"/>
                      <a:pt x="2532" y="4380"/>
                    </a:cubicBezTo>
                    <a:cubicBezTo>
                      <a:pt x="2298" y="5097"/>
                      <a:pt x="2037" y="5909"/>
                      <a:pt x="2247" y="6955"/>
                    </a:cubicBezTo>
                    <a:cubicBezTo>
                      <a:pt x="2366" y="7545"/>
                      <a:pt x="2615" y="8115"/>
                      <a:pt x="2987" y="8642"/>
                    </a:cubicBezTo>
                    <a:cubicBezTo>
                      <a:pt x="3007" y="8670"/>
                      <a:pt x="3035" y="8686"/>
                      <a:pt x="3067" y="8686"/>
                    </a:cubicBezTo>
                    <a:cubicBezTo>
                      <a:pt x="3086" y="8686"/>
                      <a:pt x="3106" y="8682"/>
                      <a:pt x="3126" y="8670"/>
                    </a:cubicBezTo>
                    <a:cubicBezTo>
                      <a:pt x="3170" y="8638"/>
                      <a:pt x="3182" y="8575"/>
                      <a:pt x="3150" y="8531"/>
                    </a:cubicBezTo>
                    <a:cubicBezTo>
                      <a:pt x="2793" y="8024"/>
                      <a:pt x="2556" y="7482"/>
                      <a:pt x="2441" y="6915"/>
                    </a:cubicBezTo>
                    <a:cubicBezTo>
                      <a:pt x="2243" y="5921"/>
                      <a:pt x="2484" y="5168"/>
                      <a:pt x="2718" y="4440"/>
                    </a:cubicBezTo>
                    <a:cubicBezTo>
                      <a:pt x="2924" y="3810"/>
                      <a:pt x="3114" y="3212"/>
                      <a:pt x="2964" y="2542"/>
                    </a:cubicBezTo>
                    <a:cubicBezTo>
                      <a:pt x="2738" y="1544"/>
                      <a:pt x="1791" y="693"/>
                      <a:pt x="151" y="7"/>
                    </a:cubicBezTo>
                    <a:cubicBezTo>
                      <a:pt x="139" y="3"/>
                      <a:pt x="127" y="0"/>
                      <a:pt x="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7"/>
              <p:cNvSpPr/>
              <p:nvPr/>
            </p:nvSpPr>
            <p:spPr>
              <a:xfrm>
                <a:off x="417050" y="3826700"/>
                <a:ext cx="42300" cy="109050"/>
              </a:xfrm>
              <a:custGeom>
                <a:avLst/>
                <a:gdLst/>
                <a:ahLst/>
                <a:cxnLst/>
                <a:rect l="l" t="t" r="r" b="b"/>
                <a:pathLst>
                  <a:path w="1692" h="4362" extrusionOk="0">
                    <a:moveTo>
                      <a:pt x="1394" y="1"/>
                    </a:moveTo>
                    <a:cubicBezTo>
                      <a:pt x="1364" y="1"/>
                      <a:pt x="1334" y="14"/>
                      <a:pt x="1315" y="40"/>
                    </a:cubicBezTo>
                    <a:cubicBezTo>
                      <a:pt x="0" y="1850"/>
                      <a:pt x="1482" y="4290"/>
                      <a:pt x="1498" y="4314"/>
                    </a:cubicBezTo>
                    <a:cubicBezTo>
                      <a:pt x="1513" y="4345"/>
                      <a:pt x="1549" y="4361"/>
                      <a:pt x="1581" y="4361"/>
                    </a:cubicBezTo>
                    <a:cubicBezTo>
                      <a:pt x="1597" y="4361"/>
                      <a:pt x="1616" y="4357"/>
                      <a:pt x="1632" y="4349"/>
                    </a:cubicBezTo>
                    <a:cubicBezTo>
                      <a:pt x="1680" y="4318"/>
                      <a:pt x="1692" y="4258"/>
                      <a:pt x="1664" y="4211"/>
                    </a:cubicBezTo>
                    <a:cubicBezTo>
                      <a:pt x="1652" y="4187"/>
                      <a:pt x="238" y="1858"/>
                      <a:pt x="1474" y="159"/>
                    </a:cubicBezTo>
                    <a:cubicBezTo>
                      <a:pt x="1505" y="115"/>
                      <a:pt x="1498" y="52"/>
                      <a:pt x="1454" y="20"/>
                    </a:cubicBezTo>
                    <a:cubicBezTo>
                      <a:pt x="1436" y="7"/>
                      <a:pt x="1415" y="1"/>
                      <a:pt x="1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7"/>
              <p:cNvSpPr/>
              <p:nvPr/>
            </p:nvSpPr>
            <p:spPr>
              <a:xfrm>
                <a:off x="615300" y="3901025"/>
                <a:ext cx="78925" cy="54525"/>
              </a:xfrm>
              <a:custGeom>
                <a:avLst/>
                <a:gdLst/>
                <a:ahLst/>
                <a:cxnLst/>
                <a:rect l="l" t="t" r="r" b="b"/>
                <a:pathLst>
                  <a:path w="3157" h="2181" extrusionOk="0">
                    <a:moveTo>
                      <a:pt x="3040" y="0"/>
                    </a:moveTo>
                    <a:cubicBezTo>
                      <a:pt x="3006" y="0"/>
                      <a:pt x="2973" y="19"/>
                      <a:pt x="2955" y="53"/>
                    </a:cubicBezTo>
                    <a:cubicBezTo>
                      <a:pt x="1909" y="1919"/>
                      <a:pt x="115" y="1982"/>
                      <a:pt x="95" y="1982"/>
                    </a:cubicBezTo>
                    <a:cubicBezTo>
                      <a:pt x="40" y="1982"/>
                      <a:pt x="0" y="2030"/>
                      <a:pt x="0" y="2081"/>
                    </a:cubicBezTo>
                    <a:cubicBezTo>
                      <a:pt x="0" y="2137"/>
                      <a:pt x="44" y="2180"/>
                      <a:pt x="99" y="2180"/>
                    </a:cubicBezTo>
                    <a:cubicBezTo>
                      <a:pt x="119" y="2180"/>
                      <a:pt x="2024" y="2121"/>
                      <a:pt x="3129" y="148"/>
                    </a:cubicBezTo>
                    <a:cubicBezTo>
                      <a:pt x="3157" y="101"/>
                      <a:pt x="3141" y="42"/>
                      <a:pt x="3089" y="14"/>
                    </a:cubicBezTo>
                    <a:cubicBezTo>
                      <a:pt x="3074" y="5"/>
                      <a:pt x="3057" y="0"/>
                      <a:pt x="3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7"/>
              <p:cNvSpPr/>
              <p:nvPr/>
            </p:nvSpPr>
            <p:spPr>
              <a:xfrm>
                <a:off x="987325" y="3507150"/>
                <a:ext cx="44875" cy="90150"/>
              </a:xfrm>
              <a:custGeom>
                <a:avLst/>
                <a:gdLst/>
                <a:ahLst/>
                <a:cxnLst/>
                <a:rect l="l" t="t" r="r" b="b"/>
                <a:pathLst>
                  <a:path w="1795" h="3606" extrusionOk="0">
                    <a:moveTo>
                      <a:pt x="984" y="0"/>
                    </a:moveTo>
                    <a:cubicBezTo>
                      <a:pt x="974" y="0"/>
                      <a:pt x="964" y="2"/>
                      <a:pt x="955" y="5"/>
                    </a:cubicBezTo>
                    <a:cubicBezTo>
                      <a:pt x="903" y="20"/>
                      <a:pt x="875" y="80"/>
                      <a:pt x="891" y="131"/>
                    </a:cubicBezTo>
                    <a:cubicBezTo>
                      <a:pt x="899" y="151"/>
                      <a:pt x="1561" y="2211"/>
                      <a:pt x="48" y="3431"/>
                    </a:cubicBezTo>
                    <a:cubicBezTo>
                      <a:pt x="4" y="3462"/>
                      <a:pt x="0" y="3526"/>
                      <a:pt x="32" y="3569"/>
                    </a:cubicBezTo>
                    <a:cubicBezTo>
                      <a:pt x="52" y="3593"/>
                      <a:pt x="83" y="3605"/>
                      <a:pt x="111" y="3605"/>
                    </a:cubicBezTo>
                    <a:cubicBezTo>
                      <a:pt x="131" y="3605"/>
                      <a:pt x="155" y="3597"/>
                      <a:pt x="174" y="3585"/>
                    </a:cubicBezTo>
                    <a:cubicBezTo>
                      <a:pt x="1794" y="2278"/>
                      <a:pt x="1089" y="88"/>
                      <a:pt x="1081" y="68"/>
                    </a:cubicBezTo>
                    <a:cubicBezTo>
                      <a:pt x="1069" y="26"/>
                      <a:pt x="1027" y="0"/>
                      <a:pt x="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7"/>
              <p:cNvSpPr/>
              <p:nvPr/>
            </p:nvSpPr>
            <p:spPr>
              <a:xfrm>
                <a:off x="774425" y="3472975"/>
                <a:ext cx="125275" cy="63525"/>
              </a:xfrm>
              <a:custGeom>
                <a:avLst/>
                <a:gdLst/>
                <a:ahLst/>
                <a:cxnLst/>
                <a:rect l="l" t="t" r="r" b="b"/>
                <a:pathLst>
                  <a:path w="5011" h="2541" extrusionOk="0">
                    <a:moveTo>
                      <a:pt x="718" y="0"/>
                    </a:moveTo>
                    <a:cubicBezTo>
                      <a:pt x="517" y="0"/>
                      <a:pt x="309" y="6"/>
                      <a:pt x="95" y="17"/>
                    </a:cubicBezTo>
                    <a:cubicBezTo>
                      <a:pt x="40" y="17"/>
                      <a:pt x="0" y="65"/>
                      <a:pt x="0" y="120"/>
                    </a:cubicBezTo>
                    <a:cubicBezTo>
                      <a:pt x="4" y="175"/>
                      <a:pt x="52" y="215"/>
                      <a:pt x="107" y="215"/>
                    </a:cubicBezTo>
                    <a:cubicBezTo>
                      <a:pt x="313" y="204"/>
                      <a:pt x="510" y="199"/>
                      <a:pt x="699" y="199"/>
                    </a:cubicBezTo>
                    <a:cubicBezTo>
                      <a:pt x="2673" y="199"/>
                      <a:pt x="3680" y="757"/>
                      <a:pt x="4183" y="1249"/>
                    </a:cubicBezTo>
                    <a:cubicBezTo>
                      <a:pt x="4769" y="1823"/>
                      <a:pt x="4813" y="2437"/>
                      <a:pt x="4813" y="2449"/>
                    </a:cubicBezTo>
                    <a:cubicBezTo>
                      <a:pt x="4813" y="2500"/>
                      <a:pt x="4860" y="2540"/>
                      <a:pt x="4912" y="2540"/>
                    </a:cubicBezTo>
                    <a:lnTo>
                      <a:pt x="4916" y="2540"/>
                    </a:lnTo>
                    <a:cubicBezTo>
                      <a:pt x="4971" y="2540"/>
                      <a:pt x="5011" y="2493"/>
                      <a:pt x="5011" y="2437"/>
                    </a:cubicBezTo>
                    <a:cubicBezTo>
                      <a:pt x="5007" y="2405"/>
                      <a:pt x="4963" y="1688"/>
                      <a:pt x="4238" y="1031"/>
                    </a:cubicBezTo>
                    <a:cubicBezTo>
                      <a:pt x="3483" y="346"/>
                      <a:pt x="2300" y="0"/>
                      <a:pt x="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7"/>
              <p:cNvSpPr/>
              <p:nvPr/>
            </p:nvSpPr>
            <p:spPr>
              <a:xfrm>
                <a:off x="764800" y="3411675"/>
                <a:ext cx="18250" cy="100550"/>
              </a:xfrm>
              <a:custGeom>
                <a:avLst/>
                <a:gdLst/>
                <a:ahLst/>
                <a:cxnLst/>
                <a:rect l="l" t="t" r="r" b="b"/>
                <a:pathLst>
                  <a:path w="730" h="4022" extrusionOk="0">
                    <a:moveTo>
                      <a:pt x="114" y="1"/>
                    </a:moveTo>
                    <a:cubicBezTo>
                      <a:pt x="104" y="1"/>
                      <a:pt x="94" y="2"/>
                      <a:pt x="84" y="5"/>
                    </a:cubicBezTo>
                    <a:cubicBezTo>
                      <a:pt x="33" y="21"/>
                      <a:pt x="1" y="73"/>
                      <a:pt x="17" y="128"/>
                    </a:cubicBezTo>
                    <a:cubicBezTo>
                      <a:pt x="21" y="144"/>
                      <a:pt x="528" y="1887"/>
                      <a:pt x="318" y="3915"/>
                    </a:cubicBezTo>
                    <a:cubicBezTo>
                      <a:pt x="310" y="3966"/>
                      <a:pt x="349" y="4018"/>
                      <a:pt x="405" y="4022"/>
                    </a:cubicBezTo>
                    <a:lnTo>
                      <a:pt x="417" y="4022"/>
                    </a:lnTo>
                    <a:cubicBezTo>
                      <a:pt x="464" y="4022"/>
                      <a:pt x="508" y="3986"/>
                      <a:pt x="516" y="3935"/>
                    </a:cubicBezTo>
                    <a:cubicBezTo>
                      <a:pt x="730" y="1867"/>
                      <a:pt x="211" y="89"/>
                      <a:pt x="207" y="69"/>
                    </a:cubicBezTo>
                    <a:cubicBezTo>
                      <a:pt x="194" y="27"/>
                      <a:pt x="155" y="1"/>
                      <a:pt x="1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7"/>
              <p:cNvSpPr/>
              <p:nvPr/>
            </p:nvSpPr>
            <p:spPr>
              <a:xfrm>
                <a:off x="976925" y="3794350"/>
                <a:ext cx="81600" cy="54350"/>
              </a:xfrm>
              <a:custGeom>
                <a:avLst/>
                <a:gdLst/>
                <a:ahLst/>
                <a:cxnLst/>
                <a:rect l="l" t="t" r="r" b="b"/>
                <a:pathLst>
                  <a:path w="3264" h="2174" extrusionOk="0">
                    <a:moveTo>
                      <a:pt x="108" y="0"/>
                    </a:moveTo>
                    <a:cubicBezTo>
                      <a:pt x="100" y="0"/>
                      <a:pt x="92" y="1"/>
                      <a:pt x="83" y="3"/>
                    </a:cubicBezTo>
                    <a:cubicBezTo>
                      <a:pt x="32" y="19"/>
                      <a:pt x="0" y="74"/>
                      <a:pt x="16" y="126"/>
                    </a:cubicBezTo>
                    <a:cubicBezTo>
                      <a:pt x="567" y="2142"/>
                      <a:pt x="3137" y="2174"/>
                      <a:pt x="3165" y="2174"/>
                    </a:cubicBezTo>
                    <a:cubicBezTo>
                      <a:pt x="3220" y="2174"/>
                      <a:pt x="3264" y="2130"/>
                      <a:pt x="3264" y="2079"/>
                    </a:cubicBezTo>
                    <a:cubicBezTo>
                      <a:pt x="3264" y="2023"/>
                      <a:pt x="3220" y="1980"/>
                      <a:pt x="3165" y="1976"/>
                    </a:cubicBezTo>
                    <a:cubicBezTo>
                      <a:pt x="3141" y="1976"/>
                      <a:pt x="717" y="1944"/>
                      <a:pt x="206" y="74"/>
                    </a:cubicBezTo>
                    <a:cubicBezTo>
                      <a:pt x="193" y="27"/>
                      <a:pt x="15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7"/>
              <p:cNvSpPr/>
              <p:nvPr/>
            </p:nvSpPr>
            <p:spPr>
              <a:xfrm>
                <a:off x="620150" y="3613450"/>
                <a:ext cx="20125" cy="61775"/>
              </a:xfrm>
              <a:custGeom>
                <a:avLst/>
                <a:gdLst/>
                <a:ahLst/>
                <a:cxnLst/>
                <a:rect l="l" t="t" r="r" b="b"/>
                <a:pathLst>
                  <a:path w="805" h="2471" extrusionOk="0">
                    <a:moveTo>
                      <a:pt x="109" y="1"/>
                    </a:moveTo>
                    <a:cubicBezTo>
                      <a:pt x="90" y="1"/>
                      <a:pt x="70" y="6"/>
                      <a:pt x="52" y="18"/>
                    </a:cubicBezTo>
                    <a:cubicBezTo>
                      <a:pt x="8" y="50"/>
                      <a:pt x="0" y="114"/>
                      <a:pt x="32" y="157"/>
                    </a:cubicBezTo>
                    <a:cubicBezTo>
                      <a:pt x="598" y="945"/>
                      <a:pt x="384" y="2340"/>
                      <a:pt x="384" y="2355"/>
                    </a:cubicBezTo>
                    <a:cubicBezTo>
                      <a:pt x="376" y="2411"/>
                      <a:pt x="412" y="2458"/>
                      <a:pt x="464" y="2466"/>
                    </a:cubicBezTo>
                    <a:lnTo>
                      <a:pt x="479" y="2470"/>
                    </a:lnTo>
                    <a:cubicBezTo>
                      <a:pt x="527" y="2470"/>
                      <a:pt x="570" y="2435"/>
                      <a:pt x="578" y="2387"/>
                    </a:cubicBezTo>
                    <a:cubicBezTo>
                      <a:pt x="586" y="2324"/>
                      <a:pt x="804" y="898"/>
                      <a:pt x="190" y="42"/>
                    </a:cubicBezTo>
                    <a:cubicBezTo>
                      <a:pt x="171" y="15"/>
                      <a:pt x="141"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7"/>
              <p:cNvSpPr/>
              <p:nvPr/>
            </p:nvSpPr>
            <p:spPr>
              <a:xfrm>
                <a:off x="602125" y="3418050"/>
                <a:ext cx="77650" cy="76850"/>
              </a:xfrm>
              <a:custGeom>
                <a:avLst/>
                <a:gdLst/>
                <a:ahLst/>
                <a:cxnLst/>
                <a:rect l="l" t="t" r="r" b="b"/>
                <a:pathLst>
                  <a:path w="3106" h="3074" extrusionOk="0">
                    <a:moveTo>
                      <a:pt x="115" y="0"/>
                    </a:moveTo>
                    <a:cubicBezTo>
                      <a:pt x="95" y="0"/>
                      <a:pt x="73" y="7"/>
                      <a:pt x="56" y="20"/>
                    </a:cubicBezTo>
                    <a:cubicBezTo>
                      <a:pt x="12" y="51"/>
                      <a:pt x="0" y="115"/>
                      <a:pt x="32" y="158"/>
                    </a:cubicBezTo>
                    <a:cubicBezTo>
                      <a:pt x="48" y="174"/>
                      <a:pt x="1383" y="2004"/>
                      <a:pt x="2939" y="3058"/>
                    </a:cubicBezTo>
                    <a:cubicBezTo>
                      <a:pt x="2955" y="3066"/>
                      <a:pt x="2975" y="3074"/>
                      <a:pt x="2995" y="3074"/>
                    </a:cubicBezTo>
                    <a:cubicBezTo>
                      <a:pt x="3026" y="3074"/>
                      <a:pt x="3058" y="3058"/>
                      <a:pt x="3078" y="3030"/>
                    </a:cubicBezTo>
                    <a:cubicBezTo>
                      <a:pt x="3106" y="2982"/>
                      <a:pt x="3094" y="2923"/>
                      <a:pt x="3050" y="2891"/>
                    </a:cubicBezTo>
                    <a:cubicBezTo>
                      <a:pt x="1525" y="1861"/>
                      <a:pt x="206" y="59"/>
                      <a:pt x="194" y="40"/>
                    </a:cubicBezTo>
                    <a:cubicBezTo>
                      <a:pt x="176" y="14"/>
                      <a:pt x="146" y="0"/>
                      <a:pt x="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7"/>
              <p:cNvSpPr/>
              <p:nvPr/>
            </p:nvSpPr>
            <p:spPr>
              <a:xfrm>
                <a:off x="945250" y="3769392"/>
                <a:ext cx="28019" cy="39706"/>
              </a:xfrm>
              <a:custGeom>
                <a:avLst/>
                <a:gdLst/>
                <a:ahLst/>
                <a:cxnLst/>
                <a:rect l="l" t="t" r="r" b="b"/>
                <a:pathLst>
                  <a:path w="1273" h="1804" extrusionOk="0">
                    <a:moveTo>
                      <a:pt x="1" y="1"/>
                    </a:moveTo>
                    <a:lnTo>
                      <a:pt x="1" y="1"/>
                    </a:lnTo>
                    <a:cubicBezTo>
                      <a:pt x="33" y="116"/>
                      <a:pt x="68" y="231"/>
                      <a:pt x="112" y="341"/>
                    </a:cubicBezTo>
                    <a:cubicBezTo>
                      <a:pt x="294" y="500"/>
                      <a:pt x="456" y="674"/>
                      <a:pt x="595" y="864"/>
                    </a:cubicBezTo>
                    <a:cubicBezTo>
                      <a:pt x="765" y="1094"/>
                      <a:pt x="888" y="1336"/>
                      <a:pt x="983" y="1573"/>
                    </a:cubicBezTo>
                    <a:cubicBezTo>
                      <a:pt x="1074" y="1653"/>
                      <a:pt x="1173" y="1732"/>
                      <a:pt x="1272" y="1803"/>
                    </a:cubicBezTo>
                    <a:cubicBezTo>
                      <a:pt x="1173" y="1458"/>
                      <a:pt x="1011" y="1098"/>
                      <a:pt x="757" y="749"/>
                    </a:cubicBezTo>
                    <a:cubicBezTo>
                      <a:pt x="552" y="464"/>
                      <a:pt x="298" y="215"/>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7"/>
              <p:cNvSpPr/>
              <p:nvPr/>
            </p:nvSpPr>
            <p:spPr>
              <a:xfrm>
                <a:off x="943050" y="3703325"/>
                <a:ext cx="156275" cy="49625"/>
              </a:xfrm>
              <a:custGeom>
                <a:avLst/>
                <a:gdLst/>
                <a:ahLst/>
                <a:cxnLst/>
                <a:rect l="l" t="t" r="r" b="b"/>
                <a:pathLst>
                  <a:path w="6251" h="1985" extrusionOk="0">
                    <a:moveTo>
                      <a:pt x="147" y="0"/>
                    </a:moveTo>
                    <a:cubicBezTo>
                      <a:pt x="96" y="44"/>
                      <a:pt x="48" y="87"/>
                      <a:pt x="1" y="135"/>
                    </a:cubicBezTo>
                    <a:cubicBezTo>
                      <a:pt x="1082" y="1363"/>
                      <a:pt x="2207" y="1985"/>
                      <a:pt x="3351" y="1985"/>
                    </a:cubicBezTo>
                    <a:cubicBezTo>
                      <a:pt x="3407" y="1985"/>
                      <a:pt x="3462" y="1981"/>
                      <a:pt x="3518" y="1977"/>
                    </a:cubicBezTo>
                    <a:cubicBezTo>
                      <a:pt x="4635" y="1921"/>
                      <a:pt x="5573" y="1287"/>
                      <a:pt x="6251" y="638"/>
                    </a:cubicBezTo>
                    <a:cubicBezTo>
                      <a:pt x="6215" y="578"/>
                      <a:pt x="6176" y="519"/>
                      <a:pt x="6136" y="464"/>
                    </a:cubicBezTo>
                    <a:cubicBezTo>
                      <a:pt x="5482" y="1097"/>
                      <a:pt x="4571" y="1723"/>
                      <a:pt x="3506" y="1779"/>
                    </a:cubicBezTo>
                    <a:cubicBezTo>
                      <a:pt x="3454" y="1782"/>
                      <a:pt x="3403" y="1786"/>
                      <a:pt x="3351" y="1786"/>
                    </a:cubicBezTo>
                    <a:cubicBezTo>
                      <a:pt x="2262" y="1786"/>
                      <a:pt x="1189" y="1184"/>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7"/>
              <p:cNvSpPr/>
              <p:nvPr/>
            </p:nvSpPr>
            <p:spPr>
              <a:xfrm>
                <a:off x="976925" y="3794325"/>
                <a:ext cx="71125" cy="52200"/>
              </a:xfrm>
              <a:custGeom>
                <a:avLst/>
                <a:gdLst/>
                <a:ahLst/>
                <a:cxnLst/>
                <a:rect l="l" t="t" r="r" b="b"/>
                <a:pathLst>
                  <a:path w="2845" h="2088" extrusionOk="0">
                    <a:moveTo>
                      <a:pt x="111" y="0"/>
                    </a:moveTo>
                    <a:cubicBezTo>
                      <a:pt x="103" y="0"/>
                      <a:pt x="95" y="4"/>
                      <a:pt x="83" y="4"/>
                    </a:cubicBezTo>
                    <a:cubicBezTo>
                      <a:pt x="32" y="20"/>
                      <a:pt x="0" y="75"/>
                      <a:pt x="16" y="127"/>
                    </a:cubicBezTo>
                    <a:cubicBezTo>
                      <a:pt x="380" y="1458"/>
                      <a:pt x="1624" y="1925"/>
                      <a:pt x="2436" y="2088"/>
                    </a:cubicBezTo>
                    <a:cubicBezTo>
                      <a:pt x="2575" y="2052"/>
                      <a:pt x="2713" y="2004"/>
                      <a:pt x="2844" y="1953"/>
                    </a:cubicBezTo>
                    <a:cubicBezTo>
                      <a:pt x="2163" y="1874"/>
                      <a:pt x="606" y="1533"/>
                      <a:pt x="206" y="75"/>
                    </a:cubicBezTo>
                    <a:cubicBezTo>
                      <a:pt x="194" y="32"/>
                      <a:pt x="155" y="0"/>
                      <a:pt x="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7"/>
              <p:cNvSpPr/>
              <p:nvPr/>
            </p:nvSpPr>
            <p:spPr>
              <a:xfrm>
                <a:off x="503400" y="3702725"/>
                <a:ext cx="204600" cy="174100"/>
              </a:xfrm>
              <a:custGeom>
                <a:avLst/>
                <a:gdLst/>
                <a:ahLst/>
                <a:cxnLst/>
                <a:rect l="l" t="t" r="r" b="b"/>
                <a:pathLst>
                  <a:path w="8184" h="6964" extrusionOk="0">
                    <a:moveTo>
                      <a:pt x="4167" y="0"/>
                    </a:moveTo>
                    <a:cubicBezTo>
                      <a:pt x="3870" y="0"/>
                      <a:pt x="3565" y="28"/>
                      <a:pt x="3260" y="95"/>
                    </a:cubicBezTo>
                    <a:cubicBezTo>
                      <a:pt x="2115" y="337"/>
                      <a:pt x="1188" y="1002"/>
                      <a:pt x="638" y="1858"/>
                    </a:cubicBezTo>
                    <a:cubicBezTo>
                      <a:pt x="868" y="1985"/>
                      <a:pt x="1121" y="2108"/>
                      <a:pt x="1402" y="2230"/>
                    </a:cubicBezTo>
                    <a:cubicBezTo>
                      <a:pt x="1454" y="2250"/>
                      <a:pt x="1474" y="2310"/>
                      <a:pt x="1454" y="2361"/>
                    </a:cubicBezTo>
                    <a:cubicBezTo>
                      <a:pt x="1438" y="2397"/>
                      <a:pt x="1402" y="2420"/>
                      <a:pt x="1363" y="2420"/>
                    </a:cubicBezTo>
                    <a:cubicBezTo>
                      <a:pt x="1351" y="2420"/>
                      <a:pt x="1335" y="2416"/>
                      <a:pt x="1323" y="2413"/>
                    </a:cubicBezTo>
                    <a:cubicBezTo>
                      <a:pt x="1034" y="2286"/>
                      <a:pt x="773" y="2159"/>
                      <a:pt x="535" y="2024"/>
                    </a:cubicBezTo>
                    <a:cubicBezTo>
                      <a:pt x="151" y="2710"/>
                      <a:pt x="0" y="3498"/>
                      <a:pt x="167" y="4286"/>
                    </a:cubicBezTo>
                    <a:cubicBezTo>
                      <a:pt x="507" y="5886"/>
                      <a:pt x="2036" y="6964"/>
                      <a:pt x="3787" y="6964"/>
                    </a:cubicBezTo>
                    <a:cubicBezTo>
                      <a:pt x="4088" y="6964"/>
                      <a:pt x="4389" y="6932"/>
                      <a:pt x="4694" y="6868"/>
                    </a:cubicBezTo>
                    <a:cubicBezTo>
                      <a:pt x="6797" y="6421"/>
                      <a:pt x="8183" y="4543"/>
                      <a:pt x="7787" y="2674"/>
                    </a:cubicBezTo>
                    <a:cubicBezTo>
                      <a:pt x="7447" y="1074"/>
                      <a:pt x="5918"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7"/>
              <p:cNvSpPr/>
              <p:nvPr/>
            </p:nvSpPr>
            <p:spPr>
              <a:xfrm>
                <a:off x="516750" y="3749150"/>
                <a:ext cx="23500" cy="14100"/>
              </a:xfrm>
              <a:custGeom>
                <a:avLst/>
                <a:gdLst/>
                <a:ahLst/>
                <a:cxnLst/>
                <a:rect l="l" t="t" r="r" b="b"/>
                <a:pathLst>
                  <a:path w="940" h="564" extrusionOk="0">
                    <a:moveTo>
                      <a:pt x="104" y="1"/>
                    </a:moveTo>
                    <a:cubicBezTo>
                      <a:pt x="68" y="56"/>
                      <a:pt x="37" y="112"/>
                      <a:pt x="1" y="167"/>
                    </a:cubicBezTo>
                    <a:cubicBezTo>
                      <a:pt x="239" y="302"/>
                      <a:pt x="500" y="429"/>
                      <a:pt x="789" y="556"/>
                    </a:cubicBezTo>
                    <a:cubicBezTo>
                      <a:pt x="801" y="559"/>
                      <a:pt x="817" y="563"/>
                      <a:pt x="829" y="563"/>
                    </a:cubicBezTo>
                    <a:cubicBezTo>
                      <a:pt x="868" y="563"/>
                      <a:pt x="904" y="540"/>
                      <a:pt x="920" y="504"/>
                    </a:cubicBezTo>
                    <a:cubicBezTo>
                      <a:pt x="940" y="453"/>
                      <a:pt x="920" y="393"/>
                      <a:pt x="868" y="373"/>
                    </a:cubicBezTo>
                    <a:cubicBezTo>
                      <a:pt x="587" y="251"/>
                      <a:pt x="334" y="128"/>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7"/>
              <p:cNvSpPr/>
              <p:nvPr/>
            </p:nvSpPr>
            <p:spPr>
              <a:xfrm>
                <a:off x="608250" y="3674400"/>
                <a:ext cx="116375" cy="72250"/>
              </a:xfrm>
              <a:custGeom>
                <a:avLst/>
                <a:gdLst/>
                <a:ahLst/>
                <a:cxnLst/>
                <a:rect l="l" t="t" r="r" b="b"/>
                <a:pathLst>
                  <a:path w="4655" h="2890" extrusionOk="0">
                    <a:moveTo>
                      <a:pt x="4404" y="1"/>
                    </a:moveTo>
                    <a:cubicBezTo>
                      <a:pt x="4207" y="1"/>
                      <a:pt x="3641" y="1158"/>
                      <a:pt x="2464" y="1347"/>
                    </a:cubicBezTo>
                    <a:cubicBezTo>
                      <a:pt x="2355" y="1365"/>
                      <a:pt x="2247" y="1373"/>
                      <a:pt x="2143" y="1373"/>
                    </a:cubicBezTo>
                    <a:cubicBezTo>
                      <a:pt x="1181" y="1373"/>
                      <a:pt x="458" y="695"/>
                      <a:pt x="233" y="695"/>
                    </a:cubicBezTo>
                    <a:cubicBezTo>
                      <a:pt x="209" y="695"/>
                      <a:pt x="191" y="702"/>
                      <a:pt x="179" y="717"/>
                    </a:cubicBezTo>
                    <a:cubicBezTo>
                      <a:pt x="0" y="942"/>
                      <a:pt x="1007" y="2890"/>
                      <a:pt x="2414" y="2890"/>
                    </a:cubicBezTo>
                    <a:cubicBezTo>
                      <a:pt x="2471" y="2890"/>
                      <a:pt x="2529" y="2887"/>
                      <a:pt x="2587" y="2880"/>
                    </a:cubicBezTo>
                    <a:cubicBezTo>
                      <a:pt x="4172" y="2702"/>
                      <a:pt x="4655" y="163"/>
                      <a:pt x="4429" y="8"/>
                    </a:cubicBezTo>
                    <a:cubicBezTo>
                      <a:pt x="4421" y="3"/>
                      <a:pt x="4413"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7"/>
              <p:cNvSpPr/>
              <p:nvPr/>
            </p:nvSpPr>
            <p:spPr>
              <a:xfrm>
                <a:off x="733825" y="3727875"/>
                <a:ext cx="189650" cy="77450"/>
              </a:xfrm>
              <a:custGeom>
                <a:avLst/>
                <a:gdLst/>
                <a:ahLst/>
                <a:cxnLst/>
                <a:rect l="l" t="t" r="r" b="b"/>
                <a:pathLst>
                  <a:path w="7586" h="3098" extrusionOk="0">
                    <a:moveTo>
                      <a:pt x="7284" y="0"/>
                    </a:moveTo>
                    <a:cubicBezTo>
                      <a:pt x="7192" y="0"/>
                      <a:pt x="7103" y="50"/>
                      <a:pt x="7055" y="135"/>
                    </a:cubicBezTo>
                    <a:cubicBezTo>
                      <a:pt x="6211" y="1609"/>
                      <a:pt x="5213" y="2424"/>
                      <a:pt x="4088" y="2551"/>
                    </a:cubicBezTo>
                    <a:cubicBezTo>
                      <a:pt x="3981" y="2563"/>
                      <a:pt x="3875" y="2569"/>
                      <a:pt x="3770" y="2569"/>
                    </a:cubicBezTo>
                    <a:cubicBezTo>
                      <a:pt x="2011" y="2569"/>
                      <a:pt x="514" y="973"/>
                      <a:pt x="491" y="947"/>
                    </a:cubicBezTo>
                    <a:cubicBezTo>
                      <a:pt x="439" y="890"/>
                      <a:pt x="368" y="862"/>
                      <a:pt x="296" y="862"/>
                    </a:cubicBezTo>
                    <a:cubicBezTo>
                      <a:pt x="232" y="862"/>
                      <a:pt x="167" y="885"/>
                      <a:pt x="115" y="931"/>
                    </a:cubicBezTo>
                    <a:cubicBezTo>
                      <a:pt x="8" y="1030"/>
                      <a:pt x="0" y="1197"/>
                      <a:pt x="99" y="1304"/>
                    </a:cubicBezTo>
                    <a:cubicBezTo>
                      <a:pt x="171" y="1383"/>
                      <a:pt x="1771" y="3098"/>
                      <a:pt x="3763" y="3098"/>
                    </a:cubicBezTo>
                    <a:cubicBezTo>
                      <a:pt x="3890" y="3098"/>
                      <a:pt x="4017" y="3090"/>
                      <a:pt x="4143" y="3074"/>
                    </a:cubicBezTo>
                    <a:cubicBezTo>
                      <a:pt x="5446" y="2927"/>
                      <a:pt x="6579" y="2028"/>
                      <a:pt x="7514" y="396"/>
                    </a:cubicBezTo>
                    <a:cubicBezTo>
                      <a:pt x="7585" y="270"/>
                      <a:pt x="7542" y="107"/>
                      <a:pt x="7415" y="36"/>
                    </a:cubicBezTo>
                    <a:cubicBezTo>
                      <a:pt x="7374" y="12"/>
                      <a:pt x="7329" y="0"/>
                      <a:pt x="7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7"/>
              <p:cNvSpPr/>
              <p:nvPr/>
            </p:nvSpPr>
            <p:spPr>
              <a:xfrm>
                <a:off x="957136" y="3636225"/>
                <a:ext cx="180130" cy="153278"/>
              </a:xfrm>
              <a:custGeom>
                <a:avLst/>
                <a:gdLst/>
                <a:ahLst/>
                <a:cxnLst/>
                <a:rect l="l" t="t" r="r" b="b"/>
                <a:pathLst>
                  <a:path w="8184" h="6964" extrusionOk="0">
                    <a:moveTo>
                      <a:pt x="4167" y="0"/>
                    </a:moveTo>
                    <a:cubicBezTo>
                      <a:pt x="3870" y="0"/>
                      <a:pt x="3565" y="28"/>
                      <a:pt x="3260" y="95"/>
                    </a:cubicBezTo>
                    <a:cubicBezTo>
                      <a:pt x="2115" y="337"/>
                      <a:pt x="1188" y="1002"/>
                      <a:pt x="638" y="1858"/>
                    </a:cubicBezTo>
                    <a:cubicBezTo>
                      <a:pt x="868" y="1985"/>
                      <a:pt x="1121" y="2108"/>
                      <a:pt x="1402" y="2230"/>
                    </a:cubicBezTo>
                    <a:cubicBezTo>
                      <a:pt x="1454" y="2250"/>
                      <a:pt x="1474" y="2310"/>
                      <a:pt x="1454" y="2361"/>
                    </a:cubicBezTo>
                    <a:cubicBezTo>
                      <a:pt x="1438" y="2397"/>
                      <a:pt x="1402" y="2420"/>
                      <a:pt x="1363" y="2420"/>
                    </a:cubicBezTo>
                    <a:cubicBezTo>
                      <a:pt x="1351" y="2420"/>
                      <a:pt x="1335" y="2416"/>
                      <a:pt x="1323" y="2413"/>
                    </a:cubicBezTo>
                    <a:cubicBezTo>
                      <a:pt x="1034" y="2286"/>
                      <a:pt x="773" y="2159"/>
                      <a:pt x="535" y="2024"/>
                    </a:cubicBezTo>
                    <a:cubicBezTo>
                      <a:pt x="151" y="2710"/>
                      <a:pt x="0" y="3498"/>
                      <a:pt x="167" y="4286"/>
                    </a:cubicBezTo>
                    <a:cubicBezTo>
                      <a:pt x="507" y="5886"/>
                      <a:pt x="2036" y="6964"/>
                      <a:pt x="3787" y="6964"/>
                    </a:cubicBezTo>
                    <a:cubicBezTo>
                      <a:pt x="4088" y="6964"/>
                      <a:pt x="4389" y="6932"/>
                      <a:pt x="4694" y="6868"/>
                    </a:cubicBezTo>
                    <a:cubicBezTo>
                      <a:pt x="6797" y="6421"/>
                      <a:pt x="8183" y="4543"/>
                      <a:pt x="7787" y="2674"/>
                    </a:cubicBezTo>
                    <a:cubicBezTo>
                      <a:pt x="7447" y="1074"/>
                      <a:pt x="5918"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7"/>
              <p:cNvSpPr/>
              <p:nvPr/>
            </p:nvSpPr>
            <p:spPr>
              <a:xfrm>
                <a:off x="915500" y="3642325"/>
                <a:ext cx="116400" cy="72350"/>
              </a:xfrm>
              <a:custGeom>
                <a:avLst/>
                <a:gdLst/>
                <a:ahLst/>
                <a:cxnLst/>
                <a:rect l="l" t="t" r="r" b="b"/>
                <a:pathLst>
                  <a:path w="4656" h="2894" extrusionOk="0">
                    <a:moveTo>
                      <a:pt x="4405" y="1"/>
                    </a:moveTo>
                    <a:cubicBezTo>
                      <a:pt x="4209" y="1"/>
                      <a:pt x="3643" y="1158"/>
                      <a:pt x="2465" y="1347"/>
                    </a:cubicBezTo>
                    <a:cubicBezTo>
                      <a:pt x="2355" y="1365"/>
                      <a:pt x="2247" y="1373"/>
                      <a:pt x="2142" y="1373"/>
                    </a:cubicBezTo>
                    <a:cubicBezTo>
                      <a:pt x="1177" y="1373"/>
                      <a:pt x="456" y="695"/>
                      <a:pt x="232" y="695"/>
                    </a:cubicBezTo>
                    <a:cubicBezTo>
                      <a:pt x="209" y="695"/>
                      <a:pt x="192" y="702"/>
                      <a:pt x="180" y="717"/>
                    </a:cubicBezTo>
                    <a:cubicBezTo>
                      <a:pt x="1" y="946"/>
                      <a:pt x="1005" y="2893"/>
                      <a:pt x="2418" y="2893"/>
                    </a:cubicBezTo>
                    <a:cubicBezTo>
                      <a:pt x="2474" y="2893"/>
                      <a:pt x="2531" y="2890"/>
                      <a:pt x="2588" y="2884"/>
                    </a:cubicBezTo>
                    <a:cubicBezTo>
                      <a:pt x="4172" y="2702"/>
                      <a:pt x="4655" y="167"/>
                      <a:pt x="4430" y="8"/>
                    </a:cubicBezTo>
                    <a:cubicBezTo>
                      <a:pt x="4422" y="3"/>
                      <a:pt x="4414" y="1"/>
                      <a:pt x="4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7"/>
              <p:cNvSpPr/>
              <p:nvPr/>
            </p:nvSpPr>
            <p:spPr>
              <a:xfrm>
                <a:off x="374475" y="3916000"/>
                <a:ext cx="362825" cy="193825"/>
              </a:xfrm>
              <a:custGeom>
                <a:avLst/>
                <a:gdLst/>
                <a:ahLst/>
                <a:cxnLst/>
                <a:rect l="l" t="t" r="r" b="b"/>
                <a:pathLst>
                  <a:path w="14513" h="7753" extrusionOk="0">
                    <a:moveTo>
                      <a:pt x="4662" y="1"/>
                    </a:moveTo>
                    <a:cubicBezTo>
                      <a:pt x="2181" y="1"/>
                      <a:pt x="0" y="758"/>
                      <a:pt x="0" y="758"/>
                    </a:cubicBezTo>
                    <a:cubicBezTo>
                      <a:pt x="99" y="5071"/>
                      <a:pt x="6326" y="5356"/>
                      <a:pt x="6326" y="5356"/>
                    </a:cubicBezTo>
                    <a:lnTo>
                      <a:pt x="5367" y="6885"/>
                    </a:lnTo>
                    <a:lnTo>
                      <a:pt x="8203" y="7752"/>
                    </a:lnTo>
                    <a:lnTo>
                      <a:pt x="11404" y="4635"/>
                    </a:lnTo>
                    <a:cubicBezTo>
                      <a:pt x="13166" y="4568"/>
                      <a:pt x="14513" y="3479"/>
                      <a:pt x="14513" y="3479"/>
                    </a:cubicBezTo>
                    <a:cubicBezTo>
                      <a:pt x="13435" y="1304"/>
                      <a:pt x="8088" y="627"/>
                      <a:pt x="8088" y="627"/>
                    </a:cubicBezTo>
                    <a:cubicBezTo>
                      <a:pt x="7005" y="160"/>
                      <a:pt x="5802" y="1"/>
                      <a:pt x="4662" y="1"/>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2" name="Google Shape;882;p37"/>
          <p:cNvGrpSpPr/>
          <p:nvPr/>
        </p:nvGrpSpPr>
        <p:grpSpPr>
          <a:xfrm rot="180709">
            <a:off x="6699247" y="2419969"/>
            <a:ext cx="1678402" cy="1779555"/>
            <a:chOff x="2243025" y="2928722"/>
            <a:chExt cx="1078075" cy="1142975"/>
          </a:xfrm>
        </p:grpSpPr>
        <p:grpSp>
          <p:nvGrpSpPr>
            <p:cNvPr id="883" name="Google Shape;883;p37"/>
            <p:cNvGrpSpPr/>
            <p:nvPr/>
          </p:nvGrpSpPr>
          <p:grpSpPr>
            <a:xfrm>
              <a:off x="2243275" y="2928738"/>
              <a:ext cx="1077575" cy="1142900"/>
              <a:chOff x="2243275" y="2928738"/>
              <a:chExt cx="1077575" cy="1142900"/>
            </a:xfrm>
          </p:grpSpPr>
          <p:grpSp>
            <p:nvGrpSpPr>
              <p:cNvPr id="884" name="Google Shape;884;p37"/>
              <p:cNvGrpSpPr/>
              <p:nvPr/>
            </p:nvGrpSpPr>
            <p:grpSpPr>
              <a:xfrm>
                <a:off x="2243275" y="2928738"/>
                <a:ext cx="1077575" cy="1142900"/>
                <a:chOff x="2218725" y="2711700"/>
                <a:chExt cx="1077575" cy="1142900"/>
              </a:xfrm>
            </p:grpSpPr>
            <p:sp>
              <p:nvSpPr>
                <p:cNvPr id="885" name="Google Shape;885;p37"/>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7"/>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7"/>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7"/>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37"/>
              <p:cNvGrpSpPr/>
              <p:nvPr/>
            </p:nvGrpSpPr>
            <p:grpSpPr>
              <a:xfrm>
                <a:off x="2243275" y="2928738"/>
                <a:ext cx="1077575" cy="1142900"/>
                <a:chOff x="2218725" y="2711700"/>
                <a:chExt cx="1077575" cy="1142900"/>
              </a:xfrm>
            </p:grpSpPr>
            <p:sp>
              <p:nvSpPr>
                <p:cNvPr id="890" name="Google Shape;890;p37"/>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7"/>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7"/>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7"/>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94" name="Google Shape;894;p37"/>
            <p:cNvGrpSpPr/>
            <p:nvPr/>
          </p:nvGrpSpPr>
          <p:grpSpPr>
            <a:xfrm>
              <a:off x="2243025" y="2928722"/>
              <a:ext cx="1078075" cy="1142975"/>
              <a:chOff x="2341450" y="2966950"/>
              <a:chExt cx="1078075" cy="1142975"/>
            </a:xfrm>
          </p:grpSpPr>
          <p:sp>
            <p:nvSpPr>
              <p:cNvPr id="895" name="Google Shape;895;p37"/>
              <p:cNvSpPr/>
              <p:nvPr/>
            </p:nvSpPr>
            <p:spPr>
              <a:xfrm>
                <a:off x="2341450" y="3356100"/>
                <a:ext cx="950025" cy="753825"/>
              </a:xfrm>
              <a:custGeom>
                <a:avLst/>
                <a:gdLst/>
                <a:ahLst/>
                <a:cxnLst/>
                <a:rect l="l" t="t" r="r" b="b"/>
                <a:pathLst>
                  <a:path w="38001" h="30153" extrusionOk="0">
                    <a:moveTo>
                      <a:pt x="19203" y="1"/>
                    </a:moveTo>
                    <a:cubicBezTo>
                      <a:pt x="11108" y="1"/>
                      <a:pt x="2930" y="4404"/>
                      <a:pt x="1244" y="10015"/>
                    </a:cubicBezTo>
                    <a:cubicBezTo>
                      <a:pt x="1070" y="10590"/>
                      <a:pt x="0" y="14515"/>
                      <a:pt x="2309" y="17430"/>
                    </a:cubicBezTo>
                    <a:cubicBezTo>
                      <a:pt x="4269" y="19908"/>
                      <a:pt x="7672" y="20014"/>
                      <a:pt x="8240" y="20014"/>
                    </a:cubicBezTo>
                    <a:cubicBezTo>
                      <a:pt x="8294" y="20014"/>
                      <a:pt x="8322" y="20013"/>
                      <a:pt x="8322" y="20013"/>
                    </a:cubicBezTo>
                    <a:lnTo>
                      <a:pt x="8322" y="20013"/>
                    </a:lnTo>
                    <a:cubicBezTo>
                      <a:pt x="7534" y="23712"/>
                      <a:pt x="10390" y="26148"/>
                      <a:pt x="14189" y="26148"/>
                    </a:cubicBezTo>
                    <a:cubicBezTo>
                      <a:pt x="15262" y="26148"/>
                      <a:pt x="16411" y="25953"/>
                      <a:pt x="17575" y="25538"/>
                    </a:cubicBezTo>
                    <a:cubicBezTo>
                      <a:pt x="17575" y="25538"/>
                      <a:pt x="19028" y="26714"/>
                      <a:pt x="20929" y="26790"/>
                    </a:cubicBezTo>
                    <a:lnTo>
                      <a:pt x="24383" y="30152"/>
                    </a:lnTo>
                    <a:lnTo>
                      <a:pt x="27445" y="29218"/>
                    </a:lnTo>
                    <a:lnTo>
                      <a:pt x="26411" y="27566"/>
                    </a:lnTo>
                    <a:cubicBezTo>
                      <a:pt x="26411" y="27566"/>
                      <a:pt x="33125" y="27257"/>
                      <a:pt x="33232" y="22603"/>
                    </a:cubicBezTo>
                    <a:cubicBezTo>
                      <a:pt x="34610" y="22405"/>
                      <a:pt x="35561" y="21890"/>
                      <a:pt x="36207" y="21225"/>
                    </a:cubicBezTo>
                    <a:cubicBezTo>
                      <a:pt x="37541" y="19850"/>
                      <a:pt x="38001" y="17806"/>
                      <a:pt x="37383" y="15925"/>
                    </a:cubicBezTo>
                    <a:cubicBezTo>
                      <a:pt x="37339" y="14693"/>
                      <a:pt x="37141" y="12871"/>
                      <a:pt x="36353" y="10855"/>
                    </a:cubicBezTo>
                    <a:cubicBezTo>
                      <a:pt x="34016" y="4878"/>
                      <a:pt x="28471" y="2173"/>
                      <a:pt x="26530" y="1373"/>
                    </a:cubicBezTo>
                    <a:cubicBezTo>
                      <a:pt x="24227" y="426"/>
                      <a:pt x="21719" y="1"/>
                      <a:pt x="19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7"/>
              <p:cNvSpPr/>
              <p:nvPr/>
            </p:nvSpPr>
            <p:spPr>
              <a:xfrm>
                <a:off x="2783575"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0" y="3478"/>
                    </a:cubicBezTo>
                    <a:cubicBezTo>
                      <a:pt x="0" y="3478"/>
                      <a:pt x="1347" y="4568"/>
                      <a:pt x="3114" y="4639"/>
                    </a:cubicBezTo>
                    <a:lnTo>
                      <a:pt x="6314" y="7752"/>
                    </a:lnTo>
                    <a:lnTo>
                      <a:pt x="9150" y="6889"/>
                    </a:lnTo>
                    <a:lnTo>
                      <a:pt x="8192" y="5356"/>
                    </a:lnTo>
                    <a:cubicBezTo>
                      <a:pt x="8192" y="5356"/>
                      <a:pt x="14414" y="5071"/>
                      <a:pt x="14513" y="757"/>
                    </a:cubicBezTo>
                    <a:cubicBezTo>
                      <a:pt x="14513" y="757"/>
                      <a:pt x="12332" y="0"/>
                      <a:pt x="9851" y="0"/>
                    </a:cubicBezTo>
                    <a:close/>
                  </a:path>
                </a:pathLst>
              </a:custGeom>
              <a:solidFill>
                <a:srgbClr val="C4BFFA">
                  <a:alpha val="36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7"/>
              <p:cNvSpPr/>
              <p:nvPr/>
            </p:nvSpPr>
            <p:spPr>
              <a:xfrm>
                <a:off x="2861200" y="3891350"/>
                <a:ext cx="107775" cy="110250"/>
              </a:xfrm>
              <a:custGeom>
                <a:avLst/>
                <a:gdLst/>
                <a:ahLst/>
                <a:cxnLst/>
                <a:rect l="l" t="t" r="r" b="b"/>
                <a:pathLst>
                  <a:path w="4311" h="4410" extrusionOk="0">
                    <a:moveTo>
                      <a:pt x="4180" y="1"/>
                    </a:moveTo>
                    <a:cubicBezTo>
                      <a:pt x="3954" y="1854"/>
                      <a:pt x="3162" y="3181"/>
                      <a:pt x="1890" y="3835"/>
                    </a:cubicBezTo>
                    <a:cubicBezTo>
                      <a:pt x="1116" y="4238"/>
                      <a:pt x="373" y="4277"/>
                      <a:pt x="111" y="4277"/>
                    </a:cubicBezTo>
                    <a:cubicBezTo>
                      <a:pt x="49" y="4277"/>
                      <a:pt x="14" y="4275"/>
                      <a:pt x="13" y="4275"/>
                    </a:cubicBezTo>
                    <a:lnTo>
                      <a:pt x="1" y="4405"/>
                    </a:lnTo>
                    <a:cubicBezTo>
                      <a:pt x="9" y="4405"/>
                      <a:pt x="52" y="4409"/>
                      <a:pt x="128" y="4409"/>
                    </a:cubicBezTo>
                    <a:cubicBezTo>
                      <a:pt x="413" y="4409"/>
                      <a:pt x="1153" y="4366"/>
                      <a:pt x="1946" y="3958"/>
                    </a:cubicBezTo>
                    <a:cubicBezTo>
                      <a:pt x="2865" y="3486"/>
                      <a:pt x="4017" y="2421"/>
                      <a:pt x="4310" y="17"/>
                    </a:cubicBezTo>
                    <a:lnTo>
                      <a:pt x="4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7"/>
              <p:cNvSpPr/>
              <p:nvPr/>
            </p:nvSpPr>
            <p:spPr>
              <a:xfrm>
                <a:off x="2376500" y="3379225"/>
                <a:ext cx="880425" cy="605775"/>
              </a:xfrm>
              <a:custGeom>
                <a:avLst/>
                <a:gdLst/>
                <a:ahLst/>
                <a:cxnLst/>
                <a:rect l="l" t="t" r="r" b="b"/>
                <a:pathLst>
                  <a:path w="35217" h="24231" extrusionOk="0">
                    <a:moveTo>
                      <a:pt x="17796" y="1"/>
                    </a:moveTo>
                    <a:cubicBezTo>
                      <a:pt x="10293" y="1"/>
                      <a:pt x="2715" y="4083"/>
                      <a:pt x="1153" y="9281"/>
                    </a:cubicBezTo>
                    <a:cubicBezTo>
                      <a:pt x="990" y="9811"/>
                      <a:pt x="0" y="13451"/>
                      <a:pt x="2139" y="16153"/>
                    </a:cubicBezTo>
                    <a:cubicBezTo>
                      <a:pt x="3961" y="18449"/>
                      <a:pt x="7118" y="18546"/>
                      <a:pt x="7636" y="18546"/>
                    </a:cubicBezTo>
                    <a:cubicBezTo>
                      <a:pt x="7683" y="18546"/>
                      <a:pt x="7708" y="18545"/>
                      <a:pt x="7708" y="18545"/>
                    </a:cubicBezTo>
                    <a:lnTo>
                      <a:pt x="7708" y="18545"/>
                    </a:lnTo>
                    <a:cubicBezTo>
                      <a:pt x="6981" y="21973"/>
                      <a:pt x="9628" y="24231"/>
                      <a:pt x="13148" y="24231"/>
                    </a:cubicBezTo>
                    <a:cubicBezTo>
                      <a:pt x="14610" y="24231"/>
                      <a:pt x="16222" y="23842"/>
                      <a:pt x="17804" y="22985"/>
                    </a:cubicBezTo>
                    <a:cubicBezTo>
                      <a:pt x="21067" y="21224"/>
                      <a:pt x="24665" y="20875"/>
                      <a:pt x="27001" y="20875"/>
                    </a:cubicBezTo>
                    <a:cubicBezTo>
                      <a:pt x="28531" y="20875"/>
                      <a:pt x="29521" y="21024"/>
                      <a:pt x="29521" y="21024"/>
                    </a:cubicBezTo>
                    <a:cubicBezTo>
                      <a:pt x="29554" y="21025"/>
                      <a:pt x="29587" y="21025"/>
                      <a:pt x="29620" y="21025"/>
                    </a:cubicBezTo>
                    <a:cubicBezTo>
                      <a:pt x="31559" y="21025"/>
                      <a:pt x="32786" y="20456"/>
                      <a:pt x="33553" y="19666"/>
                    </a:cubicBezTo>
                    <a:cubicBezTo>
                      <a:pt x="34789" y="18394"/>
                      <a:pt x="35216" y="16501"/>
                      <a:pt x="34642" y="14758"/>
                    </a:cubicBezTo>
                    <a:cubicBezTo>
                      <a:pt x="34603" y="13618"/>
                      <a:pt x="34416" y="11926"/>
                      <a:pt x="33684" y="10057"/>
                    </a:cubicBezTo>
                    <a:cubicBezTo>
                      <a:pt x="31521" y="4524"/>
                      <a:pt x="26384" y="2012"/>
                      <a:pt x="24585" y="1272"/>
                    </a:cubicBezTo>
                    <a:cubicBezTo>
                      <a:pt x="22451" y="395"/>
                      <a:pt x="20128" y="1"/>
                      <a:pt x="17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7"/>
              <p:cNvSpPr/>
              <p:nvPr/>
            </p:nvSpPr>
            <p:spPr>
              <a:xfrm>
                <a:off x="2561075" y="3638950"/>
                <a:ext cx="392150" cy="205600"/>
              </a:xfrm>
              <a:custGeom>
                <a:avLst/>
                <a:gdLst/>
                <a:ahLst/>
                <a:cxnLst/>
                <a:rect l="l" t="t" r="r" b="b"/>
                <a:pathLst>
                  <a:path w="15686" h="8224" extrusionOk="0">
                    <a:moveTo>
                      <a:pt x="13287" y="0"/>
                    </a:moveTo>
                    <a:cubicBezTo>
                      <a:pt x="12515" y="0"/>
                      <a:pt x="11634" y="238"/>
                      <a:pt x="10952" y="919"/>
                    </a:cubicBezTo>
                    <a:cubicBezTo>
                      <a:pt x="9510" y="2357"/>
                      <a:pt x="8322" y="3272"/>
                      <a:pt x="3941" y="3854"/>
                    </a:cubicBezTo>
                    <a:cubicBezTo>
                      <a:pt x="2543" y="4041"/>
                      <a:pt x="1521" y="4571"/>
                      <a:pt x="896" y="5427"/>
                    </a:cubicBezTo>
                    <a:cubicBezTo>
                      <a:pt x="0" y="6659"/>
                      <a:pt x="258" y="8152"/>
                      <a:pt x="262" y="8168"/>
                    </a:cubicBezTo>
                    <a:cubicBezTo>
                      <a:pt x="266" y="8200"/>
                      <a:pt x="293" y="8223"/>
                      <a:pt x="325" y="8223"/>
                    </a:cubicBezTo>
                    <a:lnTo>
                      <a:pt x="337" y="8219"/>
                    </a:lnTo>
                    <a:cubicBezTo>
                      <a:pt x="373" y="8215"/>
                      <a:pt x="396" y="8180"/>
                      <a:pt x="392" y="8144"/>
                    </a:cubicBezTo>
                    <a:cubicBezTo>
                      <a:pt x="389" y="8128"/>
                      <a:pt x="139" y="6690"/>
                      <a:pt x="1002" y="5506"/>
                    </a:cubicBezTo>
                    <a:cubicBezTo>
                      <a:pt x="1605" y="4678"/>
                      <a:pt x="2599" y="4167"/>
                      <a:pt x="3957" y="3985"/>
                    </a:cubicBezTo>
                    <a:cubicBezTo>
                      <a:pt x="8382" y="3395"/>
                      <a:pt x="9586" y="2468"/>
                      <a:pt x="11047" y="1011"/>
                    </a:cubicBezTo>
                    <a:cubicBezTo>
                      <a:pt x="11701" y="360"/>
                      <a:pt x="12547" y="131"/>
                      <a:pt x="13287" y="131"/>
                    </a:cubicBezTo>
                    <a:cubicBezTo>
                      <a:pt x="13606" y="131"/>
                      <a:pt x="13905" y="173"/>
                      <a:pt x="14161" y="242"/>
                    </a:cubicBezTo>
                    <a:cubicBezTo>
                      <a:pt x="14893" y="436"/>
                      <a:pt x="15412" y="852"/>
                      <a:pt x="15551" y="1351"/>
                    </a:cubicBezTo>
                    <a:cubicBezTo>
                      <a:pt x="15557" y="1380"/>
                      <a:pt x="15581" y="1398"/>
                      <a:pt x="15609" y="1398"/>
                    </a:cubicBezTo>
                    <a:cubicBezTo>
                      <a:pt x="15616" y="1398"/>
                      <a:pt x="15623" y="1397"/>
                      <a:pt x="15630" y="1395"/>
                    </a:cubicBezTo>
                    <a:cubicBezTo>
                      <a:pt x="15666" y="1387"/>
                      <a:pt x="15685" y="1351"/>
                      <a:pt x="15678" y="1316"/>
                    </a:cubicBezTo>
                    <a:cubicBezTo>
                      <a:pt x="15527" y="773"/>
                      <a:pt x="14976" y="321"/>
                      <a:pt x="14196" y="115"/>
                    </a:cubicBezTo>
                    <a:cubicBezTo>
                      <a:pt x="13930" y="44"/>
                      <a:pt x="13618" y="0"/>
                      <a:pt x="13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7"/>
              <p:cNvSpPr/>
              <p:nvPr/>
            </p:nvSpPr>
            <p:spPr>
              <a:xfrm>
                <a:off x="2392525" y="3544975"/>
                <a:ext cx="300675" cy="175000"/>
              </a:xfrm>
              <a:custGeom>
                <a:avLst/>
                <a:gdLst/>
                <a:ahLst/>
                <a:cxnLst/>
                <a:rect l="l" t="t" r="r" b="b"/>
                <a:pathLst>
                  <a:path w="12027" h="7000" extrusionOk="0">
                    <a:moveTo>
                      <a:pt x="11820" y="0"/>
                    </a:moveTo>
                    <a:cubicBezTo>
                      <a:pt x="11817" y="0"/>
                      <a:pt x="11815" y="0"/>
                      <a:pt x="11812" y="1"/>
                    </a:cubicBezTo>
                    <a:cubicBezTo>
                      <a:pt x="11777" y="5"/>
                      <a:pt x="11753" y="36"/>
                      <a:pt x="11753" y="76"/>
                    </a:cubicBezTo>
                    <a:cubicBezTo>
                      <a:pt x="11892" y="1498"/>
                      <a:pt x="11285" y="2654"/>
                      <a:pt x="9947" y="3510"/>
                    </a:cubicBezTo>
                    <a:cubicBezTo>
                      <a:pt x="8945" y="4152"/>
                      <a:pt x="7883" y="4373"/>
                      <a:pt x="7871" y="4377"/>
                    </a:cubicBezTo>
                    <a:cubicBezTo>
                      <a:pt x="7855" y="4381"/>
                      <a:pt x="7840" y="4389"/>
                      <a:pt x="7832" y="4401"/>
                    </a:cubicBezTo>
                    <a:cubicBezTo>
                      <a:pt x="6618" y="6041"/>
                      <a:pt x="5350" y="6869"/>
                      <a:pt x="4066" y="6869"/>
                    </a:cubicBezTo>
                    <a:cubicBezTo>
                      <a:pt x="4013" y="6869"/>
                      <a:pt x="3959" y="6868"/>
                      <a:pt x="3906" y="6865"/>
                    </a:cubicBezTo>
                    <a:cubicBezTo>
                      <a:pt x="1688" y="6750"/>
                      <a:pt x="147" y="4183"/>
                      <a:pt x="132" y="4160"/>
                    </a:cubicBezTo>
                    <a:cubicBezTo>
                      <a:pt x="118" y="4138"/>
                      <a:pt x="96" y="4126"/>
                      <a:pt x="74" y="4126"/>
                    </a:cubicBezTo>
                    <a:cubicBezTo>
                      <a:pt x="63" y="4126"/>
                      <a:pt x="51" y="4129"/>
                      <a:pt x="41" y="4136"/>
                    </a:cubicBezTo>
                    <a:cubicBezTo>
                      <a:pt x="9" y="4156"/>
                      <a:pt x="1" y="4195"/>
                      <a:pt x="17" y="4227"/>
                    </a:cubicBezTo>
                    <a:cubicBezTo>
                      <a:pt x="33" y="4255"/>
                      <a:pt x="1609" y="6877"/>
                      <a:pt x="3898" y="6996"/>
                    </a:cubicBezTo>
                    <a:cubicBezTo>
                      <a:pt x="3954" y="7000"/>
                      <a:pt x="4009" y="7000"/>
                      <a:pt x="4061" y="7000"/>
                    </a:cubicBezTo>
                    <a:cubicBezTo>
                      <a:pt x="5388" y="7000"/>
                      <a:pt x="6687" y="6160"/>
                      <a:pt x="7923" y="4500"/>
                    </a:cubicBezTo>
                    <a:cubicBezTo>
                      <a:pt x="8093" y="4465"/>
                      <a:pt x="9079" y="4223"/>
                      <a:pt x="10014" y="3625"/>
                    </a:cubicBezTo>
                    <a:cubicBezTo>
                      <a:pt x="11381" y="2754"/>
                      <a:pt x="12026" y="1522"/>
                      <a:pt x="11888" y="60"/>
                    </a:cubicBezTo>
                    <a:cubicBezTo>
                      <a:pt x="11884" y="27"/>
                      <a:pt x="11856" y="0"/>
                      <a:pt x="11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7"/>
              <p:cNvSpPr/>
              <p:nvPr/>
            </p:nvSpPr>
            <p:spPr>
              <a:xfrm>
                <a:off x="2981525" y="3507550"/>
                <a:ext cx="171925" cy="222725"/>
              </a:xfrm>
              <a:custGeom>
                <a:avLst/>
                <a:gdLst/>
                <a:ahLst/>
                <a:cxnLst/>
                <a:rect l="l" t="t" r="r" b="b"/>
                <a:pathLst>
                  <a:path w="6877" h="8909" extrusionOk="0">
                    <a:moveTo>
                      <a:pt x="4682" y="1"/>
                    </a:moveTo>
                    <a:cubicBezTo>
                      <a:pt x="4358" y="1"/>
                      <a:pt x="4035" y="51"/>
                      <a:pt x="3743" y="183"/>
                    </a:cubicBezTo>
                    <a:cubicBezTo>
                      <a:pt x="3252" y="401"/>
                      <a:pt x="2919" y="824"/>
                      <a:pt x="2753" y="1438"/>
                    </a:cubicBezTo>
                    <a:cubicBezTo>
                      <a:pt x="2543" y="2234"/>
                      <a:pt x="2654" y="3066"/>
                      <a:pt x="2765" y="3870"/>
                    </a:cubicBezTo>
                    <a:cubicBezTo>
                      <a:pt x="3011" y="5684"/>
                      <a:pt x="3240" y="7399"/>
                      <a:pt x="52" y="8782"/>
                    </a:cubicBezTo>
                    <a:cubicBezTo>
                      <a:pt x="16" y="8798"/>
                      <a:pt x="0" y="8837"/>
                      <a:pt x="16" y="8869"/>
                    </a:cubicBezTo>
                    <a:cubicBezTo>
                      <a:pt x="28" y="8897"/>
                      <a:pt x="52" y="8908"/>
                      <a:pt x="76" y="8908"/>
                    </a:cubicBezTo>
                    <a:cubicBezTo>
                      <a:pt x="87" y="8908"/>
                      <a:pt x="95" y="8908"/>
                      <a:pt x="103" y="8905"/>
                    </a:cubicBezTo>
                    <a:cubicBezTo>
                      <a:pt x="3387" y="7483"/>
                      <a:pt x="3137" y="5637"/>
                      <a:pt x="2896" y="3850"/>
                    </a:cubicBezTo>
                    <a:cubicBezTo>
                      <a:pt x="2789" y="3062"/>
                      <a:pt x="2678" y="2242"/>
                      <a:pt x="2880" y="1474"/>
                    </a:cubicBezTo>
                    <a:cubicBezTo>
                      <a:pt x="3034" y="900"/>
                      <a:pt x="3343" y="507"/>
                      <a:pt x="3799" y="302"/>
                    </a:cubicBezTo>
                    <a:cubicBezTo>
                      <a:pt x="4067" y="181"/>
                      <a:pt x="4367" y="135"/>
                      <a:pt x="4670" y="135"/>
                    </a:cubicBezTo>
                    <a:cubicBezTo>
                      <a:pt x="5694" y="135"/>
                      <a:pt x="6758" y="664"/>
                      <a:pt x="6773" y="670"/>
                    </a:cubicBezTo>
                    <a:cubicBezTo>
                      <a:pt x="6783" y="675"/>
                      <a:pt x="6793" y="677"/>
                      <a:pt x="6803" y="677"/>
                    </a:cubicBezTo>
                    <a:cubicBezTo>
                      <a:pt x="6827" y="677"/>
                      <a:pt x="6849" y="664"/>
                      <a:pt x="6861" y="642"/>
                    </a:cubicBezTo>
                    <a:cubicBezTo>
                      <a:pt x="6876" y="610"/>
                      <a:pt x="6864" y="567"/>
                      <a:pt x="6833" y="551"/>
                    </a:cubicBezTo>
                    <a:cubicBezTo>
                      <a:pt x="6775" y="524"/>
                      <a:pt x="5724" y="1"/>
                      <a:pt x="4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7"/>
              <p:cNvSpPr/>
              <p:nvPr/>
            </p:nvSpPr>
            <p:spPr>
              <a:xfrm>
                <a:off x="3111250" y="3711925"/>
                <a:ext cx="133100" cy="37950"/>
              </a:xfrm>
              <a:custGeom>
                <a:avLst/>
                <a:gdLst/>
                <a:ahLst/>
                <a:cxnLst/>
                <a:rect l="l" t="t" r="r" b="b"/>
                <a:pathLst>
                  <a:path w="5324" h="1518" extrusionOk="0">
                    <a:moveTo>
                      <a:pt x="2127" y="0"/>
                    </a:moveTo>
                    <a:cubicBezTo>
                      <a:pt x="992" y="0"/>
                      <a:pt x="70" y="335"/>
                      <a:pt x="52" y="341"/>
                    </a:cubicBezTo>
                    <a:cubicBezTo>
                      <a:pt x="20" y="353"/>
                      <a:pt x="0" y="393"/>
                      <a:pt x="12" y="425"/>
                    </a:cubicBezTo>
                    <a:cubicBezTo>
                      <a:pt x="24" y="452"/>
                      <a:pt x="49" y="468"/>
                      <a:pt x="76" y="468"/>
                    </a:cubicBezTo>
                    <a:cubicBezTo>
                      <a:pt x="83" y="468"/>
                      <a:pt x="91" y="467"/>
                      <a:pt x="99" y="464"/>
                    </a:cubicBezTo>
                    <a:cubicBezTo>
                      <a:pt x="115" y="458"/>
                      <a:pt x="1018" y="131"/>
                      <a:pt x="2126" y="131"/>
                    </a:cubicBezTo>
                    <a:cubicBezTo>
                      <a:pt x="3153" y="131"/>
                      <a:pt x="4357" y="412"/>
                      <a:pt x="5197" y="1490"/>
                    </a:cubicBezTo>
                    <a:cubicBezTo>
                      <a:pt x="5213" y="1510"/>
                      <a:pt x="5232" y="1518"/>
                      <a:pt x="5252" y="1518"/>
                    </a:cubicBezTo>
                    <a:cubicBezTo>
                      <a:pt x="5264" y="1518"/>
                      <a:pt x="5280" y="1514"/>
                      <a:pt x="5292" y="1502"/>
                    </a:cubicBezTo>
                    <a:cubicBezTo>
                      <a:pt x="5319" y="1482"/>
                      <a:pt x="5323" y="1438"/>
                      <a:pt x="5304" y="1411"/>
                    </a:cubicBezTo>
                    <a:cubicBezTo>
                      <a:pt x="4430" y="291"/>
                      <a:pt x="3186" y="0"/>
                      <a:pt x="2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7"/>
              <p:cNvSpPr/>
              <p:nvPr/>
            </p:nvSpPr>
            <p:spPr>
              <a:xfrm>
                <a:off x="3156875" y="3659875"/>
                <a:ext cx="41725" cy="59500"/>
              </a:xfrm>
              <a:custGeom>
                <a:avLst/>
                <a:gdLst/>
                <a:ahLst/>
                <a:cxnLst/>
                <a:rect l="l" t="t" r="r" b="b"/>
                <a:pathLst>
                  <a:path w="1669" h="2380" extrusionOk="0">
                    <a:moveTo>
                      <a:pt x="131" y="1"/>
                    </a:moveTo>
                    <a:cubicBezTo>
                      <a:pt x="92" y="1"/>
                      <a:pt x="68" y="3"/>
                      <a:pt x="64" y="3"/>
                    </a:cubicBezTo>
                    <a:cubicBezTo>
                      <a:pt x="29" y="7"/>
                      <a:pt x="1" y="43"/>
                      <a:pt x="9" y="79"/>
                    </a:cubicBezTo>
                    <a:cubicBezTo>
                      <a:pt x="13" y="112"/>
                      <a:pt x="40" y="134"/>
                      <a:pt x="72" y="134"/>
                    </a:cubicBezTo>
                    <a:cubicBezTo>
                      <a:pt x="75" y="134"/>
                      <a:pt x="78" y="134"/>
                      <a:pt x="80" y="134"/>
                    </a:cubicBezTo>
                    <a:cubicBezTo>
                      <a:pt x="81" y="134"/>
                      <a:pt x="101" y="131"/>
                      <a:pt x="135" y="131"/>
                    </a:cubicBezTo>
                    <a:cubicBezTo>
                      <a:pt x="244" y="131"/>
                      <a:pt x="500" y="157"/>
                      <a:pt x="765" y="368"/>
                    </a:cubicBezTo>
                    <a:cubicBezTo>
                      <a:pt x="1185" y="708"/>
                      <a:pt x="1451" y="1382"/>
                      <a:pt x="1534" y="2316"/>
                    </a:cubicBezTo>
                    <a:cubicBezTo>
                      <a:pt x="1534" y="2352"/>
                      <a:pt x="1566" y="2380"/>
                      <a:pt x="1597" y="2380"/>
                    </a:cubicBezTo>
                    <a:lnTo>
                      <a:pt x="1605" y="2380"/>
                    </a:lnTo>
                    <a:cubicBezTo>
                      <a:pt x="1641" y="2376"/>
                      <a:pt x="1669" y="2344"/>
                      <a:pt x="1665" y="2308"/>
                    </a:cubicBezTo>
                    <a:cubicBezTo>
                      <a:pt x="1581" y="1318"/>
                      <a:pt x="1304" y="633"/>
                      <a:pt x="845" y="265"/>
                    </a:cubicBezTo>
                    <a:cubicBezTo>
                      <a:pt x="548" y="28"/>
                      <a:pt x="258"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7"/>
              <p:cNvSpPr/>
              <p:nvPr/>
            </p:nvSpPr>
            <p:spPr>
              <a:xfrm>
                <a:off x="2613250" y="3769800"/>
                <a:ext cx="201250" cy="192275"/>
              </a:xfrm>
              <a:custGeom>
                <a:avLst/>
                <a:gdLst/>
                <a:ahLst/>
                <a:cxnLst/>
                <a:rect l="l" t="t" r="r" b="b"/>
                <a:pathLst>
                  <a:path w="8050" h="7691" extrusionOk="0">
                    <a:moveTo>
                      <a:pt x="6639" y="0"/>
                    </a:moveTo>
                    <a:cubicBezTo>
                      <a:pt x="6202" y="0"/>
                      <a:pt x="5823" y="109"/>
                      <a:pt x="5506" y="328"/>
                    </a:cubicBezTo>
                    <a:cubicBezTo>
                      <a:pt x="4504" y="1021"/>
                      <a:pt x="4481" y="2534"/>
                      <a:pt x="4477" y="2601"/>
                    </a:cubicBezTo>
                    <a:cubicBezTo>
                      <a:pt x="4568" y="4340"/>
                      <a:pt x="4160" y="5651"/>
                      <a:pt x="3268" y="6503"/>
                    </a:cubicBezTo>
                    <a:cubicBezTo>
                      <a:pt x="2268" y="7454"/>
                      <a:pt x="910" y="7561"/>
                      <a:pt x="343" y="7561"/>
                    </a:cubicBezTo>
                    <a:cubicBezTo>
                      <a:pt x="178" y="7561"/>
                      <a:pt x="80" y="7552"/>
                      <a:pt x="76" y="7552"/>
                    </a:cubicBezTo>
                    <a:cubicBezTo>
                      <a:pt x="73" y="7552"/>
                      <a:pt x="71" y="7552"/>
                      <a:pt x="68" y="7552"/>
                    </a:cubicBezTo>
                    <a:cubicBezTo>
                      <a:pt x="35" y="7552"/>
                      <a:pt x="4" y="7575"/>
                      <a:pt x="1" y="7612"/>
                    </a:cubicBezTo>
                    <a:cubicBezTo>
                      <a:pt x="1" y="7647"/>
                      <a:pt x="25" y="7679"/>
                      <a:pt x="60" y="7683"/>
                    </a:cubicBezTo>
                    <a:cubicBezTo>
                      <a:pt x="64" y="7683"/>
                      <a:pt x="167" y="7691"/>
                      <a:pt x="341" y="7691"/>
                    </a:cubicBezTo>
                    <a:cubicBezTo>
                      <a:pt x="932" y="7691"/>
                      <a:pt x="2326" y="7580"/>
                      <a:pt x="3356" y="6598"/>
                    </a:cubicBezTo>
                    <a:cubicBezTo>
                      <a:pt x="4279" y="5722"/>
                      <a:pt x="4702" y="4372"/>
                      <a:pt x="4611" y="2597"/>
                    </a:cubicBezTo>
                    <a:cubicBezTo>
                      <a:pt x="4611" y="2581"/>
                      <a:pt x="4635" y="1088"/>
                      <a:pt x="5582" y="438"/>
                    </a:cubicBezTo>
                    <a:cubicBezTo>
                      <a:pt x="5878" y="234"/>
                      <a:pt x="6233" y="132"/>
                      <a:pt x="6644" y="132"/>
                    </a:cubicBezTo>
                    <a:cubicBezTo>
                      <a:pt x="7030" y="132"/>
                      <a:pt x="7467" y="222"/>
                      <a:pt x="7950" y="403"/>
                    </a:cubicBezTo>
                    <a:cubicBezTo>
                      <a:pt x="7958" y="405"/>
                      <a:pt x="7966" y="407"/>
                      <a:pt x="7974" y="407"/>
                    </a:cubicBezTo>
                    <a:cubicBezTo>
                      <a:pt x="8002" y="407"/>
                      <a:pt x="8028" y="391"/>
                      <a:pt x="8037" y="363"/>
                    </a:cubicBezTo>
                    <a:cubicBezTo>
                      <a:pt x="8049" y="328"/>
                      <a:pt x="8033" y="292"/>
                      <a:pt x="7998" y="280"/>
                    </a:cubicBezTo>
                    <a:cubicBezTo>
                      <a:pt x="7497" y="94"/>
                      <a:pt x="7044" y="0"/>
                      <a:pt x="6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7"/>
              <p:cNvSpPr/>
              <p:nvPr/>
            </p:nvSpPr>
            <p:spPr>
              <a:xfrm>
                <a:off x="2639200" y="3823650"/>
                <a:ext cx="89850" cy="20800"/>
              </a:xfrm>
              <a:custGeom>
                <a:avLst/>
                <a:gdLst/>
                <a:ahLst/>
                <a:cxnLst/>
                <a:rect l="l" t="t" r="r" b="b"/>
                <a:pathLst>
                  <a:path w="3594" h="832" extrusionOk="0">
                    <a:moveTo>
                      <a:pt x="2123" y="0"/>
                    </a:moveTo>
                    <a:cubicBezTo>
                      <a:pt x="1145" y="0"/>
                      <a:pt x="112" y="527"/>
                      <a:pt x="44" y="562"/>
                    </a:cubicBezTo>
                    <a:cubicBezTo>
                      <a:pt x="12" y="578"/>
                      <a:pt x="1" y="617"/>
                      <a:pt x="16" y="649"/>
                    </a:cubicBezTo>
                    <a:cubicBezTo>
                      <a:pt x="27" y="671"/>
                      <a:pt x="50" y="686"/>
                      <a:pt x="73" y="686"/>
                    </a:cubicBezTo>
                    <a:cubicBezTo>
                      <a:pt x="84" y="686"/>
                      <a:pt x="94" y="683"/>
                      <a:pt x="103" y="677"/>
                    </a:cubicBezTo>
                    <a:cubicBezTo>
                      <a:pt x="121" y="669"/>
                      <a:pt x="1161" y="140"/>
                      <a:pt x="2122" y="140"/>
                    </a:cubicBezTo>
                    <a:cubicBezTo>
                      <a:pt x="2653" y="140"/>
                      <a:pt x="3160" y="301"/>
                      <a:pt x="3458" y="800"/>
                    </a:cubicBezTo>
                    <a:cubicBezTo>
                      <a:pt x="3474" y="819"/>
                      <a:pt x="3494" y="831"/>
                      <a:pt x="3518" y="831"/>
                    </a:cubicBezTo>
                    <a:cubicBezTo>
                      <a:pt x="3530" y="831"/>
                      <a:pt x="3542" y="827"/>
                      <a:pt x="3549" y="823"/>
                    </a:cubicBezTo>
                    <a:cubicBezTo>
                      <a:pt x="3581" y="804"/>
                      <a:pt x="3593" y="764"/>
                      <a:pt x="3573" y="732"/>
                    </a:cubicBezTo>
                    <a:cubicBezTo>
                      <a:pt x="3241" y="178"/>
                      <a:pt x="2692" y="0"/>
                      <a:pt x="2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7"/>
              <p:cNvSpPr/>
              <p:nvPr/>
            </p:nvSpPr>
            <p:spPr>
              <a:xfrm>
                <a:off x="2756050" y="3501600"/>
                <a:ext cx="77650" cy="215500"/>
              </a:xfrm>
              <a:custGeom>
                <a:avLst/>
                <a:gdLst/>
                <a:ahLst/>
                <a:cxnLst/>
                <a:rect l="l" t="t" r="r" b="b"/>
                <a:pathLst>
                  <a:path w="3106" h="8620" extrusionOk="0">
                    <a:moveTo>
                      <a:pt x="3029" y="1"/>
                    </a:moveTo>
                    <a:cubicBezTo>
                      <a:pt x="3021" y="1"/>
                      <a:pt x="3014" y="2"/>
                      <a:pt x="3007" y="5"/>
                    </a:cubicBezTo>
                    <a:cubicBezTo>
                      <a:pt x="1379" y="686"/>
                      <a:pt x="436" y="1530"/>
                      <a:pt x="214" y="2516"/>
                    </a:cubicBezTo>
                    <a:cubicBezTo>
                      <a:pt x="64" y="3173"/>
                      <a:pt x="254" y="3768"/>
                      <a:pt x="456" y="4397"/>
                    </a:cubicBezTo>
                    <a:cubicBezTo>
                      <a:pt x="693" y="5130"/>
                      <a:pt x="935" y="5887"/>
                      <a:pt x="733" y="6889"/>
                    </a:cubicBezTo>
                    <a:cubicBezTo>
                      <a:pt x="618" y="7459"/>
                      <a:pt x="381" y="8006"/>
                      <a:pt x="20" y="8517"/>
                    </a:cubicBezTo>
                    <a:cubicBezTo>
                      <a:pt x="0" y="8544"/>
                      <a:pt x="8" y="8588"/>
                      <a:pt x="40" y="8608"/>
                    </a:cubicBezTo>
                    <a:cubicBezTo>
                      <a:pt x="48" y="8616"/>
                      <a:pt x="64" y="8620"/>
                      <a:pt x="76" y="8620"/>
                    </a:cubicBezTo>
                    <a:cubicBezTo>
                      <a:pt x="95" y="8620"/>
                      <a:pt x="119" y="8608"/>
                      <a:pt x="131" y="8592"/>
                    </a:cubicBezTo>
                    <a:cubicBezTo>
                      <a:pt x="499" y="8065"/>
                      <a:pt x="745" y="7503"/>
                      <a:pt x="864" y="6917"/>
                    </a:cubicBezTo>
                    <a:cubicBezTo>
                      <a:pt x="1070" y="5879"/>
                      <a:pt x="812" y="5071"/>
                      <a:pt x="583" y="4358"/>
                    </a:cubicBezTo>
                    <a:cubicBezTo>
                      <a:pt x="385" y="3748"/>
                      <a:pt x="198" y="3170"/>
                      <a:pt x="341" y="2544"/>
                    </a:cubicBezTo>
                    <a:cubicBezTo>
                      <a:pt x="555" y="1601"/>
                      <a:pt x="1470" y="789"/>
                      <a:pt x="3058" y="128"/>
                    </a:cubicBezTo>
                    <a:cubicBezTo>
                      <a:pt x="3090" y="112"/>
                      <a:pt x="3106" y="76"/>
                      <a:pt x="3094" y="40"/>
                    </a:cubicBezTo>
                    <a:cubicBezTo>
                      <a:pt x="3082" y="16"/>
                      <a:pt x="3055" y="1"/>
                      <a:pt x="30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7"/>
              <p:cNvSpPr/>
              <p:nvPr/>
            </p:nvSpPr>
            <p:spPr>
              <a:xfrm>
                <a:off x="3062425" y="3795450"/>
                <a:ext cx="40525" cy="107425"/>
              </a:xfrm>
              <a:custGeom>
                <a:avLst/>
                <a:gdLst/>
                <a:ahLst/>
                <a:cxnLst/>
                <a:rect l="l" t="t" r="r" b="b"/>
                <a:pathLst>
                  <a:path w="1621" h="4297" extrusionOk="0">
                    <a:moveTo>
                      <a:pt x="262" y="1"/>
                    </a:moveTo>
                    <a:cubicBezTo>
                      <a:pt x="248" y="1"/>
                      <a:pt x="235" y="5"/>
                      <a:pt x="222" y="15"/>
                    </a:cubicBezTo>
                    <a:cubicBezTo>
                      <a:pt x="194" y="34"/>
                      <a:pt x="186" y="78"/>
                      <a:pt x="210" y="106"/>
                    </a:cubicBezTo>
                    <a:cubicBezTo>
                      <a:pt x="1458" y="1825"/>
                      <a:pt x="36" y="4173"/>
                      <a:pt x="20" y="4197"/>
                    </a:cubicBezTo>
                    <a:cubicBezTo>
                      <a:pt x="0" y="4229"/>
                      <a:pt x="12" y="4269"/>
                      <a:pt x="44" y="4288"/>
                    </a:cubicBezTo>
                    <a:cubicBezTo>
                      <a:pt x="52" y="4292"/>
                      <a:pt x="64" y="4296"/>
                      <a:pt x="76" y="4296"/>
                    </a:cubicBezTo>
                    <a:cubicBezTo>
                      <a:pt x="99" y="4296"/>
                      <a:pt x="119" y="4284"/>
                      <a:pt x="135" y="4265"/>
                    </a:cubicBezTo>
                    <a:cubicBezTo>
                      <a:pt x="147" y="4241"/>
                      <a:pt x="1620" y="1817"/>
                      <a:pt x="317" y="30"/>
                    </a:cubicBezTo>
                    <a:cubicBezTo>
                      <a:pt x="303" y="11"/>
                      <a:pt x="283" y="1"/>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7"/>
              <p:cNvSpPr/>
              <p:nvPr/>
            </p:nvSpPr>
            <p:spPr>
              <a:xfrm>
                <a:off x="2827650" y="3869800"/>
                <a:ext cx="77150" cy="52875"/>
              </a:xfrm>
              <a:custGeom>
                <a:avLst/>
                <a:gdLst/>
                <a:ahLst/>
                <a:cxnLst/>
                <a:rect l="l" t="t" r="r" b="b"/>
                <a:pathLst>
                  <a:path w="3086" h="2115" extrusionOk="0">
                    <a:moveTo>
                      <a:pt x="73" y="0"/>
                    </a:moveTo>
                    <a:cubicBezTo>
                      <a:pt x="63" y="0"/>
                      <a:pt x="53" y="3"/>
                      <a:pt x="44" y="7"/>
                    </a:cubicBezTo>
                    <a:cubicBezTo>
                      <a:pt x="12" y="27"/>
                      <a:pt x="0" y="67"/>
                      <a:pt x="20" y="98"/>
                    </a:cubicBezTo>
                    <a:cubicBezTo>
                      <a:pt x="1117" y="2055"/>
                      <a:pt x="2998" y="2114"/>
                      <a:pt x="3018" y="2114"/>
                    </a:cubicBezTo>
                    <a:lnTo>
                      <a:pt x="3022" y="2114"/>
                    </a:lnTo>
                    <a:cubicBezTo>
                      <a:pt x="3058" y="2114"/>
                      <a:pt x="3086" y="2087"/>
                      <a:pt x="3086" y="2047"/>
                    </a:cubicBezTo>
                    <a:cubicBezTo>
                      <a:pt x="3086" y="2011"/>
                      <a:pt x="3058" y="1984"/>
                      <a:pt x="3022" y="1980"/>
                    </a:cubicBezTo>
                    <a:cubicBezTo>
                      <a:pt x="3002" y="1980"/>
                      <a:pt x="1192" y="1924"/>
                      <a:pt x="135" y="35"/>
                    </a:cubicBezTo>
                    <a:cubicBezTo>
                      <a:pt x="121" y="13"/>
                      <a:pt x="97"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7"/>
              <p:cNvSpPr/>
              <p:nvPr/>
            </p:nvSpPr>
            <p:spPr>
              <a:xfrm>
                <a:off x="2489675" y="3475875"/>
                <a:ext cx="43000" cy="88550"/>
              </a:xfrm>
              <a:custGeom>
                <a:avLst/>
                <a:gdLst/>
                <a:ahLst/>
                <a:cxnLst/>
                <a:rect l="l" t="t" r="r" b="b"/>
                <a:pathLst>
                  <a:path w="1720" h="3542" extrusionOk="0">
                    <a:moveTo>
                      <a:pt x="769" y="1"/>
                    </a:moveTo>
                    <a:cubicBezTo>
                      <a:pt x="743" y="1"/>
                      <a:pt x="715" y="19"/>
                      <a:pt x="706" y="48"/>
                    </a:cubicBezTo>
                    <a:cubicBezTo>
                      <a:pt x="702" y="67"/>
                      <a:pt x="1" y="2234"/>
                      <a:pt x="1605" y="3525"/>
                    </a:cubicBezTo>
                    <a:cubicBezTo>
                      <a:pt x="1617" y="3537"/>
                      <a:pt x="1632" y="3541"/>
                      <a:pt x="1644" y="3541"/>
                    </a:cubicBezTo>
                    <a:cubicBezTo>
                      <a:pt x="1664" y="3541"/>
                      <a:pt x="1684" y="3533"/>
                      <a:pt x="1696" y="3517"/>
                    </a:cubicBezTo>
                    <a:cubicBezTo>
                      <a:pt x="1720" y="3490"/>
                      <a:pt x="1716" y="3446"/>
                      <a:pt x="1688" y="3422"/>
                    </a:cubicBezTo>
                    <a:cubicBezTo>
                      <a:pt x="155" y="2190"/>
                      <a:pt x="824" y="111"/>
                      <a:pt x="832" y="87"/>
                    </a:cubicBezTo>
                    <a:cubicBezTo>
                      <a:pt x="844" y="55"/>
                      <a:pt x="824" y="16"/>
                      <a:pt x="789" y="4"/>
                    </a:cubicBezTo>
                    <a:cubicBezTo>
                      <a:pt x="783" y="2"/>
                      <a:pt x="776"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7"/>
              <p:cNvSpPr/>
              <p:nvPr/>
            </p:nvSpPr>
            <p:spPr>
              <a:xfrm>
                <a:off x="2621975" y="3441700"/>
                <a:ext cx="123700" cy="61925"/>
              </a:xfrm>
              <a:custGeom>
                <a:avLst/>
                <a:gdLst/>
                <a:ahLst/>
                <a:cxnLst/>
                <a:rect l="l" t="t" r="r" b="b"/>
                <a:pathLst>
                  <a:path w="4948" h="2477" extrusionOk="0">
                    <a:moveTo>
                      <a:pt x="4278" y="1"/>
                    </a:moveTo>
                    <a:cubicBezTo>
                      <a:pt x="2696" y="1"/>
                      <a:pt x="1516" y="343"/>
                      <a:pt x="765" y="1026"/>
                    </a:cubicBezTo>
                    <a:cubicBezTo>
                      <a:pt x="48" y="1672"/>
                      <a:pt x="4" y="2377"/>
                      <a:pt x="4" y="2409"/>
                    </a:cubicBezTo>
                    <a:cubicBezTo>
                      <a:pt x="0" y="2444"/>
                      <a:pt x="32" y="2476"/>
                      <a:pt x="68" y="2476"/>
                    </a:cubicBezTo>
                    <a:lnTo>
                      <a:pt x="72" y="2476"/>
                    </a:lnTo>
                    <a:cubicBezTo>
                      <a:pt x="103" y="2476"/>
                      <a:pt x="135" y="2448"/>
                      <a:pt x="135" y="2413"/>
                    </a:cubicBezTo>
                    <a:cubicBezTo>
                      <a:pt x="135" y="2409"/>
                      <a:pt x="179" y="1731"/>
                      <a:pt x="852" y="1121"/>
                    </a:cubicBezTo>
                    <a:cubicBezTo>
                      <a:pt x="1582" y="462"/>
                      <a:pt x="2736" y="132"/>
                      <a:pt x="4286" y="132"/>
                    </a:cubicBezTo>
                    <a:cubicBezTo>
                      <a:pt x="4477" y="132"/>
                      <a:pt x="4674" y="137"/>
                      <a:pt x="4876" y="147"/>
                    </a:cubicBezTo>
                    <a:cubicBezTo>
                      <a:pt x="4878" y="147"/>
                      <a:pt x="4881" y="147"/>
                      <a:pt x="4883" y="147"/>
                    </a:cubicBezTo>
                    <a:cubicBezTo>
                      <a:pt x="4916" y="147"/>
                      <a:pt x="4944" y="121"/>
                      <a:pt x="4947" y="88"/>
                    </a:cubicBezTo>
                    <a:cubicBezTo>
                      <a:pt x="4947" y="48"/>
                      <a:pt x="4920" y="20"/>
                      <a:pt x="4884" y="16"/>
                    </a:cubicBezTo>
                    <a:cubicBezTo>
                      <a:pt x="4676" y="6"/>
                      <a:pt x="4474" y="1"/>
                      <a:pt x="4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7"/>
              <p:cNvSpPr/>
              <p:nvPr/>
            </p:nvSpPr>
            <p:spPr>
              <a:xfrm>
                <a:off x="2738725" y="3380425"/>
                <a:ext cx="16450" cy="98925"/>
              </a:xfrm>
              <a:custGeom>
                <a:avLst/>
                <a:gdLst/>
                <a:ahLst/>
                <a:cxnLst/>
                <a:rect l="l" t="t" r="r" b="b"/>
                <a:pathLst>
                  <a:path w="658" h="3957" extrusionOk="0">
                    <a:moveTo>
                      <a:pt x="581" y="0"/>
                    </a:moveTo>
                    <a:cubicBezTo>
                      <a:pt x="553" y="0"/>
                      <a:pt x="529" y="19"/>
                      <a:pt x="519" y="47"/>
                    </a:cubicBezTo>
                    <a:cubicBezTo>
                      <a:pt x="515" y="63"/>
                      <a:pt x="0" y="1838"/>
                      <a:pt x="214" y="3897"/>
                    </a:cubicBezTo>
                    <a:cubicBezTo>
                      <a:pt x="218" y="3933"/>
                      <a:pt x="246" y="3957"/>
                      <a:pt x="281" y="3957"/>
                    </a:cubicBezTo>
                    <a:lnTo>
                      <a:pt x="285" y="3957"/>
                    </a:lnTo>
                    <a:cubicBezTo>
                      <a:pt x="325" y="3953"/>
                      <a:pt x="349" y="3921"/>
                      <a:pt x="345" y="3885"/>
                    </a:cubicBezTo>
                    <a:cubicBezTo>
                      <a:pt x="131" y="1853"/>
                      <a:pt x="642" y="103"/>
                      <a:pt x="646" y="87"/>
                    </a:cubicBezTo>
                    <a:cubicBezTo>
                      <a:pt x="658" y="51"/>
                      <a:pt x="638" y="12"/>
                      <a:pt x="602" y="4"/>
                    </a:cubicBezTo>
                    <a:cubicBezTo>
                      <a:pt x="595" y="1"/>
                      <a:pt x="588"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7"/>
              <p:cNvSpPr/>
              <p:nvPr/>
            </p:nvSpPr>
            <p:spPr>
              <a:xfrm>
                <a:off x="2463250" y="3763075"/>
                <a:ext cx="79825" cy="52750"/>
              </a:xfrm>
              <a:custGeom>
                <a:avLst/>
                <a:gdLst/>
                <a:ahLst/>
                <a:cxnLst/>
                <a:rect l="l" t="t" r="r" b="b"/>
                <a:pathLst>
                  <a:path w="3193" h="2110" extrusionOk="0">
                    <a:moveTo>
                      <a:pt x="3121" y="1"/>
                    </a:moveTo>
                    <a:cubicBezTo>
                      <a:pt x="3091" y="1"/>
                      <a:pt x="3064" y="20"/>
                      <a:pt x="3054" y="50"/>
                    </a:cubicBezTo>
                    <a:cubicBezTo>
                      <a:pt x="2535" y="1947"/>
                      <a:pt x="91" y="1979"/>
                      <a:pt x="63" y="1979"/>
                    </a:cubicBezTo>
                    <a:cubicBezTo>
                      <a:pt x="28" y="1979"/>
                      <a:pt x="0" y="2011"/>
                      <a:pt x="0" y="2046"/>
                    </a:cubicBezTo>
                    <a:cubicBezTo>
                      <a:pt x="0" y="2082"/>
                      <a:pt x="28" y="2110"/>
                      <a:pt x="63" y="2110"/>
                    </a:cubicBezTo>
                    <a:cubicBezTo>
                      <a:pt x="91" y="2110"/>
                      <a:pt x="2638" y="2078"/>
                      <a:pt x="3181" y="86"/>
                    </a:cubicBezTo>
                    <a:cubicBezTo>
                      <a:pt x="3192" y="50"/>
                      <a:pt x="3173" y="14"/>
                      <a:pt x="3137" y="2"/>
                    </a:cubicBezTo>
                    <a:cubicBezTo>
                      <a:pt x="3132" y="1"/>
                      <a:pt x="3127" y="1"/>
                      <a:pt x="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7"/>
              <p:cNvSpPr/>
              <p:nvPr/>
            </p:nvSpPr>
            <p:spPr>
              <a:xfrm>
                <a:off x="2881500" y="3582225"/>
                <a:ext cx="18350" cy="60125"/>
              </a:xfrm>
              <a:custGeom>
                <a:avLst/>
                <a:gdLst/>
                <a:ahLst/>
                <a:cxnLst/>
                <a:rect l="l" t="t" r="r" b="b"/>
                <a:pathLst>
                  <a:path w="734" h="2405" extrusionOk="0">
                    <a:moveTo>
                      <a:pt x="662" y="1"/>
                    </a:moveTo>
                    <a:cubicBezTo>
                      <a:pt x="641" y="1"/>
                      <a:pt x="619" y="10"/>
                      <a:pt x="607" y="28"/>
                    </a:cubicBezTo>
                    <a:cubicBezTo>
                      <a:pt x="1" y="871"/>
                      <a:pt x="215" y="2285"/>
                      <a:pt x="227" y="2349"/>
                    </a:cubicBezTo>
                    <a:cubicBezTo>
                      <a:pt x="231" y="2380"/>
                      <a:pt x="258" y="2404"/>
                      <a:pt x="290" y="2404"/>
                    </a:cubicBezTo>
                    <a:lnTo>
                      <a:pt x="302" y="2400"/>
                    </a:lnTo>
                    <a:cubicBezTo>
                      <a:pt x="337" y="2396"/>
                      <a:pt x="361" y="2361"/>
                      <a:pt x="353" y="2325"/>
                    </a:cubicBezTo>
                    <a:cubicBezTo>
                      <a:pt x="353" y="2313"/>
                      <a:pt x="139" y="903"/>
                      <a:pt x="714" y="103"/>
                    </a:cubicBezTo>
                    <a:cubicBezTo>
                      <a:pt x="734" y="75"/>
                      <a:pt x="730" y="36"/>
                      <a:pt x="698" y="12"/>
                    </a:cubicBezTo>
                    <a:cubicBezTo>
                      <a:pt x="687" y="4"/>
                      <a:pt x="675" y="1"/>
                      <a:pt x="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7"/>
              <p:cNvSpPr/>
              <p:nvPr/>
            </p:nvSpPr>
            <p:spPr>
              <a:xfrm>
                <a:off x="2842000" y="3386800"/>
                <a:ext cx="75875" cy="75225"/>
              </a:xfrm>
              <a:custGeom>
                <a:avLst/>
                <a:gdLst/>
                <a:ahLst/>
                <a:cxnLst/>
                <a:rect l="l" t="t" r="r" b="b"/>
                <a:pathLst>
                  <a:path w="3035" h="3009" extrusionOk="0">
                    <a:moveTo>
                      <a:pt x="2957" y="0"/>
                    </a:moveTo>
                    <a:cubicBezTo>
                      <a:pt x="2938" y="0"/>
                      <a:pt x="2918" y="10"/>
                      <a:pt x="2904" y="26"/>
                    </a:cubicBezTo>
                    <a:cubicBezTo>
                      <a:pt x="2892" y="46"/>
                      <a:pt x="1573" y="1852"/>
                      <a:pt x="40" y="2886"/>
                    </a:cubicBezTo>
                    <a:cubicBezTo>
                      <a:pt x="12" y="2906"/>
                      <a:pt x="0" y="2949"/>
                      <a:pt x="24" y="2977"/>
                    </a:cubicBezTo>
                    <a:cubicBezTo>
                      <a:pt x="36" y="2997"/>
                      <a:pt x="56" y="3009"/>
                      <a:pt x="76" y="3009"/>
                    </a:cubicBezTo>
                    <a:cubicBezTo>
                      <a:pt x="91" y="3009"/>
                      <a:pt x="103" y="3005"/>
                      <a:pt x="115" y="2997"/>
                    </a:cubicBezTo>
                    <a:cubicBezTo>
                      <a:pt x="1664" y="1947"/>
                      <a:pt x="2999" y="125"/>
                      <a:pt x="3011" y="105"/>
                    </a:cubicBezTo>
                    <a:cubicBezTo>
                      <a:pt x="3034" y="77"/>
                      <a:pt x="3027" y="34"/>
                      <a:pt x="2995" y="14"/>
                    </a:cubicBezTo>
                    <a:cubicBezTo>
                      <a:pt x="2984" y="4"/>
                      <a:pt x="2970" y="0"/>
                      <a:pt x="2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7"/>
              <p:cNvSpPr/>
              <p:nvPr/>
            </p:nvSpPr>
            <p:spPr>
              <a:xfrm>
                <a:off x="2783775" y="3684100"/>
                <a:ext cx="149150" cy="129450"/>
              </a:xfrm>
              <a:custGeom>
                <a:avLst/>
                <a:gdLst/>
                <a:ahLst/>
                <a:cxnLst/>
                <a:rect l="l" t="t" r="r" b="b"/>
                <a:pathLst>
                  <a:path w="5966" h="5178" extrusionOk="0">
                    <a:moveTo>
                      <a:pt x="2868" y="1"/>
                    </a:moveTo>
                    <a:cubicBezTo>
                      <a:pt x="1399" y="1"/>
                      <a:pt x="167" y="987"/>
                      <a:pt x="40" y="2314"/>
                    </a:cubicBezTo>
                    <a:cubicBezTo>
                      <a:pt x="0" y="2714"/>
                      <a:pt x="68" y="3102"/>
                      <a:pt x="218" y="3455"/>
                    </a:cubicBezTo>
                    <a:cubicBezTo>
                      <a:pt x="515" y="3494"/>
                      <a:pt x="836" y="3581"/>
                      <a:pt x="1177" y="3708"/>
                    </a:cubicBezTo>
                    <a:cubicBezTo>
                      <a:pt x="1212" y="3720"/>
                      <a:pt x="1228" y="3756"/>
                      <a:pt x="1216" y="3791"/>
                    </a:cubicBezTo>
                    <a:cubicBezTo>
                      <a:pt x="1204" y="3819"/>
                      <a:pt x="1181" y="3835"/>
                      <a:pt x="1153" y="3835"/>
                    </a:cubicBezTo>
                    <a:cubicBezTo>
                      <a:pt x="1145" y="3835"/>
                      <a:pt x="1137" y="3835"/>
                      <a:pt x="1129" y="3831"/>
                    </a:cubicBezTo>
                    <a:cubicBezTo>
                      <a:pt x="828" y="3720"/>
                      <a:pt x="547" y="3641"/>
                      <a:pt x="286" y="3597"/>
                    </a:cubicBezTo>
                    <a:lnTo>
                      <a:pt x="286" y="3597"/>
                    </a:lnTo>
                    <a:cubicBezTo>
                      <a:pt x="701" y="4437"/>
                      <a:pt x="1601" y="5059"/>
                      <a:pt x="2690" y="5166"/>
                    </a:cubicBezTo>
                    <a:cubicBezTo>
                      <a:pt x="2797" y="5174"/>
                      <a:pt x="2900" y="5178"/>
                      <a:pt x="3003" y="5178"/>
                    </a:cubicBezTo>
                    <a:cubicBezTo>
                      <a:pt x="4468" y="5178"/>
                      <a:pt x="5704" y="4191"/>
                      <a:pt x="5831" y="2864"/>
                    </a:cubicBezTo>
                    <a:cubicBezTo>
                      <a:pt x="5965" y="1442"/>
                      <a:pt x="4777" y="167"/>
                      <a:pt x="3181" y="17"/>
                    </a:cubicBezTo>
                    <a:cubicBezTo>
                      <a:pt x="3074" y="5"/>
                      <a:pt x="2971" y="1"/>
                      <a:pt x="2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7"/>
              <p:cNvSpPr/>
              <p:nvPr/>
            </p:nvSpPr>
            <p:spPr>
              <a:xfrm>
                <a:off x="2789225" y="3770450"/>
                <a:ext cx="25275" cy="9525"/>
              </a:xfrm>
              <a:custGeom>
                <a:avLst/>
                <a:gdLst/>
                <a:ahLst/>
                <a:cxnLst/>
                <a:rect l="l" t="t" r="r" b="b"/>
                <a:pathLst>
                  <a:path w="1011" h="381" extrusionOk="0">
                    <a:moveTo>
                      <a:pt x="0" y="1"/>
                    </a:moveTo>
                    <a:lnTo>
                      <a:pt x="0" y="1"/>
                    </a:lnTo>
                    <a:cubicBezTo>
                      <a:pt x="20" y="52"/>
                      <a:pt x="44" y="100"/>
                      <a:pt x="68" y="143"/>
                    </a:cubicBezTo>
                    <a:cubicBezTo>
                      <a:pt x="329" y="187"/>
                      <a:pt x="610" y="266"/>
                      <a:pt x="911" y="377"/>
                    </a:cubicBezTo>
                    <a:cubicBezTo>
                      <a:pt x="919" y="381"/>
                      <a:pt x="927" y="381"/>
                      <a:pt x="935" y="381"/>
                    </a:cubicBezTo>
                    <a:cubicBezTo>
                      <a:pt x="963" y="381"/>
                      <a:pt x="986" y="365"/>
                      <a:pt x="998" y="337"/>
                    </a:cubicBezTo>
                    <a:cubicBezTo>
                      <a:pt x="1010" y="302"/>
                      <a:pt x="994" y="266"/>
                      <a:pt x="959" y="254"/>
                    </a:cubicBezTo>
                    <a:cubicBezTo>
                      <a:pt x="618" y="127"/>
                      <a:pt x="297" y="40"/>
                      <a:pt x="0" y="1"/>
                    </a:cubicBezTo>
                    <a:close/>
                  </a:path>
                </a:pathLst>
              </a:custGeom>
              <a:solidFill>
                <a:srgbClr val="94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7"/>
              <p:cNvSpPr/>
              <p:nvPr/>
            </p:nvSpPr>
            <p:spPr>
              <a:xfrm>
                <a:off x="2458000" y="3630425"/>
                <a:ext cx="147050" cy="129450"/>
              </a:xfrm>
              <a:custGeom>
                <a:avLst/>
                <a:gdLst/>
                <a:ahLst/>
                <a:cxnLst/>
                <a:rect l="l" t="t" r="r" b="b"/>
                <a:pathLst>
                  <a:path w="5882" h="5178" extrusionOk="0">
                    <a:moveTo>
                      <a:pt x="2856" y="1"/>
                    </a:moveTo>
                    <a:cubicBezTo>
                      <a:pt x="1390" y="1"/>
                      <a:pt x="155" y="987"/>
                      <a:pt x="28" y="2314"/>
                    </a:cubicBezTo>
                    <a:cubicBezTo>
                      <a:pt x="0" y="2603"/>
                      <a:pt x="28" y="2880"/>
                      <a:pt x="99" y="3150"/>
                    </a:cubicBezTo>
                    <a:cubicBezTo>
                      <a:pt x="467" y="3316"/>
                      <a:pt x="864" y="3423"/>
                      <a:pt x="1287" y="3447"/>
                    </a:cubicBezTo>
                    <a:cubicBezTo>
                      <a:pt x="1339" y="3451"/>
                      <a:pt x="1390" y="3451"/>
                      <a:pt x="1446" y="3451"/>
                    </a:cubicBezTo>
                    <a:cubicBezTo>
                      <a:pt x="2725" y="3451"/>
                      <a:pt x="3985" y="2631"/>
                      <a:pt x="5189" y="1015"/>
                    </a:cubicBezTo>
                    <a:cubicBezTo>
                      <a:pt x="4710" y="472"/>
                      <a:pt x="3993" y="92"/>
                      <a:pt x="3169" y="17"/>
                    </a:cubicBezTo>
                    <a:cubicBezTo>
                      <a:pt x="3062" y="5"/>
                      <a:pt x="2959" y="1"/>
                      <a:pt x="2856" y="1"/>
                    </a:cubicBezTo>
                    <a:close/>
                    <a:moveTo>
                      <a:pt x="5276" y="1118"/>
                    </a:moveTo>
                    <a:cubicBezTo>
                      <a:pt x="4048" y="2754"/>
                      <a:pt x="2761" y="3582"/>
                      <a:pt x="1442" y="3582"/>
                    </a:cubicBezTo>
                    <a:cubicBezTo>
                      <a:pt x="1390" y="3582"/>
                      <a:pt x="1335" y="3582"/>
                      <a:pt x="1279" y="3578"/>
                    </a:cubicBezTo>
                    <a:cubicBezTo>
                      <a:pt x="879" y="3558"/>
                      <a:pt x="503" y="3463"/>
                      <a:pt x="151" y="3316"/>
                    </a:cubicBezTo>
                    <a:lnTo>
                      <a:pt x="151" y="3316"/>
                    </a:lnTo>
                    <a:cubicBezTo>
                      <a:pt x="495" y="4291"/>
                      <a:pt x="1470" y="5047"/>
                      <a:pt x="2678" y="5162"/>
                    </a:cubicBezTo>
                    <a:cubicBezTo>
                      <a:pt x="2785" y="5174"/>
                      <a:pt x="2888" y="5178"/>
                      <a:pt x="2991" y="5178"/>
                    </a:cubicBezTo>
                    <a:cubicBezTo>
                      <a:pt x="4456" y="5178"/>
                      <a:pt x="5692" y="4192"/>
                      <a:pt x="5819" y="2865"/>
                    </a:cubicBezTo>
                    <a:cubicBezTo>
                      <a:pt x="5882" y="2223"/>
                      <a:pt x="5672"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7"/>
              <p:cNvSpPr/>
              <p:nvPr/>
            </p:nvSpPr>
            <p:spPr>
              <a:xfrm>
                <a:off x="2460475" y="3655775"/>
                <a:ext cx="129425" cy="64200"/>
              </a:xfrm>
              <a:custGeom>
                <a:avLst/>
                <a:gdLst/>
                <a:ahLst/>
                <a:cxnLst/>
                <a:rect l="l" t="t" r="r" b="b"/>
                <a:pathLst>
                  <a:path w="5177" h="2568" extrusionOk="0">
                    <a:moveTo>
                      <a:pt x="5090" y="1"/>
                    </a:moveTo>
                    <a:cubicBezTo>
                      <a:pt x="3886" y="1617"/>
                      <a:pt x="2626" y="2437"/>
                      <a:pt x="1347" y="2437"/>
                    </a:cubicBezTo>
                    <a:cubicBezTo>
                      <a:pt x="1291" y="2437"/>
                      <a:pt x="1240" y="2437"/>
                      <a:pt x="1188" y="2433"/>
                    </a:cubicBezTo>
                    <a:cubicBezTo>
                      <a:pt x="765" y="2409"/>
                      <a:pt x="368" y="2302"/>
                      <a:pt x="0" y="2136"/>
                    </a:cubicBezTo>
                    <a:lnTo>
                      <a:pt x="0" y="2136"/>
                    </a:lnTo>
                    <a:cubicBezTo>
                      <a:pt x="16" y="2191"/>
                      <a:pt x="36" y="2247"/>
                      <a:pt x="52" y="2302"/>
                    </a:cubicBezTo>
                    <a:cubicBezTo>
                      <a:pt x="404" y="2449"/>
                      <a:pt x="780" y="2544"/>
                      <a:pt x="1180" y="2564"/>
                    </a:cubicBezTo>
                    <a:cubicBezTo>
                      <a:pt x="1236" y="2568"/>
                      <a:pt x="1291" y="2568"/>
                      <a:pt x="1343" y="2568"/>
                    </a:cubicBezTo>
                    <a:cubicBezTo>
                      <a:pt x="2662" y="2568"/>
                      <a:pt x="3949" y="1740"/>
                      <a:pt x="5177" y="104"/>
                    </a:cubicBezTo>
                    <a:cubicBezTo>
                      <a:pt x="5149" y="68"/>
                      <a:pt x="5122" y="33"/>
                      <a:pt x="5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7"/>
              <p:cNvSpPr/>
              <p:nvPr/>
            </p:nvSpPr>
            <p:spPr>
              <a:xfrm>
                <a:off x="2803475" y="3635950"/>
                <a:ext cx="65075" cy="62175"/>
              </a:xfrm>
              <a:custGeom>
                <a:avLst/>
                <a:gdLst/>
                <a:ahLst/>
                <a:cxnLst/>
                <a:rect l="l" t="t" r="r" b="b"/>
                <a:pathLst>
                  <a:path w="2603" h="2487" extrusionOk="0">
                    <a:moveTo>
                      <a:pt x="1302" y="0"/>
                    </a:moveTo>
                    <a:cubicBezTo>
                      <a:pt x="669" y="0"/>
                      <a:pt x="128" y="481"/>
                      <a:pt x="68" y="1127"/>
                    </a:cubicBezTo>
                    <a:cubicBezTo>
                      <a:pt x="1" y="1808"/>
                      <a:pt x="504" y="2414"/>
                      <a:pt x="1185" y="2481"/>
                    </a:cubicBezTo>
                    <a:cubicBezTo>
                      <a:pt x="1224" y="2485"/>
                      <a:pt x="1263" y="2487"/>
                      <a:pt x="1301" y="2487"/>
                    </a:cubicBezTo>
                    <a:cubicBezTo>
                      <a:pt x="1938" y="2487"/>
                      <a:pt x="2480" y="2003"/>
                      <a:pt x="2540" y="1360"/>
                    </a:cubicBezTo>
                    <a:cubicBezTo>
                      <a:pt x="2603" y="679"/>
                      <a:pt x="2104" y="69"/>
                      <a:pt x="1419" y="6"/>
                    </a:cubicBezTo>
                    <a:cubicBezTo>
                      <a:pt x="1379" y="2"/>
                      <a:pt x="1341"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7"/>
              <p:cNvSpPr/>
              <p:nvPr/>
            </p:nvSpPr>
            <p:spPr>
              <a:xfrm>
                <a:off x="2547400" y="3597300"/>
                <a:ext cx="65200" cy="62125"/>
              </a:xfrm>
              <a:custGeom>
                <a:avLst/>
                <a:gdLst/>
                <a:ahLst/>
                <a:cxnLst/>
                <a:rect l="l" t="t" r="r" b="b"/>
                <a:pathLst>
                  <a:path w="2608" h="2485" extrusionOk="0">
                    <a:moveTo>
                      <a:pt x="1300" y="1"/>
                    </a:moveTo>
                    <a:cubicBezTo>
                      <a:pt x="666" y="1"/>
                      <a:pt x="128" y="484"/>
                      <a:pt x="68" y="1124"/>
                    </a:cubicBezTo>
                    <a:cubicBezTo>
                      <a:pt x="1" y="1809"/>
                      <a:pt x="504" y="2415"/>
                      <a:pt x="1185" y="2479"/>
                    </a:cubicBezTo>
                    <a:cubicBezTo>
                      <a:pt x="1226" y="2483"/>
                      <a:pt x="1267" y="2485"/>
                      <a:pt x="1308" y="2485"/>
                    </a:cubicBezTo>
                    <a:cubicBezTo>
                      <a:pt x="1941" y="2485"/>
                      <a:pt x="2480" y="2002"/>
                      <a:pt x="2540" y="1362"/>
                    </a:cubicBezTo>
                    <a:cubicBezTo>
                      <a:pt x="2607" y="676"/>
                      <a:pt x="2104" y="70"/>
                      <a:pt x="1423" y="7"/>
                    </a:cubicBezTo>
                    <a:cubicBezTo>
                      <a:pt x="1381" y="3"/>
                      <a:pt x="1340" y="1"/>
                      <a:pt x="1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7"/>
              <p:cNvSpPr/>
              <p:nvPr/>
            </p:nvSpPr>
            <p:spPr>
              <a:xfrm>
                <a:off x="2596025" y="3668900"/>
                <a:ext cx="192025" cy="70275"/>
              </a:xfrm>
              <a:custGeom>
                <a:avLst/>
                <a:gdLst/>
                <a:ahLst/>
                <a:cxnLst/>
                <a:rect l="l" t="t" r="r" b="b"/>
                <a:pathLst>
                  <a:path w="7681" h="2811" extrusionOk="0">
                    <a:moveTo>
                      <a:pt x="3469" y="0"/>
                    </a:moveTo>
                    <a:cubicBezTo>
                      <a:pt x="1617" y="0"/>
                      <a:pt x="359" y="1117"/>
                      <a:pt x="107" y="1357"/>
                    </a:cubicBezTo>
                    <a:cubicBezTo>
                      <a:pt x="5" y="1460"/>
                      <a:pt x="1" y="1627"/>
                      <a:pt x="104" y="1734"/>
                    </a:cubicBezTo>
                    <a:cubicBezTo>
                      <a:pt x="154" y="1786"/>
                      <a:pt x="223" y="1813"/>
                      <a:pt x="292" y="1813"/>
                    </a:cubicBezTo>
                    <a:cubicBezTo>
                      <a:pt x="359" y="1813"/>
                      <a:pt x="425" y="1788"/>
                      <a:pt x="476" y="1738"/>
                    </a:cubicBezTo>
                    <a:cubicBezTo>
                      <a:pt x="698" y="1523"/>
                      <a:pt x="1819" y="530"/>
                      <a:pt x="3465" y="530"/>
                    </a:cubicBezTo>
                    <a:cubicBezTo>
                      <a:pt x="3608" y="530"/>
                      <a:pt x="3755" y="537"/>
                      <a:pt x="3906" y="553"/>
                    </a:cubicBezTo>
                    <a:cubicBezTo>
                      <a:pt x="5993" y="779"/>
                      <a:pt x="7039" y="2486"/>
                      <a:pt x="7154" y="2680"/>
                    </a:cubicBezTo>
                    <a:cubicBezTo>
                      <a:pt x="7201" y="2763"/>
                      <a:pt x="7289" y="2811"/>
                      <a:pt x="7380" y="2811"/>
                    </a:cubicBezTo>
                    <a:cubicBezTo>
                      <a:pt x="7427" y="2811"/>
                      <a:pt x="7471" y="2799"/>
                      <a:pt x="7514" y="2775"/>
                    </a:cubicBezTo>
                    <a:cubicBezTo>
                      <a:pt x="7641" y="2700"/>
                      <a:pt x="7681" y="2542"/>
                      <a:pt x="7609" y="2415"/>
                    </a:cubicBezTo>
                    <a:cubicBezTo>
                      <a:pt x="7483" y="2197"/>
                      <a:pt x="6310" y="280"/>
                      <a:pt x="3961" y="26"/>
                    </a:cubicBezTo>
                    <a:cubicBezTo>
                      <a:pt x="3793" y="9"/>
                      <a:pt x="3629"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7"/>
              <p:cNvSpPr/>
              <p:nvPr/>
            </p:nvSpPr>
            <p:spPr>
              <a:xfrm>
                <a:off x="2464925" y="3230200"/>
                <a:ext cx="109150" cy="156450"/>
              </a:xfrm>
              <a:custGeom>
                <a:avLst/>
                <a:gdLst/>
                <a:ahLst/>
                <a:cxnLst/>
                <a:rect l="l" t="t" r="r" b="b"/>
                <a:pathLst>
                  <a:path w="4366" h="6258" extrusionOk="0">
                    <a:moveTo>
                      <a:pt x="2278" y="0"/>
                    </a:moveTo>
                    <a:cubicBezTo>
                      <a:pt x="503" y="2575"/>
                      <a:pt x="0" y="4947"/>
                      <a:pt x="816" y="5720"/>
                    </a:cubicBezTo>
                    <a:cubicBezTo>
                      <a:pt x="1043" y="5931"/>
                      <a:pt x="1611" y="6257"/>
                      <a:pt x="2290" y="6257"/>
                    </a:cubicBezTo>
                    <a:cubicBezTo>
                      <a:pt x="2360" y="6257"/>
                      <a:pt x="2431" y="6254"/>
                      <a:pt x="2504" y="6246"/>
                    </a:cubicBezTo>
                    <a:cubicBezTo>
                      <a:pt x="2983" y="6199"/>
                      <a:pt x="3387" y="5989"/>
                      <a:pt x="3561" y="5838"/>
                    </a:cubicBezTo>
                    <a:cubicBezTo>
                      <a:pt x="4365" y="5145"/>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7"/>
              <p:cNvSpPr/>
              <p:nvPr/>
            </p:nvSpPr>
            <p:spPr>
              <a:xfrm>
                <a:off x="2661675" y="3161175"/>
                <a:ext cx="109150" cy="156450"/>
              </a:xfrm>
              <a:custGeom>
                <a:avLst/>
                <a:gdLst/>
                <a:ahLst/>
                <a:cxnLst/>
                <a:rect l="l" t="t" r="r" b="b"/>
                <a:pathLst>
                  <a:path w="4366" h="6258" extrusionOk="0">
                    <a:moveTo>
                      <a:pt x="2278" y="0"/>
                    </a:moveTo>
                    <a:cubicBezTo>
                      <a:pt x="504" y="2575"/>
                      <a:pt x="1" y="4948"/>
                      <a:pt x="821" y="5720"/>
                    </a:cubicBezTo>
                    <a:cubicBezTo>
                      <a:pt x="1043" y="5932"/>
                      <a:pt x="1611" y="6258"/>
                      <a:pt x="2290" y="6258"/>
                    </a:cubicBezTo>
                    <a:cubicBezTo>
                      <a:pt x="2361" y="6258"/>
                      <a:pt x="2432" y="6254"/>
                      <a:pt x="2504" y="6247"/>
                    </a:cubicBezTo>
                    <a:cubicBezTo>
                      <a:pt x="2987" y="6199"/>
                      <a:pt x="3387" y="5989"/>
                      <a:pt x="3565" y="5839"/>
                    </a:cubicBezTo>
                    <a:cubicBezTo>
                      <a:pt x="4366" y="5146"/>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7"/>
              <p:cNvSpPr/>
              <p:nvPr/>
            </p:nvSpPr>
            <p:spPr>
              <a:xfrm>
                <a:off x="3171050" y="3392575"/>
                <a:ext cx="71525" cy="102575"/>
              </a:xfrm>
              <a:custGeom>
                <a:avLst/>
                <a:gdLst/>
                <a:ahLst/>
                <a:cxnLst/>
                <a:rect l="l" t="t" r="r" b="b"/>
                <a:pathLst>
                  <a:path w="2861" h="4103" extrusionOk="0">
                    <a:moveTo>
                      <a:pt x="1494" y="1"/>
                    </a:moveTo>
                    <a:cubicBezTo>
                      <a:pt x="329" y="1688"/>
                      <a:pt x="0" y="3245"/>
                      <a:pt x="535" y="3748"/>
                    </a:cubicBezTo>
                    <a:cubicBezTo>
                      <a:pt x="683" y="3889"/>
                      <a:pt x="1059" y="4103"/>
                      <a:pt x="1509" y="4103"/>
                    </a:cubicBezTo>
                    <a:cubicBezTo>
                      <a:pt x="1552" y="4103"/>
                      <a:pt x="1596" y="4101"/>
                      <a:pt x="1640" y="4096"/>
                    </a:cubicBezTo>
                    <a:cubicBezTo>
                      <a:pt x="1957" y="4061"/>
                      <a:pt x="2218" y="3926"/>
                      <a:pt x="2333" y="3827"/>
                    </a:cubicBezTo>
                    <a:cubicBezTo>
                      <a:pt x="2860" y="3372"/>
                      <a:pt x="2508" y="1807"/>
                      <a:pt x="1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7"/>
              <p:cNvSpPr/>
              <p:nvPr/>
            </p:nvSpPr>
            <p:spPr>
              <a:xfrm>
                <a:off x="2375900" y="2966950"/>
                <a:ext cx="503950" cy="216325"/>
              </a:xfrm>
              <a:custGeom>
                <a:avLst/>
                <a:gdLst/>
                <a:ahLst/>
                <a:cxnLst/>
                <a:rect l="l" t="t" r="r" b="b"/>
                <a:pathLst>
                  <a:path w="20158" h="8653" extrusionOk="0">
                    <a:moveTo>
                      <a:pt x="10734" y="0"/>
                    </a:moveTo>
                    <a:cubicBezTo>
                      <a:pt x="9107" y="0"/>
                      <a:pt x="7301" y="1261"/>
                      <a:pt x="6742" y="3413"/>
                    </a:cubicBezTo>
                    <a:cubicBezTo>
                      <a:pt x="6678" y="3376"/>
                      <a:pt x="6166" y="3092"/>
                      <a:pt x="5533" y="3092"/>
                    </a:cubicBezTo>
                    <a:cubicBezTo>
                      <a:pt x="5268" y="3092"/>
                      <a:pt x="4982" y="3142"/>
                      <a:pt x="4698" y="3282"/>
                    </a:cubicBezTo>
                    <a:cubicBezTo>
                      <a:pt x="3799" y="3725"/>
                      <a:pt x="3312" y="4886"/>
                      <a:pt x="3648" y="6031"/>
                    </a:cubicBezTo>
                    <a:cubicBezTo>
                      <a:pt x="3275" y="5822"/>
                      <a:pt x="2862" y="5717"/>
                      <a:pt x="2454" y="5717"/>
                    </a:cubicBezTo>
                    <a:cubicBezTo>
                      <a:pt x="2048" y="5717"/>
                      <a:pt x="1647" y="5821"/>
                      <a:pt x="1296" y="6031"/>
                    </a:cubicBezTo>
                    <a:cubicBezTo>
                      <a:pt x="436" y="6546"/>
                      <a:pt x="1" y="7611"/>
                      <a:pt x="246" y="8653"/>
                    </a:cubicBezTo>
                    <a:lnTo>
                      <a:pt x="19124" y="8653"/>
                    </a:lnTo>
                    <a:cubicBezTo>
                      <a:pt x="20157" y="6720"/>
                      <a:pt x="19595" y="4438"/>
                      <a:pt x="18054" y="3413"/>
                    </a:cubicBezTo>
                    <a:cubicBezTo>
                      <a:pt x="17480" y="3030"/>
                      <a:pt x="16798" y="2841"/>
                      <a:pt x="16095" y="2841"/>
                    </a:cubicBezTo>
                    <a:cubicBezTo>
                      <a:pt x="15386" y="2841"/>
                      <a:pt x="14656" y="3033"/>
                      <a:pt x="13994" y="3413"/>
                    </a:cubicBezTo>
                    <a:cubicBezTo>
                      <a:pt x="13804" y="1864"/>
                      <a:pt x="12885" y="549"/>
                      <a:pt x="11638" y="141"/>
                    </a:cubicBezTo>
                    <a:cubicBezTo>
                      <a:pt x="11350" y="46"/>
                      <a:pt x="11045"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7"/>
              <p:cNvSpPr/>
              <p:nvPr/>
            </p:nvSpPr>
            <p:spPr>
              <a:xfrm>
                <a:off x="2448375" y="3092850"/>
                <a:ext cx="379575" cy="90825"/>
              </a:xfrm>
              <a:custGeom>
                <a:avLst/>
                <a:gdLst/>
                <a:ahLst/>
                <a:cxnLst/>
                <a:rect l="l" t="t" r="r" b="b"/>
                <a:pathLst>
                  <a:path w="15183" h="3633" extrusionOk="0">
                    <a:moveTo>
                      <a:pt x="7948" y="0"/>
                    </a:moveTo>
                    <a:cubicBezTo>
                      <a:pt x="7611" y="0"/>
                      <a:pt x="7258" y="46"/>
                      <a:pt x="6897" y="155"/>
                    </a:cubicBezTo>
                    <a:cubicBezTo>
                      <a:pt x="5982" y="428"/>
                      <a:pt x="5356" y="1003"/>
                      <a:pt x="4988" y="1446"/>
                    </a:cubicBezTo>
                    <a:cubicBezTo>
                      <a:pt x="4458" y="1331"/>
                      <a:pt x="3983" y="1282"/>
                      <a:pt x="3558" y="1282"/>
                    </a:cubicBezTo>
                    <a:cubicBezTo>
                      <a:pt x="2275" y="1282"/>
                      <a:pt x="1451" y="1732"/>
                      <a:pt x="951" y="2175"/>
                    </a:cubicBezTo>
                    <a:cubicBezTo>
                      <a:pt x="223" y="2817"/>
                      <a:pt x="13" y="3565"/>
                      <a:pt x="1" y="3597"/>
                    </a:cubicBezTo>
                    <a:lnTo>
                      <a:pt x="132" y="3633"/>
                    </a:lnTo>
                    <a:cubicBezTo>
                      <a:pt x="132" y="3625"/>
                      <a:pt x="342" y="2888"/>
                      <a:pt x="1043" y="2270"/>
                    </a:cubicBezTo>
                    <a:cubicBezTo>
                      <a:pt x="1685" y="1702"/>
                      <a:pt x="2538" y="1415"/>
                      <a:pt x="3555" y="1415"/>
                    </a:cubicBezTo>
                    <a:cubicBezTo>
                      <a:pt x="4006" y="1415"/>
                      <a:pt x="4489" y="1472"/>
                      <a:pt x="5000" y="1585"/>
                    </a:cubicBezTo>
                    <a:lnTo>
                      <a:pt x="5039" y="1593"/>
                    </a:lnTo>
                    <a:lnTo>
                      <a:pt x="5063" y="1561"/>
                    </a:lnTo>
                    <a:cubicBezTo>
                      <a:pt x="5419" y="1125"/>
                      <a:pt x="6029" y="551"/>
                      <a:pt x="6936" y="282"/>
                    </a:cubicBezTo>
                    <a:cubicBezTo>
                      <a:pt x="7284" y="177"/>
                      <a:pt x="7624" y="133"/>
                      <a:pt x="7949" y="133"/>
                    </a:cubicBezTo>
                    <a:cubicBezTo>
                      <a:pt x="9646" y="133"/>
                      <a:pt x="10953" y="1331"/>
                      <a:pt x="11016" y="1391"/>
                    </a:cubicBezTo>
                    <a:lnTo>
                      <a:pt x="11048" y="1418"/>
                    </a:lnTo>
                    <a:lnTo>
                      <a:pt x="11087" y="1403"/>
                    </a:lnTo>
                    <a:cubicBezTo>
                      <a:pt x="11300" y="1311"/>
                      <a:pt x="11738" y="1156"/>
                      <a:pt x="12281" y="1156"/>
                    </a:cubicBezTo>
                    <a:cubicBezTo>
                      <a:pt x="12578" y="1156"/>
                      <a:pt x="12907" y="1202"/>
                      <a:pt x="13246" y="1331"/>
                    </a:cubicBezTo>
                    <a:cubicBezTo>
                      <a:pt x="14755" y="1906"/>
                      <a:pt x="15040" y="3557"/>
                      <a:pt x="15052" y="3625"/>
                    </a:cubicBezTo>
                    <a:lnTo>
                      <a:pt x="15183" y="3605"/>
                    </a:lnTo>
                    <a:cubicBezTo>
                      <a:pt x="15171" y="3530"/>
                      <a:pt x="14870" y="1807"/>
                      <a:pt x="13290" y="1205"/>
                    </a:cubicBezTo>
                    <a:cubicBezTo>
                      <a:pt x="12935" y="1071"/>
                      <a:pt x="12592" y="1022"/>
                      <a:pt x="12282" y="1022"/>
                    </a:cubicBezTo>
                    <a:cubicBezTo>
                      <a:pt x="11746" y="1022"/>
                      <a:pt x="11309" y="1166"/>
                      <a:pt x="11076" y="1264"/>
                    </a:cubicBezTo>
                    <a:cubicBezTo>
                      <a:pt x="10852" y="1067"/>
                      <a:pt x="9577" y="0"/>
                      <a:pt x="7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7"/>
              <p:cNvSpPr/>
              <p:nvPr/>
            </p:nvSpPr>
            <p:spPr>
              <a:xfrm>
                <a:off x="3021525" y="3215350"/>
                <a:ext cx="398000" cy="178750"/>
              </a:xfrm>
              <a:custGeom>
                <a:avLst/>
                <a:gdLst/>
                <a:ahLst/>
                <a:cxnLst/>
                <a:rect l="l" t="t" r="r" b="b"/>
                <a:pathLst>
                  <a:path w="15920" h="7150" extrusionOk="0">
                    <a:moveTo>
                      <a:pt x="8442" y="1"/>
                    </a:moveTo>
                    <a:cubicBezTo>
                      <a:pt x="6949" y="1"/>
                      <a:pt x="5435" y="1061"/>
                      <a:pt x="4936" y="2765"/>
                    </a:cubicBezTo>
                    <a:cubicBezTo>
                      <a:pt x="4526" y="2629"/>
                      <a:pt x="4111" y="2564"/>
                      <a:pt x="3708" y="2564"/>
                    </a:cubicBezTo>
                    <a:cubicBezTo>
                      <a:pt x="2502" y="2564"/>
                      <a:pt x="1397" y="3140"/>
                      <a:pt x="824" y="4096"/>
                    </a:cubicBezTo>
                    <a:cubicBezTo>
                      <a:pt x="0" y="5466"/>
                      <a:pt x="658" y="6995"/>
                      <a:pt x="729" y="7149"/>
                    </a:cubicBezTo>
                    <a:lnTo>
                      <a:pt x="14660" y="7149"/>
                    </a:lnTo>
                    <a:cubicBezTo>
                      <a:pt x="15800" y="6230"/>
                      <a:pt x="15919" y="4563"/>
                      <a:pt x="15032" y="3565"/>
                    </a:cubicBezTo>
                    <a:cubicBezTo>
                      <a:pt x="14574" y="3050"/>
                      <a:pt x="13907" y="2774"/>
                      <a:pt x="13222" y="2774"/>
                    </a:cubicBezTo>
                    <a:cubicBezTo>
                      <a:pt x="12709" y="2774"/>
                      <a:pt x="12187" y="2928"/>
                      <a:pt x="11733" y="3252"/>
                    </a:cubicBezTo>
                    <a:cubicBezTo>
                      <a:pt x="11574" y="1711"/>
                      <a:pt x="10544" y="448"/>
                      <a:pt x="9213" y="99"/>
                    </a:cubicBezTo>
                    <a:cubicBezTo>
                      <a:pt x="8961" y="33"/>
                      <a:pt x="8702" y="1"/>
                      <a:pt x="8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7"/>
              <p:cNvSpPr/>
              <p:nvPr/>
            </p:nvSpPr>
            <p:spPr>
              <a:xfrm>
                <a:off x="3079950" y="3306975"/>
                <a:ext cx="314900" cy="87425"/>
              </a:xfrm>
              <a:custGeom>
                <a:avLst/>
                <a:gdLst/>
                <a:ahLst/>
                <a:cxnLst/>
                <a:rect l="l" t="t" r="r" b="b"/>
                <a:pathLst>
                  <a:path w="12596" h="3497" extrusionOk="0">
                    <a:moveTo>
                      <a:pt x="5871" y="0"/>
                    </a:moveTo>
                    <a:cubicBezTo>
                      <a:pt x="4770" y="0"/>
                      <a:pt x="3684" y="687"/>
                      <a:pt x="3129" y="1789"/>
                    </a:cubicBezTo>
                    <a:cubicBezTo>
                      <a:pt x="2782" y="1496"/>
                      <a:pt x="2354" y="1343"/>
                      <a:pt x="1925" y="1343"/>
                    </a:cubicBezTo>
                    <a:cubicBezTo>
                      <a:pt x="1670" y="1343"/>
                      <a:pt x="1414" y="1397"/>
                      <a:pt x="1173" y="1508"/>
                    </a:cubicBezTo>
                    <a:cubicBezTo>
                      <a:pt x="428" y="1849"/>
                      <a:pt x="0" y="2664"/>
                      <a:pt x="131" y="3492"/>
                    </a:cubicBezTo>
                    <a:lnTo>
                      <a:pt x="262" y="3472"/>
                    </a:lnTo>
                    <a:cubicBezTo>
                      <a:pt x="143" y="2700"/>
                      <a:pt x="539" y="1944"/>
                      <a:pt x="1228" y="1627"/>
                    </a:cubicBezTo>
                    <a:cubicBezTo>
                      <a:pt x="1450" y="1525"/>
                      <a:pt x="1685" y="1476"/>
                      <a:pt x="1921" y="1476"/>
                    </a:cubicBezTo>
                    <a:cubicBezTo>
                      <a:pt x="2347" y="1476"/>
                      <a:pt x="2772" y="1637"/>
                      <a:pt x="3106" y="1944"/>
                    </a:cubicBezTo>
                    <a:lnTo>
                      <a:pt x="3173" y="2007"/>
                    </a:lnTo>
                    <a:lnTo>
                      <a:pt x="3209" y="1924"/>
                    </a:lnTo>
                    <a:cubicBezTo>
                      <a:pt x="3728" y="823"/>
                      <a:pt x="4793" y="130"/>
                      <a:pt x="5873" y="130"/>
                    </a:cubicBezTo>
                    <a:cubicBezTo>
                      <a:pt x="6052" y="130"/>
                      <a:pt x="6232" y="149"/>
                      <a:pt x="6409" y="189"/>
                    </a:cubicBezTo>
                    <a:cubicBezTo>
                      <a:pt x="7728" y="482"/>
                      <a:pt x="8287" y="1773"/>
                      <a:pt x="8346" y="1920"/>
                    </a:cubicBezTo>
                    <a:lnTo>
                      <a:pt x="8390" y="2039"/>
                    </a:lnTo>
                    <a:lnTo>
                      <a:pt x="8461" y="1932"/>
                    </a:lnTo>
                    <a:cubicBezTo>
                      <a:pt x="8898" y="1271"/>
                      <a:pt x="9628" y="900"/>
                      <a:pt x="10345" y="900"/>
                    </a:cubicBezTo>
                    <a:cubicBezTo>
                      <a:pt x="10693" y="900"/>
                      <a:pt x="11038" y="987"/>
                      <a:pt x="11344" y="1171"/>
                    </a:cubicBezTo>
                    <a:cubicBezTo>
                      <a:pt x="12077" y="1615"/>
                      <a:pt x="12453" y="2558"/>
                      <a:pt x="12259" y="3469"/>
                    </a:cubicBezTo>
                    <a:lnTo>
                      <a:pt x="12390" y="3496"/>
                    </a:lnTo>
                    <a:cubicBezTo>
                      <a:pt x="12596" y="2530"/>
                      <a:pt x="12192" y="1528"/>
                      <a:pt x="11412" y="1060"/>
                    </a:cubicBezTo>
                    <a:cubicBezTo>
                      <a:pt x="11084" y="863"/>
                      <a:pt x="10716" y="769"/>
                      <a:pt x="10345" y="769"/>
                    </a:cubicBezTo>
                    <a:cubicBezTo>
                      <a:pt x="9621" y="769"/>
                      <a:pt x="8886" y="1125"/>
                      <a:pt x="8417" y="1761"/>
                    </a:cubicBezTo>
                    <a:cubicBezTo>
                      <a:pt x="8247" y="1397"/>
                      <a:pt x="7649" y="332"/>
                      <a:pt x="6437" y="62"/>
                    </a:cubicBezTo>
                    <a:cubicBezTo>
                      <a:pt x="6250" y="20"/>
                      <a:pt x="6060" y="0"/>
                      <a:pt x="5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7"/>
              <p:cNvSpPr/>
              <p:nvPr/>
            </p:nvSpPr>
            <p:spPr>
              <a:xfrm>
                <a:off x="2867550" y="3137100"/>
                <a:ext cx="169450" cy="263525"/>
              </a:xfrm>
              <a:custGeom>
                <a:avLst/>
                <a:gdLst/>
                <a:ahLst/>
                <a:cxnLst/>
                <a:rect l="l" t="t" r="r" b="b"/>
                <a:pathLst>
                  <a:path w="6778" h="10541" extrusionOk="0">
                    <a:moveTo>
                      <a:pt x="3015" y="1"/>
                    </a:moveTo>
                    <a:lnTo>
                      <a:pt x="0" y="5273"/>
                    </a:lnTo>
                    <a:lnTo>
                      <a:pt x="2262" y="5273"/>
                    </a:lnTo>
                    <a:lnTo>
                      <a:pt x="0" y="10541"/>
                    </a:lnTo>
                    <a:lnTo>
                      <a:pt x="6777" y="3764"/>
                    </a:lnTo>
                    <a:lnTo>
                      <a:pt x="4520" y="3764"/>
                    </a:lnTo>
                    <a:lnTo>
                      <a:pt x="6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3"/>
        <p:cNvGrpSpPr/>
        <p:nvPr/>
      </p:nvGrpSpPr>
      <p:grpSpPr>
        <a:xfrm>
          <a:off x="0" y="0"/>
          <a:ext cx="0" cy="0"/>
          <a:chOff x="0" y="0"/>
          <a:chExt cx="0" cy="0"/>
        </a:xfrm>
      </p:grpSpPr>
      <p:sp>
        <p:nvSpPr>
          <p:cNvPr id="934" name="Google Shape;934;p38"/>
          <p:cNvSpPr txBox="1">
            <a:spLocks noGrp="1"/>
          </p:cNvSpPr>
          <p:nvPr>
            <p:ph type="title"/>
          </p:nvPr>
        </p:nvSpPr>
        <p:spPr>
          <a:xfrm>
            <a:off x="647700" y="2138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Related work</a:t>
            </a:r>
            <a:endParaRPr/>
          </a:p>
        </p:txBody>
      </p:sp>
      <p:sp>
        <p:nvSpPr>
          <p:cNvPr id="935" name="Google Shape;935;p38"/>
          <p:cNvSpPr txBox="1">
            <a:spLocks noGrp="1"/>
          </p:cNvSpPr>
          <p:nvPr>
            <p:ph type="subTitle" idx="2"/>
          </p:nvPr>
        </p:nvSpPr>
        <p:spPr>
          <a:xfrm>
            <a:off x="200675" y="1001875"/>
            <a:ext cx="4492500" cy="427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300" b="1" dirty="0">
                <a:solidFill>
                  <a:schemeClr val="lt2"/>
                </a:solidFill>
              </a:rPr>
              <a:t>Machine learning models predict the emergence of depression in Argentinean college students during periods of COVID-19 quarantine.[2]</a:t>
            </a:r>
            <a:endParaRPr sz="1300" b="1" dirty="0">
              <a:solidFill>
                <a:schemeClr val="lt2"/>
              </a:solidFill>
            </a:endParaRPr>
          </a:p>
          <a:p>
            <a:pPr marL="0" lvl="0" indent="0" algn="l" rtl="0">
              <a:lnSpc>
                <a:spcPct val="115000"/>
              </a:lnSpc>
              <a:spcBef>
                <a:spcPts val="0"/>
              </a:spcBef>
              <a:spcAft>
                <a:spcPts val="0"/>
              </a:spcAft>
              <a:buNone/>
            </a:pPr>
            <a:endParaRPr sz="1200" dirty="0">
              <a:solidFill>
                <a:schemeClr val="lt2"/>
              </a:solidFill>
            </a:endParaRPr>
          </a:p>
          <a:p>
            <a:pPr marL="0" lvl="0" indent="0" algn="l" rtl="0">
              <a:lnSpc>
                <a:spcPct val="115000"/>
              </a:lnSpc>
              <a:spcBef>
                <a:spcPts val="0"/>
              </a:spcBef>
              <a:spcAft>
                <a:spcPts val="0"/>
              </a:spcAft>
              <a:buNone/>
            </a:pPr>
            <a:r>
              <a:rPr lang="en" sz="1300" b="1" i="1" dirty="0">
                <a:solidFill>
                  <a:schemeClr val="lt2"/>
                </a:solidFill>
              </a:rPr>
              <a:t>Methods:</a:t>
            </a:r>
            <a:r>
              <a:rPr lang="en" sz="1300" dirty="0"/>
              <a:t> </a:t>
            </a:r>
            <a:r>
              <a:rPr lang="en" sz="1300" dirty="0">
                <a:solidFill>
                  <a:srgbClr val="000000"/>
                </a:solidFill>
              </a:rPr>
              <a:t>Classification Models (Logistic Regression, SVM, Random Forests) and  Linear Regression Model</a:t>
            </a:r>
            <a:endParaRPr sz="1300" dirty="0">
              <a:solidFill>
                <a:srgbClr val="000000"/>
              </a:solidFill>
            </a:endParaRPr>
          </a:p>
          <a:p>
            <a:pPr marL="0" lvl="0" indent="0" algn="l" rtl="0">
              <a:lnSpc>
                <a:spcPct val="115000"/>
              </a:lnSpc>
              <a:spcBef>
                <a:spcPts val="0"/>
              </a:spcBef>
              <a:spcAft>
                <a:spcPts val="0"/>
              </a:spcAft>
              <a:buNone/>
            </a:pPr>
            <a:endParaRPr sz="1200" dirty="0"/>
          </a:p>
          <a:p>
            <a:pPr marL="0" lvl="0" indent="0" algn="l" rtl="0">
              <a:lnSpc>
                <a:spcPct val="115000"/>
              </a:lnSpc>
              <a:spcBef>
                <a:spcPts val="0"/>
              </a:spcBef>
              <a:spcAft>
                <a:spcPts val="0"/>
              </a:spcAft>
              <a:buNone/>
            </a:pPr>
            <a:r>
              <a:rPr lang="en" sz="1300" b="1" i="1" dirty="0">
                <a:solidFill>
                  <a:schemeClr val="lt2"/>
                </a:solidFill>
              </a:rPr>
              <a:t>Evaluation:</a:t>
            </a:r>
            <a:r>
              <a:rPr lang="en" sz="1300" dirty="0">
                <a:solidFill>
                  <a:schemeClr val="lt2"/>
                </a:solidFill>
              </a:rPr>
              <a:t> </a:t>
            </a:r>
            <a:r>
              <a:rPr lang="en" sz="1300" dirty="0">
                <a:solidFill>
                  <a:srgbClr val="000000"/>
                </a:solidFill>
              </a:rPr>
              <a:t>Classification Models - Balanced Accuracy, F1 Score, Brier Loss, AUPRC</a:t>
            </a:r>
            <a:endParaRPr sz="1300" dirty="0">
              <a:solidFill>
                <a:srgbClr val="000000"/>
              </a:solidFill>
            </a:endParaRPr>
          </a:p>
          <a:p>
            <a:pPr marL="0" lvl="0" indent="0" algn="l" rtl="0">
              <a:lnSpc>
                <a:spcPct val="115000"/>
              </a:lnSpc>
              <a:spcBef>
                <a:spcPts val="0"/>
              </a:spcBef>
              <a:spcAft>
                <a:spcPts val="0"/>
              </a:spcAft>
              <a:buNone/>
            </a:pPr>
            <a:r>
              <a:rPr lang="en" sz="1300" dirty="0">
                <a:solidFill>
                  <a:srgbClr val="000000"/>
                </a:solidFill>
              </a:rPr>
              <a:t>Linear Regression Model - R-square values, Mean Squared Error, and Mean Absolute Error.</a:t>
            </a:r>
            <a:endParaRPr sz="1300" dirty="0">
              <a:solidFill>
                <a:srgbClr val="000000"/>
              </a:solidFill>
            </a:endParaRPr>
          </a:p>
          <a:p>
            <a:pPr marL="0" lvl="0" indent="0" algn="l" rtl="0">
              <a:lnSpc>
                <a:spcPct val="115000"/>
              </a:lnSpc>
              <a:spcBef>
                <a:spcPts val="0"/>
              </a:spcBef>
              <a:spcAft>
                <a:spcPts val="0"/>
              </a:spcAft>
              <a:buNone/>
            </a:pPr>
            <a:endParaRPr sz="1300" dirty="0"/>
          </a:p>
          <a:p>
            <a:pPr marL="0" lvl="0" indent="0" algn="l" rtl="0">
              <a:lnSpc>
                <a:spcPct val="115000"/>
              </a:lnSpc>
              <a:spcBef>
                <a:spcPts val="0"/>
              </a:spcBef>
              <a:spcAft>
                <a:spcPts val="0"/>
              </a:spcAft>
              <a:buNone/>
            </a:pPr>
            <a:r>
              <a:rPr lang="en" sz="1300" b="1" i="1" dirty="0">
                <a:solidFill>
                  <a:schemeClr val="lt2"/>
                </a:solidFill>
              </a:rPr>
              <a:t>Conclusion:</a:t>
            </a:r>
            <a:r>
              <a:rPr lang="en" sz="1300" dirty="0"/>
              <a:t> </a:t>
            </a:r>
            <a:r>
              <a:rPr lang="en" sz="1300" dirty="0">
                <a:solidFill>
                  <a:srgbClr val="000000"/>
                </a:solidFill>
              </a:rPr>
              <a:t>This study highlights the relevance of pre-existing depression and anxiety conditions in predicting depression and the potential of Machine Learning in the timely detection of at-risk students</a:t>
            </a:r>
            <a:r>
              <a:rPr lang="en" sz="1300" dirty="0"/>
              <a:t>.</a:t>
            </a:r>
            <a:endParaRPr sz="1300" dirty="0"/>
          </a:p>
          <a:p>
            <a:pPr marL="0" lvl="0" indent="0" algn="ctr" rtl="0">
              <a:lnSpc>
                <a:spcPct val="115000"/>
              </a:lnSpc>
              <a:spcBef>
                <a:spcPts val="0"/>
              </a:spcBef>
              <a:spcAft>
                <a:spcPts val="0"/>
              </a:spcAft>
              <a:buNone/>
            </a:pPr>
            <a:endParaRPr dirty="0"/>
          </a:p>
        </p:txBody>
      </p:sp>
      <p:grpSp>
        <p:nvGrpSpPr>
          <p:cNvPr id="936" name="Google Shape;936;p38"/>
          <p:cNvGrpSpPr/>
          <p:nvPr/>
        </p:nvGrpSpPr>
        <p:grpSpPr>
          <a:xfrm>
            <a:off x="7744481" y="103780"/>
            <a:ext cx="1302489" cy="792873"/>
            <a:chOff x="4195200" y="1957875"/>
            <a:chExt cx="1238225" cy="753825"/>
          </a:xfrm>
        </p:grpSpPr>
        <p:sp>
          <p:nvSpPr>
            <p:cNvPr id="937" name="Google Shape;937;p38"/>
            <p:cNvSpPr/>
            <p:nvPr/>
          </p:nvSpPr>
          <p:spPr>
            <a:xfrm>
              <a:off x="4195200" y="1957925"/>
              <a:ext cx="1238225" cy="753725"/>
            </a:xfrm>
            <a:custGeom>
              <a:avLst/>
              <a:gdLst/>
              <a:ahLst/>
              <a:cxnLst/>
              <a:rect l="l" t="t" r="r" b="b"/>
              <a:pathLst>
                <a:path w="49529" h="30149" extrusionOk="0">
                  <a:moveTo>
                    <a:pt x="38244" y="5654"/>
                  </a:moveTo>
                  <a:cubicBezTo>
                    <a:pt x="38818" y="5951"/>
                    <a:pt x="39492" y="6229"/>
                    <a:pt x="40038" y="6462"/>
                  </a:cubicBezTo>
                  <a:cubicBezTo>
                    <a:pt x="39741" y="6420"/>
                    <a:pt x="39463" y="6401"/>
                    <a:pt x="39202" y="6401"/>
                  </a:cubicBezTo>
                  <a:cubicBezTo>
                    <a:pt x="39119" y="6401"/>
                    <a:pt x="39037" y="6403"/>
                    <a:pt x="38957" y="6407"/>
                  </a:cubicBezTo>
                  <a:cubicBezTo>
                    <a:pt x="38735" y="6149"/>
                    <a:pt x="38494" y="5900"/>
                    <a:pt x="38244" y="5654"/>
                  </a:cubicBezTo>
                  <a:close/>
                  <a:moveTo>
                    <a:pt x="23087" y="1"/>
                  </a:moveTo>
                  <a:cubicBezTo>
                    <a:pt x="20570" y="1"/>
                    <a:pt x="18062" y="426"/>
                    <a:pt x="15758" y="1373"/>
                  </a:cubicBezTo>
                  <a:cubicBezTo>
                    <a:pt x="13817" y="2169"/>
                    <a:pt x="8272" y="4878"/>
                    <a:pt x="5935" y="10851"/>
                  </a:cubicBezTo>
                  <a:cubicBezTo>
                    <a:pt x="5147" y="12871"/>
                    <a:pt x="4949" y="14693"/>
                    <a:pt x="4905" y="15925"/>
                  </a:cubicBezTo>
                  <a:cubicBezTo>
                    <a:pt x="4838" y="16135"/>
                    <a:pt x="4783" y="16349"/>
                    <a:pt x="4739" y="16558"/>
                  </a:cubicBezTo>
                  <a:cubicBezTo>
                    <a:pt x="4669" y="16544"/>
                    <a:pt x="4600" y="16538"/>
                    <a:pt x="4534" y="16538"/>
                  </a:cubicBezTo>
                  <a:cubicBezTo>
                    <a:pt x="3552" y="16538"/>
                    <a:pt x="3027" y="18025"/>
                    <a:pt x="4890" y="19672"/>
                  </a:cubicBezTo>
                  <a:cubicBezTo>
                    <a:pt x="4354" y="19239"/>
                    <a:pt x="3132" y="18354"/>
                    <a:pt x="2125" y="18354"/>
                  </a:cubicBezTo>
                  <a:cubicBezTo>
                    <a:pt x="1897" y="18354"/>
                    <a:pt x="1679" y="18400"/>
                    <a:pt x="1483" y="18507"/>
                  </a:cubicBezTo>
                  <a:cubicBezTo>
                    <a:pt x="164" y="19371"/>
                    <a:pt x="2616" y="20305"/>
                    <a:pt x="4097" y="20947"/>
                  </a:cubicBezTo>
                  <a:cubicBezTo>
                    <a:pt x="3793" y="20903"/>
                    <a:pt x="3509" y="20883"/>
                    <a:pt x="3246" y="20883"/>
                  </a:cubicBezTo>
                  <a:cubicBezTo>
                    <a:pt x="367" y="20883"/>
                    <a:pt x="0" y="23292"/>
                    <a:pt x="2852" y="23292"/>
                  </a:cubicBezTo>
                  <a:cubicBezTo>
                    <a:pt x="3293" y="23292"/>
                    <a:pt x="3810" y="23234"/>
                    <a:pt x="4406" y="23102"/>
                  </a:cubicBezTo>
                  <a:lnTo>
                    <a:pt x="4406" y="23102"/>
                  </a:lnTo>
                  <a:cubicBezTo>
                    <a:pt x="1516" y="24204"/>
                    <a:pt x="2105" y="26712"/>
                    <a:pt x="3557" y="26712"/>
                  </a:cubicBezTo>
                  <a:cubicBezTo>
                    <a:pt x="4186" y="26712"/>
                    <a:pt x="4977" y="26241"/>
                    <a:pt x="5717" y="24979"/>
                  </a:cubicBezTo>
                  <a:lnTo>
                    <a:pt x="5717" y="24979"/>
                  </a:lnTo>
                  <a:cubicBezTo>
                    <a:pt x="5248" y="26546"/>
                    <a:pt x="5530" y="27185"/>
                    <a:pt x="5984" y="27185"/>
                  </a:cubicBezTo>
                  <a:cubicBezTo>
                    <a:pt x="6469" y="27185"/>
                    <a:pt x="7150" y="26456"/>
                    <a:pt x="7322" y="25352"/>
                  </a:cubicBezTo>
                  <a:cubicBezTo>
                    <a:pt x="7446" y="26554"/>
                    <a:pt x="8207" y="27246"/>
                    <a:pt x="8838" y="27246"/>
                  </a:cubicBezTo>
                  <a:cubicBezTo>
                    <a:pt x="9513" y="27246"/>
                    <a:pt x="10041" y="26454"/>
                    <a:pt x="9484" y="24647"/>
                  </a:cubicBezTo>
                  <a:lnTo>
                    <a:pt x="9484" y="24647"/>
                  </a:lnTo>
                  <a:cubicBezTo>
                    <a:pt x="9619" y="24849"/>
                    <a:pt x="9904" y="25229"/>
                    <a:pt x="10352" y="25526"/>
                  </a:cubicBezTo>
                  <a:cubicBezTo>
                    <a:pt x="12094" y="27178"/>
                    <a:pt x="15049" y="27502"/>
                    <a:pt x="15734" y="27554"/>
                  </a:cubicBezTo>
                  <a:lnTo>
                    <a:pt x="15453" y="27997"/>
                  </a:lnTo>
                  <a:lnTo>
                    <a:pt x="15580" y="28037"/>
                  </a:lnTo>
                  <a:lnTo>
                    <a:pt x="14843" y="29213"/>
                  </a:lnTo>
                  <a:lnTo>
                    <a:pt x="17905" y="30148"/>
                  </a:lnTo>
                  <a:lnTo>
                    <a:pt x="21359" y="26785"/>
                  </a:lnTo>
                  <a:cubicBezTo>
                    <a:pt x="23260" y="26714"/>
                    <a:pt x="24714" y="25538"/>
                    <a:pt x="24714" y="25538"/>
                  </a:cubicBezTo>
                  <a:cubicBezTo>
                    <a:pt x="25877" y="25953"/>
                    <a:pt x="27026" y="26148"/>
                    <a:pt x="28099" y="26148"/>
                  </a:cubicBezTo>
                  <a:cubicBezTo>
                    <a:pt x="31898" y="26148"/>
                    <a:pt x="34754" y="23711"/>
                    <a:pt x="33966" y="20008"/>
                  </a:cubicBezTo>
                  <a:lnTo>
                    <a:pt x="33966" y="20008"/>
                  </a:lnTo>
                  <a:cubicBezTo>
                    <a:pt x="33966" y="20008"/>
                    <a:pt x="33995" y="20009"/>
                    <a:pt x="34048" y="20009"/>
                  </a:cubicBezTo>
                  <a:cubicBezTo>
                    <a:pt x="34617" y="20009"/>
                    <a:pt x="38020" y="19903"/>
                    <a:pt x="39979" y="17430"/>
                  </a:cubicBezTo>
                  <a:cubicBezTo>
                    <a:pt x="41690" y="15271"/>
                    <a:pt x="41548" y="12558"/>
                    <a:pt x="41286" y="11061"/>
                  </a:cubicBezTo>
                  <a:cubicBezTo>
                    <a:pt x="41413" y="10894"/>
                    <a:pt x="41536" y="10708"/>
                    <a:pt x="41658" y="10498"/>
                  </a:cubicBezTo>
                  <a:lnTo>
                    <a:pt x="41658" y="10498"/>
                  </a:lnTo>
                  <a:cubicBezTo>
                    <a:pt x="41189" y="12064"/>
                    <a:pt x="41471" y="12702"/>
                    <a:pt x="41924" y="12702"/>
                  </a:cubicBezTo>
                  <a:cubicBezTo>
                    <a:pt x="42409" y="12702"/>
                    <a:pt x="43091" y="11974"/>
                    <a:pt x="43263" y="10871"/>
                  </a:cubicBezTo>
                  <a:cubicBezTo>
                    <a:pt x="43387" y="12073"/>
                    <a:pt x="44148" y="12765"/>
                    <a:pt x="44779" y="12765"/>
                  </a:cubicBezTo>
                  <a:cubicBezTo>
                    <a:pt x="45454" y="12765"/>
                    <a:pt x="45982" y="11973"/>
                    <a:pt x="45425" y="10166"/>
                  </a:cubicBezTo>
                  <a:lnTo>
                    <a:pt x="45425" y="10166"/>
                  </a:lnTo>
                  <a:cubicBezTo>
                    <a:pt x="45627" y="10467"/>
                    <a:pt x="46166" y="11176"/>
                    <a:pt x="47089" y="11390"/>
                  </a:cubicBezTo>
                  <a:cubicBezTo>
                    <a:pt x="47291" y="11454"/>
                    <a:pt x="47491" y="11487"/>
                    <a:pt x="47677" y="11487"/>
                  </a:cubicBezTo>
                  <a:cubicBezTo>
                    <a:pt x="48389" y="11487"/>
                    <a:pt x="48897" y="11009"/>
                    <a:pt x="48570" y="10035"/>
                  </a:cubicBezTo>
                  <a:cubicBezTo>
                    <a:pt x="48091" y="8609"/>
                    <a:pt x="45615" y="8300"/>
                    <a:pt x="45651" y="8181"/>
                  </a:cubicBezTo>
                  <a:cubicBezTo>
                    <a:pt x="45654" y="8170"/>
                    <a:pt x="45678" y="8165"/>
                    <a:pt x="45720" y="8165"/>
                  </a:cubicBezTo>
                  <a:cubicBezTo>
                    <a:pt x="45891" y="8165"/>
                    <a:pt x="46357" y="8248"/>
                    <a:pt x="46879" y="8344"/>
                  </a:cubicBezTo>
                  <a:cubicBezTo>
                    <a:pt x="47428" y="8442"/>
                    <a:pt x="47712" y="8504"/>
                    <a:pt x="47966" y="8504"/>
                  </a:cubicBezTo>
                  <a:cubicBezTo>
                    <a:pt x="48070" y="8504"/>
                    <a:pt x="48170" y="8494"/>
                    <a:pt x="48281" y="8470"/>
                  </a:cubicBezTo>
                  <a:cubicBezTo>
                    <a:pt x="48471" y="8431"/>
                    <a:pt x="48784" y="8363"/>
                    <a:pt x="49065" y="8098"/>
                  </a:cubicBezTo>
                  <a:cubicBezTo>
                    <a:pt x="49081" y="8082"/>
                    <a:pt x="49097" y="8066"/>
                    <a:pt x="49113" y="8051"/>
                  </a:cubicBezTo>
                  <a:cubicBezTo>
                    <a:pt x="49529" y="7619"/>
                    <a:pt x="49529" y="6938"/>
                    <a:pt x="49137" y="6482"/>
                  </a:cubicBezTo>
                  <a:cubicBezTo>
                    <a:pt x="48903" y="6205"/>
                    <a:pt x="48673" y="6070"/>
                    <a:pt x="48531" y="6003"/>
                  </a:cubicBezTo>
                  <a:cubicBezTo>
                    <a:pt x="48515" y="5995"/>
                    <a:pt x="48499" y="5987"/>
                    <a:pt x="48479" y="5979"/>
                  </a:cubicBezTo>
                  <a:cubicBezTo>
                    <a:pt x="48335" y="5918"/>
                    <a:pt x="47945" y="5793"/>
                    <a:pt x="47434" y="5793"/>
                  </a:cubicBezTo>
                  <a:cubicBezTo>
                    <a:pt x="47215" y="5793"/>
                    <a:pt x="46974" y="5816"/>
                    <a:pt x="46720" y="5876"/>
                  </a:cubicBezTo>
                  <a:cubicBezTo>
                    <a:pt x="46431" y="5947"/>
                    <a:pt x="46182" y="6050"/>
                    <a:pt x="45972" y="6165"/>
                  </a:cubicBezTo>
                  <a:cubicBezTo>
                    <a:pt x="47267" y="5191"/>
                    <a:pt x="47929" y="4268"/>
                    <a:pt x="47699" y="3713"/>
                  </a:cubicBezTo>
                  <a:cubicBezTo>
                    <a:pt x="47525" y="3290"/>
                    <a:pt x="46879" y="3206"/>
                    <a:pt x="46808" y="3195"/>
                  </a:cubicBezTo>
                  <a:cubicBezTo>
                    <a:pt x="46745" y="3186"/>
                    <a:pt x="46682" y="3182"/>
                    <a:pt x="46619" y="3182"/>
                  </a:cubicBezTo>
                  <a:cubicBezTo>
                    <a:pt x="45759" y="3182"/>
                    <a:pt x="44836" y="3927"/>
                    <a:pt x="44364" y="5167"/>
                  </a:cubicBezTo>
                  <a:cubicBezTo>
                    <a:pt x="45208" y="2844"/>
                    <a:pt x="44678" y="1889"/>
                    <a:pt x="43968" y="1889"/>
                  </a:cubicBezTo>
                  <a:cubicBezTo>
                    <a:pt x="43225" y="1889"/>
                    <a:pt x="42285" y="2933"/>
                    <a:pt x="42514" y="4549"/>
                  </a:cubicBezTo>
                  <a:cubicBezTo>
                    <a:pt x="42027" y="2746"/>
                    <a:pt x="41144" y="2054"/>
                    <a:pt x="40473" y="2054"/>
                  </a:cubicBezTo>
                  <a:cubicBezTo>
                    <a:pt x="39491" y="2054"/>
                    <a:pt x="38968" y="3541"/>
                    <a:pt x="40831" y="5187"/>
                  </a:cubicBezTo>
                  <a:cubicBezTo>
                    <a:pt x="40294" y="4754"/>
                    <a:pt x="39071" y="3871"/>
                    <a:pt x="38064" y="3871"/>
                  </a:cubicBezTo>
                  <a:cubicBezTo>
                    <a:pt x="37836" y="3871"/>
                    <a:pt x="37620" y="3916"/>
                    <a:pt x="37424" y="4022"/>
                  </a:cubicBezTo>
                  <a:cubicBezTo>
                    <a:pt x="37131" y="4216"/>
                    <a:pt x="37024" y="4415"/>
                    <a:pt x="37052" y="4609"/>
                  </a:cubicBezTo>
                  <a:cubicBezTo>
                    <a:pt x="33525" y="1819"/>
                    <a:pt x="28289" y="1"/>
                    <a:pt x="23087"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8" name="Google Shape;938;p38"/>
            <p:cNvGrpSpPr/>
            <p:nvPr/>
          </p:nvGrpSpPr>
          <p:grpSpPr>
            <a:xfrm>
              <a:off x="4195200" y="1957875"/>
              <a:ext cx="1238225" cy="753825"/>
              <a:chOff x="4195200" y="3356100"/>
              <a:chExt cx="1238225" cy="753825"/>
            </a:xfrm>
          </p:grpSpPr>
          <p:sp>
            <p:nvSpPr>
              <p:cNvPr id="939" name="Google Shape;939;p38"/>
              <p:cNvSpPr/>
              <p:nvPr/>
            </p:nvSpPr>
            <p:spPr>
              <a:xfrm>
                <a:off x="4302375" y="3356100"/>
                <a:ext cx="950050" cy="753825"/>
              </a:xfrm>
              <a:custGeom>
                <a:avLst/>
                <a:gdLst/>
                <a:ahLst/>
                <a:cxnLst/>
                <a:rect l="l" t="t" r="r" b="b"/>
                <a:pathLst>
                  <a:path w="38002" h="30153" extrusionOk="0">
                    <a:moveTo>
                      <a:pt x="18798" y="1"/>
                    </a:moveTo>
                    <a:cubicBezTo>
                      <a:pt x="16282" y="1"/>
                      <a:pt x="13774" y="426"/>
                      <a:pt x="11471" y="1373"/>
                    </a:cubicBezTo>
                    <a:cubicBezTo>
                      <a:pt x="9530" y="2173"/>
                      <a:pt x="3985" y="4878"/>
                      <a:pt x="1648" y="10855"/>
                    </a:cubicBezTo>
                    <a:cubicBezTo>
                      <a:pt x="860" y="12871"/>
                      <a:pt x="662" y="14693"/>
                      <a:pt x="618" y="15925"/>
                    </a:cubicBezTo>
                    <a:cubicBezTo>
                      <a:pt x="0" y="17806"/>
                      <a:pt x="460" y="19850"/>
                      <a:pt x="1795" y="21225"/>
                    </a:cubicBezTo>
                    <a:cubicBezTo>
                      <a:pt x="2440" y="21890"/>
                      <a:pt x="3387" y="22405"/>
                      <a:pt x="4769" y="22603"/>
                    </a:cubicBezTo>
                    <a:lnTo>
                      <a:pt x="4765" y="22603"/>
                    </a:lnTo>
                    <a:cubicBezTo>
                      <a:pt x="4876" y="27257"/>
                      <a:pt x="11590" y="27566"/>
                      <a:pt x="11590" y="27566"/>
                    </a:cubicBezTo>
                    <a:lnTo>
                      <a:pt x="10556" y="29218"/>
                    </a:lnTo>
                    <a:lnTo>
                      <a:pt x="13618" y="30152"/>
                    </a:lnTo>
                    <a:lnTo>
                      <a:pt x="17072" y="26790"/>
                    </a:lnTo>
                    <a:cubicBezTo>
                      <a:pt x="18973" y="26714"/>
                      <a:pt x="20427" y="25538"/>
                      <a:pt x="20427" y="25538"/>
                    </a:cubicBezTo>
                    <a:cubicBezTo>
                      <a:pt x="21590" y="25953"/>
                      <a:pt x="22739" y="26148"/>
                      <a:pt x="23812" y="26148"/>
                    </a:cubicBezTo>
                    <a:cubicBezTo>
                      <a:pt x="27611" y="26148"/>
                      <a:pt x="30467" y="23712"/>
                      <a:pt x="29679" y="20013"/>
                    </a:cubicBezTo>
                    <a:lnTo>
                      <a:pt x="29679" y="20013"/>
                    </a:lnTo>
                    <a:cubicBezTo>
                      <a:pt x="29679" y="20013"/>
                      <a:pt x="29708" y="20014"/>
                      <a:pt x="29761" y="20014"/>
                    </a:cubicBezTo>
                    <a:cubicBezTo>
                      <a:pt x="30329" y="20014"/>
                      <a:pt x="33733" y="19908"/>
                      <a:pt x="35692" y="17430"/>
                    </a:cubicBezTo>
                    <a:cubicBezTo>
                      <a:pt x="38001" y="14515"/>
                      <a:pt x="36932" y="10590"/>
                      <a:pt x="36757" y="10015"/>
                    </a:cubicBezTo>
                    <a:cubicBezTo>
                      <a:pt x="35071" y="4404"/>
                      <a:pt x="26894" y="1"/>
                      <a:pt x="18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4624900" y="3891350"/>
                <a:ext cx="107750" cy="110250"/>
              </a:xfrm>
              <a:custGeom>
                <a:avLst/>
                <a:gdLst/>
                <a:ahLst/>
                <a:cxnLst/>
                <a:rect l="l" t="t" r="r" b="b"/>
                <a:pathLst>
                  <a:path w="4310" h="4410" extrusionOk="0">
                    <a:moveTo>
                      <a:pt x="131" y="1"/>
                    </a:moveTo>
                    <a:lnTo>
                      <a:pt x="0" y="17"/>
                    </a:lnTo>
                    <a:cubicBezTo>
                      <a:pt x="293" y="2421"/>
                      <a:pt x="1446" y="3486"/>
                      <a:pt x="2365" y="3958"/>
                    </a:cubicBezTo>
                    <a:cubicBezTo>
                      <a:pt x="3157" y="4366"/>
                      <a:pt x="3898" y="4409"/>
                      <a:pt x="4183" y="4409"/>
                    </a:cubicBezTo>
                    <a:cubicBezTo>
                      <a:pt x="4258" y="4409"/>
                      <a:pt x="4302" y="4405"/>
                      <a:pt x="4310" y="4405"/>
                    </a:cubicBezTo>
                    <a:lnTo>
                      <a:pt x="4298" y="4275"/>
                    </a:lnTo>
                    <a:cubicBezTo>
                      <a:pt x="4296" y="4275"/>
                      <a:pt x="4261" y="4277"/>
                      <a:pt x="4199" y="4277"/>
                    </a:cubicBezTo>
                    <a:cubicBezTo>
                      <a:pt x="3937" y="4277"/>
                      <a:pt x="3194" y="4238"/>
                      <a:pt x="2416" y="3835"/>
                    </a:cubicBezTo>
                    <a:cubicBezTo>
                      <a:pt x="1145" y="3181"/>
                      <a:pt x="357" y="1854"/>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4336925" y="3379225"/>
                <a:ext cx="880450" cy="605775"/>
              </a:xfrm>
              <a:custGeom>
                <a:avLst/>
                <a:gdLst/>
                <a:ahLst/>
                <a:cxnLst/>
                <a:rect l="l" t="t" r="r" b="b"/>
                <a:pathLst>
                  <a:path w="35218" h="24231" extrusionOk="0">
                    <a:moveTo>
                      <a:pt x="17421" y="1"/>
                    </a:moveTo>
                    <a:cubicBezTo>
                      <a:pt x="15090" y="1"/>
                      <a:pt x="12766" y="395"/>
                      <a:pt x="10632" y="1272"/>
                    </a:cubicBezTo>
                    <a:cubicBezTo>
                      <a:pt x="8834" y="2012"/>
                      <a:pt x="3696" y="4524"/>
                      <a:pt x="1530" y="10057"/>
                    </a:cubicBezTo>
                    <a:cubicBezTo>
                      <a:pt x="801" y="11926"/>
                      <a:pt x="615" y="13618"/>
                      <a:pt x="575" y="14758"/>
                    </a:cubicBezTo>
                    <a:cubicBezTo>
                      <a:pt x="1" y="16501"/>
                      <a:pt x="429" y="18394"/>
                      <a:pt x="1664" y="19666"/>
                    </a:cubicBezTo>
                    <a:cubicBezTo>
                      <a:pt x="2432" y="20456"/>
                      <a:pt x="3658" y="21025"/>
                      <a:pt x="5597" y="21025"/>
                    </a:cubicBezTo>
                    <a:cubicBezTo>
                      <a:pt x="5630" y="21025"/>
                      <a:pt x="5663" y="21025"/>
                      <a:pt x="5697" y="21024"/>
                    </a:cubicBezTo>
                    <a:cubicBezTo>
                      <a:pt x="5697" y="21024"/>
                      <a:pt x="6686" y="20875"/>
                      <a:pt x="8216" y="20875"/>
                    </a:cubicBezTo>
                    <a:cubicBezTo>
                      <a:pt x="10553" y="20875"/>
                      <a:pt x="14151" y="21224"/>
                      <a:pt x="17413" y="22985"/>
                    </a:cubicBezTo>
                    <a:cubicBezTo>
                      <a:pt x="18996" y="23842"/>
                      <a:pt x="20608" y="24231"/>
                      <a:pt x="22069" y="24231"/>
                    </a:cubicBezTo>
                    <a:cubicBezTo>
                      <a:pt x="25589" y="24231"/>
                      <a:pt x="28237" y="21973"/>
                      <a:pt x="27509" y="18545"/>
                    </a:cubicBezTo>
                    <a:lnTo>
                      <a:pt x="27509" y="18545"/>
                    </a:lnTo>
                    <a:cubicBezTo>
                      <a:pt x="27509" y="18545"/>
                      <a:pt x="27534" y="18546"/>
                      <a:pt x="27582" y="18546"/>
                    </a:cubicBezTo>
                    <a:cubicBezTo>
                      <a:pt x="28099" y="18546"/>
                      <a:pt x="31257" y="18449"/>
                      <a:pt x="33078" y="16153"/>
                    </a:cubicBezTo>
                    <a:cubicBezTo>
                      <a:pt x="35217" y="13451"/>
                      <a:pt x="34227" y="9811"/>
                      <a:pt x="34064" y="9281"/>
                    </a:cubicBezTo>
                    <a:cubicBezTo>
                      <a:pt x="32502" y="4083"/>
                      <a:pt x="24924" y="1"/>
                      <a:pt x="174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5024650" y="3842825"/>
                <a:ext cx="2500" cy="425"/>
              </a:xfrm>
              <a:custGeom>
                <a:avLst/>
                <a:gdLst/>
                <a:ahLst/>
                <a:cxnLst/>
                <a:rect l="l" t="t" r="r" b="b"/>
                <a:pathLst>
                  <a:path w="100" h="17" extrusionOk="0">
                    <a:moveTo>
                      <a:pt x="0" y="1"/>
                    </a:moveTo>
                    <a:lnTo>
                      <a:pt x="95" y="17"/>
                    </a:lnTo>
                    <a:cubicBezTo>
                      <a:pt x="95" y="17"/>
                      <a:pt x="99" y="9"/>
                      <a:pt x="99"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4640050" y="3638150"/>
                <a:ext cx="392625" cy="204700"/>
              </a:xfrm>
              <a:custGeom>
                <a:avLst/>
                <a:gdLst/>
                <a:ahLst/>
                <a:cxnLst/>
                <a:rect l="l" t="t" r="r" b="b"/>
                <a:pathLst>
                  <a:path w="15705" h="8188" extrusionOk="0">
                    <a:moveTo>
                      <a:pt x="2420" y="1"/>
                    </a:moveTo>
                    <a:cubicBezTo>
                      <a:pt x="2087" y="1"/>
                      <a:pt x="1775" y="44"/>
                      <a:pt x="1505" y="116"/>
                    </a:cubicBezTo>
                    <a:cubicBezTo>
                      <a:pt x="713" y="326"/>
                      <a:pt x="151" y="781"/>
                      <a:pt x="0" y="1340"/>
                    </a:cubicBezTo>
                    <a:lnTo>
                      <a:pt x="190" y="1391"/>
                    </a:lnTo>
                    <a:cubicBezTo>
                      <a:pt x="325" y="904"/>
                      <a:pt x="836" y="500"/>
                      <a:pt x="1557" y="306"/>
                    </a:cubicBezTo>
                    <a:cubicBezTo>
                      <a:pt x="1810" y="239"/>
                      <a:pt x="2107" y="195"/>
                      <a:pt x="2420" y="195"/>
                    </a:cubicBezTo>
                    <a:cubicBezTo>
                      <a:pt x="3157" y="195"/>
                      <a:pt x="3993" y="421"/>
                      <a:pt x="4638" y="1066"/>
                    </a:cubicBezTo>
                    <a:cubicBezTo>
                      <a:pt x="6104" y="2528"/>
                      <a:pt x="7316" y="3459"/>
                      <a:pt x="11748" y="4049"/>
                    </a:cubicBezTo>
                    <a:cubicBezTo>
                      <a:pt x="13095" y="4231"/>
                      <a:pt x="14081" y="4738"/>
                      <a:pt x="14679" y="5558"/>
                    </a:cubicBezTo>
                    <a:cubicBezTo>
                      <a:pt x="15535" y="6726"/>
                      <a:pt x="15289" y="8156"/>
                      <a:pt x="15285" y="8168"/>
                    </a:cubicBezTo>
                    <a:lnTo>
                      <a:pt x="15384" y="8188"/>
                    </a:lnTo>
                    <a:lnTo>
                      <a:pt x="15483" y="8188"/>
                    </a:lnTo>
                    <a:cubicBezTo>
                      <a:pt x="15511" y="8010"/>
                      <a:pt x="15705" y="6627"/>
                      <a:pt x="14842" y="5443"/>
                    </a:cubicBezTo>
                    <a:cubicBezTo>
                      <a:pt x="14212" y="4576"/>
                      <a:pt x="13178" y="4041"/>
                      <a:pt x="11772" y="3855"/>
                    </a:cubicBezTo>
                    <a:cubicBezTo>
                      <a:pt x="10061" y="3625"/>
                      <a:pt x="8837" y="3348"/>
                      <a:pt x="7894" y="3007"/>
                    </a:cubicBezTo>
                    <a:lnTo>
                      <a:pt x="7894" y="3007"/>
                    </a:lnTo>
                    <a:cubicBezTo>
                      <a:pt x="7902" y="3015"/>
                      <a:pt x="7910" y="3023"/>
                      <a:pt x="7914" y="3035"/>
                    </a:cubicBezTo>
                    <a:lnTo>
                      <a:pt x="7752" y="3150"/>
                    </a:lnTo>
                    <a:cubicBezTo>
                      <a:pt x="7692" y="3063"/>
                      <a:pt x="7633" y="2975"/>
                      <a:pt x="7581" y="2884"/>
                    </a:cubicBezTo>
                    <a:cubicBezTo>
                      <a:pt x="6318" y="2373"/>
                      <a:pt x="5589" y="1732"/>
                      <a:pt x="4781" y="928"/>
                    </a:cubicBezTo>
                    <a:cubicBezTo>
                      <a:pt x="4175" y="326"/>
                      <a:pt x="3418" y="64"/>
                      <a:pt x="2713" y="9"/>
                    </a:cubicBezTo>
                    <a:cubicBezTo>
                      <a:pt x="2705" y="68"/>
                      <a:pt x="2701" y="108"/>
                      <a:pt x="2701" y="116"/>
                    </a:cubicBezTo>
                    <a:lnTo>
                      <a:pt x="2503" y="84"/>
                    </a:lnTo>
                    <a:cubicBezTo>
                      <a:pt x="2503" y="84"/>
                      <a:pt x="2507" y="52"/>
                      <a:pt x="25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5196250" y="3648550"/>
                <a:ext cx="5375" cy="9525"/>
              </a:xfrm>
              <a:custGeom>
                <a:avLst/>
                <a:gdLst/>
                <a:ahLst/>
                <a:cxnLst/>
                <a:rect l="l" t="t" r="r" b="b"/>
                <a:pathLst>
                  <a:path w="215" h="381" extrusionOk="0">
                    <a:moveTo>
                      <a:pt x="44" y="1"/>
                    </a:moveTo>
                    <a:cubicBezTo>
                      <a:pt x="44" y="1"/>
                      <a:pt x="28" y="25"/>
                      <a:pt x="0" y="68"/>
                    </a:cubicBezTo>
                    <a:cubicBezTo>
                      <a:pt x="12" y="171"/>
                      <a:pt x="20" y="274"/>
                      <a:pt x="32" y="381"/>
                    </a:cubicBezTo>
                    <a:cubicBezTo>
                      <a:pt x="139" y="223"/>
                      <a:pt x="202" y="120"/>
                      <a:pt x="214" y="100"/>
                    </a:cubicBezTo>
                    <a:lnTo>
                      <a:pt x="44"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8"/>
              <p:cNvSpPr/>
              <p:nvPr/>
            </p:nvSpPr>
            <p:spPr>
              <a:xfrm>
                <a:off x="4899775" y="3546475"/>
                <a:ext cx="297300" cy="174200"/>
              </a:xfrm>
              <a:custGeom>
                <a:avLst/>
                <a:gdLst/>
                <a:ahLst/>
                <a:cxnLst/>
                <a:rect l="l" t="t" r="r" b="b"/>
                <a:pathLst>
                  <a:path w="11892" h="6968" extrusionOk="0">
                    <a:moveTo>
                      <a:pt x="143" y="0"/>
                    </a:moveTo>
                    <a:lnTo>
                      <a:pt x="143" y="0"/>
                    </a:lnTo>
                    <a:cubicBezTo>
                      <a:pt x="1" y="1470"/>
                      <a:pt x="654" y="2713"/>
                      <a:pt x="2028" y="3593"/>
                    </a:cubicBezTo>
                    <a:cubicBezTo>
                      <a:pt x="2500" y="3894"/>
                      <a:pt x="2979" y="4104"/>
                      <a:pt x="3363" y="4242"/>
                    </a:cubicBezTo>
                    <a:cubicBezTo>
                      <a:pt x="3407" y="4187"/>
                      <a:pt x="3454" y="4135"/>
                      <a:pt x="3502" y="4080"/>
                    </a:cubicBezTo>
                    <a:cubicBezTo>
                      <a:pt x="3114" y="3945"/>
                      <a:pt x="2615" y="3731"/>
                      <a:pt x="2131" y="3422"/>
                    </a:cubicBezTo>
                    <a:cubicBezTo>
                      <a:pt x="805" y="2575"/>
                      <a:pt x="203" y="1430"/>
                      <a:pt x="341" y="16"/>
                    </a:cubicBezTo>
                    <a:lnTo>
                      <a:pt x="143" y="0"/>
                    </a:lnTo>
                    <a:close/>
                    <a:moveTo>
                      <a:pt x="11859" y="4151"/>
                    </a:moveTo>
                    <a:cubicBezTo>
                      <a:pt x="11606" y="4547"/>
                      <a:pt x="10247" y="6528"/>
                      <a:pt x="8358" y="6753"/>
                    </a:cubicBezTo>
                    <a:cubicBezTo>
                      <a:pt x="8318" y="6825"/>
                      <a:pt x="8279" y="6896"/>
                      <a:pt x="8231" y="6967"/>
                    </a:cubicBezTo>
                    <a:cubicBezTo>
                      <a:pt x="10077" y="6833"/>
                      <a:pt x="11420" y="5149"/>
                      <a:pt x="11891" y="4464"/>
                    </a:cubicBezTo>
                    <a:cubicBezTo>
                      <a:pt x="11879" y="4357"/>
                      <a:pt x="11871" y="4254"/>
                      <a:pt x="11859" y="41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4441200" y="3518150"/>
                <a:ext cx="5375" cy="4675"/>
              </a:xfrm>
              <a:custGeom>
                <a:avLst/>
                <a:gdLst/>
                <a:ahLst/>
                <a:cxnLst/>
                <a:rect l="l" t="t" r="r" b="b"/>
                <a:pathLst>
                  <a:path w="215" h="187" extrusionOk="0">
                    <a:moveTo>
                      <a:pt x="215" y="0"/>
                    </a:moveTo>
                    <a:lnTo>
                      <a:pt x="215" y="0"/>
                    </a:lnTo>
                    <a:cubicBezTo>
                      <a:pt x="92" y="52"/>
                      <a:pt x="13" y="91"/>
                      <a:pt x="1" y="99"/>
                    </a:cubicBezTo>
                    <a:lnTo>
                      <a:pt x="44" y="186"/>
                    </a:lnTo>
                    <a:cubicBezTo>
                      <a:pt x="100" y="123"/>
                      <a:pt x="159" y="60"/>
                      <a:pt x="215"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4442300" y="3506750"/>
                <a:ext cx="169050" cy="224225"/>
              </a:xfrm>
              <a:custGeom>
                <a:avLst/>
                <a:gdLst/>
                <a:ahLst/>
                <a:cxnLst/>
                <a:rect l="l" t="t" r="r" b="b"/>
                <a:pathLst>
                  <a:path w="6762" h="8969" extrusionOk="0">
                    <a:moveTo>
                      <a:pt x="2123" y="1"/>
                    </a:moveTo>
                    <a:cubicBezTo>
                      <a:pt x="1335" y="1"/>
                      <a:pt x="543" y="294"/>
                      <a:pt x="171" y="456"/>
                    </a:cubicBezTo>
                    <a:cubicBezTo>
                      <a:pt x="115" y="516"/>
                      <a:pt x="56" y="579"/>
                      <a:pt x="0" y="642"/>
                    </a:cubicBezTo>
                    <a:lnTo>
                      <a:pt x="44" y="734"/>
                    </a:lnTo>
                    <a:cubicBezTo>
                      <a:pt x="60" y="726"/>
                      <a:pt x="1117" y="199"/>
                      <a:pt x="2131" y="199"/>
                    </a:cubicBezTo>
                    <a:cubicBezTo>
                      <a:pt x="2432" y="199"/>
                      <a:pt x="2725" y="246"/>
                      <a:pt x="2991" y="365"/>
                    </a:cubicBezTo>
                    <a:cubicBezTo>
                      <a:pt x="3434" y="563"/>
                      <a:pt x="3735" y="951"/>
                      <a:pt x="3886" y="1514"/>
                    </a:cubicBezTo>
                    <a:cubicBezTo>
                      <a:pt x="4092" y="2278"/>
                      <a:pt x="3981" y="3090"/>
                      <a:pt x="3874" y="3878"/>
                    </a:cubicBezTo>
                    <a:cubicBezTo>
                      <a:pt x="3632" y="5677"/>
                      <a:pt x="3379" y="7534"/>
                      <a:pt x="6686" y="8968"/>
                    </a:cubicBezTo>
                    <a:lnTo>
                      <a:pt x="6761" y="8786"/>
                    </a:lnTo>
                    <a:cubicBezTo>
                      <a:pt x="3597" y="7412"/>
                      <a:pt x="3826" y="5708"/>
                      <a:pt x="4072" y="3906"/>
                    </a:cubicBezTo>
                    <a:cubicBezTo>
                      <a:pt x="4179" y="3098"/>
                      <a:pt x="4294" y="2262"/>
                      <a:pt x="4080" y="1462"/>
                    </a:cubicBezTo>
                    <a:cubicBezTo>
                      <a:pt x="3914" y="841"/>
                      <a:pt x="3573" y="409"/>
                      <a:pt x="3070" y="183"/>
                    </a:cubicBezTo>
                    <a:cubicBezTo>
                      <a:pt x="2777" y="52"/>
                      <a:pt x="2448" y="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4349400" y="3744025"/>
                <a:ext cx="2125" cy="4175"/>
              </a:xfrm>
              <a:custGeom>
                <a:avLst/>
                <a:gdLst/>
                <a:ahLst/>
                <a:cxnLst/>
                <a:rect l="l" t="t" r="r" b="b"/>
                <a:pathLst>
                  <a:path w="85" h="167" extrusionOk="0">
                    <a:moveTo>
                      <a:pt x="84" y="0"/>
                    </a:moveTo>
                    <a:lnTo>
                      <a:pt x="84" y="0"/>
                    </a:lnTo>
                    <a:cubicBezTo>
                      <a:pt x="56" y="36"/>
                      <a:pt x="29" y="71"/>
                      <a:pt x="1" y="107"/>
                    </a:cubicBezTo>
                    <a:lnTo>
                      <a:pt x="76" y="166"/>
                    </a:lnTo>
                    <a:cubicBezTo>
                      <a:pt x="80" y="115"/>
                      <a:pt x="80" y="59"/>
                      <a:pt x="84"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4351300" y="3710950"/>
                <a:ext cx="130325" cy="38825"/>
              </a:xfrm>
              <a:custGeom>
                <a:avLst/>
                <a:gdLst/>
                <a:ahLst/>
                <a:cxnLst/>
                <a:rect l="l" t="t" r="r" b="b"/>
                <a:pathLst>
                  <a:path w="5213" h="1553" extrusionOk="0">
                    <a:moveTo>
                      <a:pt x="3125" y="0"/>
                    </a:moveTo>
                    <a:cubicBezTo>
                      <a:pt x="2705" y="0"/>
                      <a:pt x="2309" y="48"/>
                      <a:pt x="1941" y="139"/>
                    </a:cubicBezTo>
                    <a:cubicBezTo>
                      <a:pt x="1937" y="182"/>
                      <a:pt x="1933" y="230"/>
                      <a:pt x="1929" y="277"/>
                    </a:cubicBezTo>
                    <a:lnTo>
                      <a:pt x="1731" y="262"/>
                    </a:lnTo>
                    <a:lnTo>
                      <a:pt x="1735" y="194"/>
                    </a:lnTo>
                    <a:lnTo>
                      <a:pt x="1735" y="194"/>
                    </a:lnTo>
                    <a:cubicBezTo>
                      <a:pt x="1046" y="404"/>
                      <a:pt x="460" y="784"/>
                      <a:pt x="8" y="1323"/>
                    </a:cubicBezTo>
                    <a:cubicBezTo>
                      <a:pt x="4" y="1382"/>
                      <a:pt x="4" y="1438"/>
                      <a:pt x="0" y="1489"/>
                    </a:cubicBezTo>
                    <a:lnTo>
                      <a:pt x="79" y="1553"/>
                    </a:lnTo>
                    <a:cubicBezTo>
                      <a:pt x="915" y="483"/>
                      <a:pt x="2107" y="202"/>
                      <a:pt x="3129" y="202"/>
                    </a:cubicBezTo>
                    <a:cubicBezTo>
                      <a:pt x="4230" y="202"/>
                      <a:pt x="5126" y="527"/>
                      <a:pt x="5141" y="535"/>
                    </a:cubicBezTo>
                    <a:lnTo>
                      <a:pt x="5213" y="349"/>
                    </a:lnTo>
                    <a:cubicBezTo>
                      <a:pt x="5177" y="337"/>
                      <a:pt x="4341" y="28"/>
                      <a:pt x="3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4394575" y="3659050"/>
                <a:ext cx="40900" cy="58850"/>
              </a:xfrm>
              <a:custGeom>
                <a:avLst/>
                <a:gdLst/>
                <a:ahLst/>
                <a:cxnLst/>
                <a:rect l="l" t="t" r="r" b="b"/>
                <a:pathLst>
                  <a:path w="1636" h="2354" extrusionOk="0">
                    <a:moveTo>
                      <a:pt x="1561" y="1"/>
                    </a:moveTo>
                    <a:cubicBezTo>
                      <a:pt x="1426" y="1"/>
                      <a:pt x="1133" y="32"/>
                      <a:pt x="828" y="274"/>
                    </a:cubicBezTo>
                    <a:cubicBezTo>
                      <a:pt x="372" y="638"/>
                      <a:pt x="99" y="1308"/>
                      <a:pt x="4" y="2270"/>
                    </a:cubicBezTo>
                    <a:lnTo>
                      <a:pt x="0" y="2338"/>
                    </a:lnTo>
                    <a:lnTo>
                      <a:pt x="198" y="2353"/>
                    </a:lnTo>
                    <a:cubicBezTo>
                      <a:pt x="202" y="2306"/>
                      <a:pt x="206" y="2258"/>
                      <a:pt x="210" y="2215"/>
                    </a:cubicBezTo>
                    <a:cubicBezTo>
                      <a:pt x="301" y="1363"/>
                      <a:pt x="559" y="749"/>
                      <a:pt x="947" y="432"/>
                    </a:cubicBezTo>
                    <a:cubicBezTo>
                      <a:pt x="1208" y="222"/>
                      <a:pt x="1454" y="199"/>
                      <a:pt x="1557" y="199"/>
                    </a:cubicBezTo>
                    <a:lnTo>
                      <a:pt x="1608" y="199"/>
                    </a:lnTo>
                    <a:lnTo>
                      <a:pt x="1636" y="5"/>
                    </a:lnTo>
                    <a:cubicBezTo>
                      <a:pt x="1632" y="5"/>
                      <a:pt x="1604"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4974625" y="3960275"/>
                <a:ext cx="4500" cy="2700"/>
              </a:xfrm>
              <a:custGeom>
                <a:avLst/>
                <a:gdLst/>
                <a:ahLst/>
                <a:cxnLst/>
                <a:rect l="l" t="t" r="r" b="b"/>
                <a:pathLst>
                  <a:path w="180" h="108" extrusionOk="0">
                    <a:moveTo>
                      <a:pt x="171" y="1"/>
                    </a:moveTo>
                    <a:cubicBezTo>
                      <a:pt x="116" y="36"/>
                      <a:pt x="56" y="72"/>
                      <a:pt x="1" y="107"/>
                    </a:cubicBezTo>
                    <a:cubicBezTo>
                      <a:pt x="104" y="104"/>
                      <a:pt x="167" y="100"/>
                      <a:pt x="179" y="96"/>
                    </a:cubicBezTo>
                    <a:lnTo>
                      <a:pt x="171"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4780350" y="3768975"/>
                <a:ext cx="198575" cy="194000"/>
              </a:xfrm>
              <a:custGeom>
                <a:avLst/>
                <a:gdLst/>
                <a:ahLst/>
                <a:cxnLst/>
                <a:rect l="l" t="t" r="r" b="b"/>
                <a:pathLst>
                  <a:path w="7943" h="7760" extrusionOk="0">
                    <a:moveTo>
                      <a:pt x="1367" y="0"/>
                    </a:moveTo>
                    <a:cubicBezTo>
                      <a:pt x="959" y="0"/>
                      <a:pt x="504" y="95"/>
                      <a:pt x="1" y="281"/>
                    </a:cubicBezTo>
                    <a:lnTo>
                      <a:pt x="72" y="468"/>
                    </a:lnTo>
                    <a:cubicBezTo>
                      <a:pt x="551" y="289"/>
                      <a:pt x="983" y="198"/>
                      <a:pt x="1367" y="198"/>
                    </a:cubicBezTo>
                    <a:cubicBezTo>
                      <a:pt x="1771" y="198"/>
                      <a:pt x="2120" y="297"/>
                      <a:pt x="2409" y="499"/>
                    </a:cubicBezTo>
                    <a:cubicBezTo>
                      <a:pt x="3344" y="1137"/>
                      <a:pt x="3367" y="2618"/>
                      <a:pt x="3367" y="2626"/>
                    </a:cubicBezTo>
                    <a:cubicBezTo>
                      <a:pt x="3276" y="4417"/>
                      <a:pt x="3700" y="5771"/>
                      <a:pt x="4631" y="6654"/>
                    </a:cubicBezTo>
                    <a:cubicBezTo>
                      <a:pt x="5665" y="7641"/>
                      <a:pt x="7027" y="7759"/>
                      <a:pt x="7637" y="7759"/>
                    </a:cubicBezTo>
                    <a:lnTo>
                      <a:pt x="7772" y="7759"/>
                    </a:lnTo>
                    <a:cubicBezTo>
                      <a:pt x="7827" y="7724"/>
                      <a:pt x="7887" y="7688"/>
                      <a:pt x="7942" y="7653"/>
                    </a:cubicBezTo>
                    <a:lnTo>
                      <a:pt x="7930" y="7550"/>
                    </a:lnTo>
                    <a:cubicBezTo>
                      <a:pt x="7926" y="7554"/>
                      <a:pt x="7831" y="7561"/>
                      <a:pt x="7665" y="7561"/>
                    </a:cubicBezTo>
                    <a:cubicBezTo>
                      <a:pt x="7103" y="7561"/>
                      <a:pt x="5756" y="7454"/>
                      <a:pt x="4766" y="6512"/>
                    </a:cubicBezTo>
                    <a:cubicBezTo>
                      <a:pt x="3942" y="5724"/>
                      <a:pt x="3534" y="4539"/>
                      <a:pt x="3554" y="2983"/>
                    </a:cubicBezTo>
                    <a:lnTo>
                      <a:pt x="3554" y="2983"/>
                    </a:lnTo>
                    <a:cubicBezTo>
                      <a:pt x="3550" y="2987"/>
                      <a:pt x="3546" y="2995"/>
                      <a:pt x="3542" y="3002"/>
                    </a:cubicBezTo>
                    <a:lnTo>
                      <a:pt x="3371" y="2903"/>
                    </a:lnTo>
                    <a:cubicBezTo>
                      <a:pt x="3427" y="2804"/>
                      <a:pt x="3494" y="2717"/>
                      <a:pt x="3565" y="2642"/>
                    </a:cubicBezTo>
                    <a:cubicBezTo>
                      <a:pt x="3565" y="2638"/>
                      <a:pt x="3565" y="2634"/>
                      <a:pt x="3565" y="2630"/>
                    </a:cubicBezTo>
                    <a:cubicBezTo>
                      <a:pt x="3565" y="2563"/>
                      <a:pt x="3542" y="1034"/>
                      <a:pt x="2524" y="333"/>
                    </a:cubicBezTo>
                    <a:cubicBezTo>
                      <a:pt x="2199" y="111"/>
                      <a:pt x="1811" y="0"/>
                      <a:pt x="1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4864625" y="3822825"/>
                <a:ext cx="89350" cy="21225"/>
              </a:xfrm>
              <a:custGeom>
                <a:avLst/>
                <a:gdLst/>
                <a:ahLst/>
                <a:cxnLst/>
                <a:rect l="l" t="t" r="r" b="b"/>
                <a:pathLst>
                  <a:path w="3574" h="849" extrusionOk="0">
                    <a:moveTo>
                      <a:pt x="1478" y="1"/>
                    </a:moveTo>
                    <a:cubicBezTo>
                      <a:pt x="999" y="1"/>
                      <a:pt x="531" y="124"/>
                      <a:pt x="194" y="488"/>
                    </a:cubicBezTo>
                    <a:cubicBezTo>
                      <a:pt x="123" y="563"/>
                      <a:pt x="56" y="650"/>
                      <a:pt x="0" y="749"/>
                    </a:cubicBezTo>
                    <a:lnTo>
                      <a:pt x="171" y="848"/>
                    </a:lnTo>
                    <a:cubicBezTo>
                      <a:pt x="175" y="841"/>
                      <a:pt x="179" y="833"/>
                      <a:pt x="183" y="829"/>
                    </a:cubicBezTo>
                    <a:cubicBezTo>
                      <a:pt x="476" y="357"/>
                      <a:pt x="963" y="207"/>
                      <a:pt x="1478" y="207"/>
                    </a:cubicBezTo>
                    <a:cubicBezTo>
                      <a:pt x="2428" y="207"/>
                      <a:pt x="3466" y="734"/>
                      <a:pt x="3482" y="742"/>
                    </a:cubicBezTo>
                    <a:lnTo>
                      <a:pt x="3573" y="563"/>
                    </a:lnTo>
                    <a:cubicBezTo>
                      <a:pt x="3506" y="528"/>
                      <a:pt x="2464" y="1"/>
                      <a:pt x="14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4761050" y="3501025"/>
                <a:ext cx="76850" cy="215875"/>
              </a:xfrm>
              <a:custGeom>
                <a:avLst/>
                <a:gdLst/>
                <a:ahLst/>
                <a:cxnLst/>
                <a:rect l="l" t="t" r="r" b="b"/>
                <a:pathLst>
                  <a:path w="3074" h="8635" extrusionOk="0">
                    <a:moveTo>
                      <a:pt x="76" y="0"/>
                    </a:moveTo>
                    <a:lnTo>
                      <a:pt x="0" y="182"/>
                    </a:lnTo>
                    <a:cubicBezTo>
                      <a:pt x="1577" y="840"/>
                      <a:pt x="2484" y="1644"/>
                      <a:pt x="2698" y="2575"/>
                    </a:cubicBezTo>
                    <a:cubicBezTo>
                      <a:pt x="2836" y="3189"/>
                      <a:pt x="2662" y="3739"/>
                      <a:pt x="2456" y="4369"/>
                    </a:cubicBezTo>
                    <a:cubicBezTo>
                      <a:pt x="2226" y="5086"/>
                      <a:pt x="1965" y="5898"/>
                      <a:pt x="2175" y="6943"/>
                    </a:cubicBezTo>
                    <a:cubicBezTo>
                      <a:pt x="2274" y="7439"/>
                      <a:pt x="2464" y="7918"/>
                      <a:pt x="2741" y="8369"/>
                    </a:cubicBezTo>
                    <a:cubicBezTo>
                      <a:pt x="2793" y="8460"/>
                      <a:pt x="2852" y="8548"/>
                      <a:pt x="2912" y="8635"/>
                    </a:cubicBezTo>
                    <a:lnTo>
                      <a:pt x="3074" y="8520"/>
                    </a:lnTo>
                    <a:cubicBezTo>
                      <a:pt x="3070" y="8508"/>
                      <a:pt x="3062" y="8500"/>
                      <a:pt x="3054" y="8492"/>
                    </a:cubicBezTo>
                    <a:cubicBezTo>
                      <a:pt x="2710" y="7993"/>
                      <a:pt x="2480" y="7458"/>
                      <a:pt x="2369" y="6904"/>
                    </a:cubicBezTo>
                    <a:cubicBezTo>
                      <a:pt x="2167" y="5910"/>
                      <a:pt x="2412" y="5157"/>
                      <a:pt x="2646" y="4432"/>
                    </a:cubicBezTo>
                    <a:cubicBezTo>
                      <a:pt x="2848" y="3799"/>
                      <a:pt x="3042" y="3200"/>
                      <a:pt x="2888" y="2531"/>
                    </a:cubicBezTo>
                    <a:cubicBezTo>
                      <a:pt x="2662" y="1533"/>
                      <a:pt x="1715" y="681"/>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4526650" y="3901150"/>
                <a:ext cx="2900" cy="1425"/>
              </a:xfrm>
              <a:custGeom>
                <a:avLst/>
                <a:gdLst/>
                <a:ahLst/>
                <a:cxnLst/>
                <a:rect l="l" t="t" r="r" b="b"/>
                <a:pathLst>
                  <a:path w="116" h="57" extrusionOk="0">
                    <a:moveTo>
                      <a:pt x="116" y="1"/>
                    </a:moveTo>
                    <a:lnTo>
                      <a:pt x="116" y="1"/>
                    </a:lnTo>
                    <a:cubicBezTo>
                      <a:pt x="76" y="5"/>
                      <a:pt x="37" y="5"/>
                      <a:pt x="1" y="5"/>
                    </a:cubicBezTo>
                    <a:cubicBezTo>
                      <a:pt x="17" y="37"/>
                      <a:pt x="29" y="52"/>
                      <a:pt x="29" y="56"/>
                    </a:cubicBezTo>
                    <a:lnTo>
                      <a:pt x="116"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4492600" y="3795700"/>
                <a:ext cx="39025" cy="105575"/>
              </a:xfrm>
              <a:custGeom>
                <a:avLst/>
                <a:gdLst/>
                <a:ahLst/>
                <a:cxnLst/>
                <a:rect l="l" t="t" r="r" b="b"/>
                <a:pathLst>
                  <a:path w="1561" h="4223" extrusionOk="0">
                    <a:moveTo>
                      <a:pt x="1212" y="1"/>
                    </a:moveTo>
                    <a:lnTo>
                      <a:pt x="1212" y="1"/>
                    </a:lnTo>
                    <a:cubicBezTo>
                      <a:pt x="0" y="1664"/>
                      <a:pt x="1161" y="3866"/>
                      <a:pt x="1363" y="4223"/>
                    </a:cubicBezTo>
                    <a:cubicBezTo>
                      <a:pt x="1399" y="4223"/>
                      <a:pt x="1438" y="4223"/>
                      <a:pt x="1478" y="4219"/>
                    </a:cubicBezTo>
                    <a:lnTo>
                      <a:pt x="1561" y="4167"/>
                    </a:lnTo>
                    <a:cubicBezTo>
                      <a:pt x="1545" y="4144"/>
                      <a:pt x="135" y="1815"/>
                      <a:pt x="1371" y="115"/>
                    </a:cubicBezTo>
                    <a:lnTo>
                      <a:pt x="1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4690650" y="3920975"/>
                <a:ext cx="6250" cy="2500"/>
              </a:xfrm>
              <a:custGeom>
                <a:avLst/>
                <a:gdLst/>
                <a:ahLst/>
                <a:cxnLst/>
                <a:rect l="l" t="t" r="r" b="b"/>
                <a:pathLst>
                  <a:path w="250" h="100" extrusionOk="0">
                    <a:moveTo>
                      <a:pt x="0" y="0"/>
                    </a:moveTo>
                    <a:lnTo>
                      <a:pt x="4" y="99"/>
                    </a:lnTo>
                    <a:cubicBezTo>
                      <a:pt x="8" y="99"/>
                      <a:pt x="99" y="95"/>
                      <a:pt x="250" y="71"/>
                    </a:cubicBezTo>
                    <a:cubicBezTo>
                      <a:pt x="166" y="48"/>
                      <a:pt x="83" y="24"/>
                      <a:pt x="0"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4690650" y="3870275"/>
                <a:ext cx="75875" cy="52500"/>
              </a:xfrm>
              <a:custGeom>
                <a:avLst/>
                <a:gdLst/>
                <a:ahLst/>
                <a:cxnLst/>
                <a:rect l="l" t="t" r="r" b="b"/>
                <a:pathLst>
                  <a:path w="3035" h="2100" extrusionOk="0">
                    <a:moveTo>
                      <a:pt x="2860" y="0"/>
                    </a:moveTo>
                    <a:cubicBezTo>
                      <a:pt x="1810" y="1870"/>
                      <a:pt x="16" y="1929"/>
                      <a:pt x="0" y="1929"/>
                    </a:cubicBezTo>
                    <a:lnTo>
                      <a:pt x="0" y="2028"/>
                    </a:lnTo>
                    <a:cubicBezTo>
                      <a:pt x="83" y="2052"/>
                      <a:pt x="166" y="2076"/>
                      <a:pt x="250" y="2099"/>
                    </a:cubicBezTo>
                    <a:cubicBezTo>
                      <a:pt x="800" y="2012"/>
                      <a:pt x="2163" y="1644"/>
                      <a:pt x="3034" y="95"/>
                    </a:cubicBezTo>
                    <a:lnTo>
                      <a:pt x="28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5084950" y="3476750"/>
                <a:ext cx="3200" cy="3200"/>
              </a:xfrm>
              <a:custGeom>
                <a:avLst/>
                <a:gdLst/>
                <a:ahLst/>
                <a:cxnLst/>
                <a:rect l="l" t="t" r="r" b="b"/>
                <a:pathLst>
                  <a:path w="128" h="128" extrusionOk="0">
                    <a:moveTo>
                      <a:pt x="91" y="1"/>
                    </a:moveTo>
                    <a:lnTo>
                      <a:pt x="0" y="32"/>
                    </a:lnTo>
                    <a:cubicBezTo>
                      <a:pt x="44" y="64"/>
                      <a:pt x="87" y="96"/>
                      <a:pt x="127" y="127"/>
                    </a:cubicBezTo>
                    <a:cubicBezTo>
                      <a:pt x="107" y="48"/>
                      <a:pt x="95" y="5"/>
                      <a:pt x="91"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5061475" y="3477550"/>
                <a:ext cx="37950" cy="87150"/>
              </a:xfrm>
              <a:custGeom>
                <a:avLst/>
                <a:gdLst/>
                <a:ahLst/>
                <a:cxnLst/>
                <a:rect l="l" t="t" r="r" b="b"/>
                <a:pathLst>
                  <a:path w="1518" h="3486" extrusionOk="0">
                    <a:moveTo>
                      <a:pt x="939" y="0"/>
                    </a:moveTo>
                    <a:lnTo>
                      <a:pt x="844" y="32"/>
                    </a:lnTo>
                    <a:cubicBezTo>
                      <a:pt x="852" y="52"/>
                      <a:pt x="1514" y="2112"/>
                      <a:pt x="1" y="3331"/>
                    </a:cubicBezTo>
                    <a:lnTo>
                      <a:pt x="123" y="3486"/>
                    </a:lnTo>
                    <a:cubicBezTo>
                      <a:pt x="1518" y="2361"/>
                      <a:pt x="1193" y="583"/>
                      <a:pt x="1066" y="95"/>
                    </a:cubicBezTo>
                    <a:cubicBezTo>
                      <a:pt x="1026" y="64"/>
                      <a:pt x="983" y="32"/>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4851650" y="3440900"/>
                <a:ext cx="120925" cy="61225"/>
              </a:xfrm>
              <a:custGeom>
                <a:avLst/>
                <a:gdLst/>
                <a:ahLst/>
                <a:cxnLst/>
                <a:rect l="l" t="t" r="r" b="b"/>
                <a:pathLst>
                  <a:path w="4837" h="2449" extrusionOk="0">
                    <a:moveTo>
                      <a:pt x="535" y="1"/>
                    </a:moveTo>
                    <a:cubicBezTo>
                      <a:pt x="361" y="1"/>
                      <a:pt x="183" y="5"/>
                      <a:pt x="1" y="13"/>
                    </a:cubicBezTo>
                    <a:cubicBezTo>
                      <a:pt x="4" y="76"/>
                      <a:pt x="8" y="143"/>
                      <a:pt x="8" y="211"/>
                    </a:cubicBezTo>
                    <a:cubicBezTo>
                      <a:pt x="187" y="203"/>
                      <a:pt x="357" y="199"/>
                      <a:pt x="519" y="199"/>
                    </a:cubicBezTo>
                    <a:cubicBezTo>
                      <a:pt x="2500" y="199"/>
                      <a:pt x="3506" y="757"/>
                      <a:pt x="4009" y="1249"/>
                    </a:cubicBezTo>
                    <a:cubicBezTo>
                      <a:pt x="4599" y="1827"/>
                      <a:pt x="4639" y="2441"/>
                      <a:pt x="4639" y="2449"/>
                    </a:cubicBezTo>
                    <a:lnTo>
                      <a:pt x="4714" y="2445"/>
                    </a:lnTo>
                    <a:lnTo>
                      <a:pt x="4837" y="2437"/>
                    </a:lnTo>
                    <a:cubicBezTo>
                      <a:pt x="4837" y="2409"/>
                      <a:pt x="4793" y="1688"/>
                      <a:pt x="4068" y="1031"/>
                    </a:cubicBezTo>
                    <a:cubicBezTo>
                      <a:pt x="3312" y="345"/>
                      <a:pt x="2124" y="1"/>
                      <a:pt x="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4838175" y="3381400"/>
                <a:ext cx="5475" cy="2700"/>
              </a:xfrm>
              <a:custGeom>
                <a:avLst/>
                <a:gdLst/>
                <a:ahLst/>
                <a:cxnLst/>
                <a:rect l="l" t="t" r="r" b="b"/>
                <a:pathLst>
                  <a:path w="219" h="108" extrusionOk="0">
                    <a:moveTo>
                      <a:pt x="191" y="0"/>
                    </a:moveTo>
                    <a:lnTo>
                      <a:pt x="1" y="56"/>
                    </a:lnTo>
                    <a:cubicBezTo>
                      <a:pt x="1" y="56"/>
                      <a:pt x="1" y="64"/>
                      <a:pt x="5" y="80"/>
                    </a:cubicBezTo>
                    <a:cubicBezTo>
                      <a:pt x="76" y="88"/>
                      <a:pt x="147" y="95"/>
                      <a:pt x="219" y="107"/>
                    </a:cubicBezTo>
                    <a:cubicBezTo>
                      <a:pt x="203" y="40"/>
                      <a:pt x="191" y="0"/>
                      <a:pt x="191"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4838275" y="3383375"/>
                <a:ext cx="13800" cy="94600"/>
              </a:xfrm>
              <a:custGeom>
                <a:avLst/>
                <a:gdLst/>
                <a:ahLst/>
                <a:cxnLst/>
                <a:rect l="l" t="t" r="r" b="b"/>
                <a:pathLst>
                  <a:path w="552" h="3784" extrusionOk="0">
                    <a:moveTo>
                      <a:pt x="1" y="1"/>
                    </a:moveTo>
                    <a:cubicBezTo>
                      <a:pt x="60" y="214"/>
                      <a:pt x="496" y="1866"/>
                      <a:pt x="294" y="3763"/>
                    </a:cubicBezTo>
                    <a:lnTo>
                      <a:pt x="492" y="3783"/>
                    </a:lnTo>
                    <a:cubicBezTo>
                      <a:pt x="539" y="3340"/>
                      <a:pt x="551" y="2912"/>
                      <a:pt x="543" y="2512"/>
                    </a:cubicBezTo>
                    <a:cubicBezTo>
                      <a:pt x="543" y="2444"/>
                      <a:pt x="539" y="2377"/>
                      <a:pt x="536" y="2314"/>
                    </a:cubicBezTo>
                    <a:cubicBezTo>
                      <a:pt x="492" y="1197"/>
                      <a:pt x="290" y="321"/>
                      <a:pt x="215" y="28"/>
                    </a:cubicBezTo>
                    <a:cubicBezTo>
                      <a:pt x="143" y="16"/>
                      <a:pt x="72" y="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5125250" y="3814225"/>
                <a:ext cx="3775" cy="2500"/>
              </a:xfrm>
              <a:custGeom>
                <a:avLst/>
                <a:gdLst/>
                <a:ahLst/>
                <a:cxnLst/>
                <a:rect l="l" t="t" r="r" b="b"/>
                <a:pathLst>
                  <a:path w="151" h="100" extrusionOk="0">
                    <a:moveTo>
                      <a:pt x="151" y="0"/>
                    </a:moveTo>
                    <a:lnTo>
                      <a:pt x="151" y="0"/>
                    </a:lnTo>
                    <a:cubicBezTo>
                      <a:pt x="99" y="32"/>
                      <a:pt x="52" y="60"/>
                      <a:pt x="0" y="91"/>
                    </a:cubicBezTo>
                    <a:cubicBezTo>
                      <a:pt x="92" y="95"/>
                      <a:pt x="147" y="99"/>
                      <a:pt x="147" y="99"/>
                    </a:cubicBezTo>
                    <a:lnTo>
                      <a:pt x="151" y="0"/>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5050200" y="3764125"/>
                <a:ext cx="78825" cy="52400"/>
              </a:xfrm>
              <a:custGeom>
                <a:avLst/>
                <a:gdLst/>
                <a:ahLst/>
                <a:cxnLst/>
                <a:rect l="l" t="t" r="r" b="b"/>
                <a:pathLst>
                  <a:path w="3153" h="2096" extrusionOk="0">
                    <a:moveTo>
                      <a:pt x="194" y="0"/>
                    </a:moveTo>
                    <a:lnTo>
                      <a:pt x="0" y="52"/>
                    </a:lnTo>
                    <a:cubicBezTo>
                      <a:pt x="475" y="1786"/>
                      <a:pt x="2444" y="2052"/>
                      <a:pt x="3002" y="2095"/>
                    </a:cubicBezTo>
                    <a:cubicBezTo>
                      <a:pt x="3054" y="2064"/>
                      <a:pt x="3101" y="2036"/>
                      <a:pt x="3153" y="2004"/>
                    </a:cubicBezTo>
                    <a:lnTo>
                      <a:pt x="3153" y="1905"/>
                    </a:lnTo>
                    <a:cubicBezTo>
                      <a:pt x="3129" y="1905"/>
                      <a:pt x="705" y="1874"/>
                      <a:pt x="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8"/>
              <p:cNvSpPr/>
              <p:nvPr/>
            </p:nvSpPr>
            <p:spPr>
              <a:xfrm>
                <a:off x="4693800" y="3582400"/>
                <a:ext cx="17275" cy="58650"/>
              </a:xfrm>
              <a:custGeom>
                <a:avLst/>
                <a:gdLst/>
                <a:ahLst/>
                <a:cxnLst/>
                <a:rect l="l" t="t" r="r" b="b"/>
                <a:pathLst>
                  <a:path w="691" h="2346" extrusionOk="0">
                    <a:moveTo>
                      <a:pt x="163" y="1"/>
                    </a:moveTo>
                    <a:lnTo>
                      <a:pt x="1" y="116"/>
                    </a:lnTo>
                    <a:cubicBezTo>
                      <a:pt x="488" y="793"/>
                      <a:pt x="401" y="1914"/>
                      <a:pt x="365" y="2231"/>
                    </a:cubicBezTo>
                    <a:cubicBezTo>
                      <a:pt x="357" y="2282"/>
                      <a:pt x="353" y="2314"/>
                      <a:pt x="353" y="2314"/>
                    </a:cubicBezTo>
                    <a:lnTo>
                      <a:pt x="551" y="2346"/>
                    </a:lnTo>
                    <a:cubicBezTo>
                      <a:pt x="551" y="2338"/>
                      <a:pt x="555" y="2298"/>
                      <a:pt x="563" y="2239"/>
                    </a:cubicBezTo>
                    <a:cubicBezTo>
                      <a:pt x="603" y="1886"/>
                      <a:pt x="690" y="734"/>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4677875" y="3387050"/>
                <a:ext cx="2700" cy="1400"/>
              </a:xfrm>
              <a:custGeom>
                <a:avLst/>
                <a:gdLst/>
                <a:ahLst/>
                <a:cxnLst/>
                <a:rect l="l" t="t" r="r" b="b"/>
                <a:pathLst>
                  <a:path w="108" h="56" extrusionOk="0">
                    <a:moveTo>
                      <a:pt x="79" y="0"/>
                    </a:moveTo>
                    <a:lnTo>
                      <a:pt x="0" y="56"/>
                    </a:lnTo>
                    <a:cubicBezTo>
                      <a:pt x="36" y="48"/>
                      <a:pt x="71" y="44"/>
                      <a:pt x="107" y="36"/>
                    </a:cubicBezTo>
                    <a:cubicBezTo>
                      <a:pt x="91" y="12"/>
                      <a:pt x="83" y="0"/>
                      <a:pt x="79"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4675875" y="3387925"/>
                <a:ext cx="75400" cy="74500"/>
              </a:xfrm>
              <a:custGeom>
                <a:avLst/>
                <a:gdLst/>
                <a:ahLst/>
                <a:cxnLst/>
                <a:rect l="l" t="t" r="r" b="b"/>
                <a:pathLst>
                  <a:path w="3016" h="2980" extrusionOk="0">
                    <a:moveTo>
                      <a:pt x="187" y="1"/>
                    </a:moveTo>
                    <a:cubicBezTo>
                      <a:pt x="151" y="9"/>
                      <a:pt x="116" y="13"/>
                      <a:pt x="80" y="21"/>
                    </a:cubicBezTo>
                    <a:lnTo>
                      <a:pt x="1" y="80"/>
                    </a:lnTo>
                    <a:cubicBezTo>
                      <a:pt x="13" y="100"/>
                      <a:pt x="1352" y="1930"/>
                      <a:pt x="2904" y="2979"/>
                    </a:cubicBezTo>
                    <a:lnTo>
                      <a:pt x="3015" y="2813"/>
                    </a:lnTo>
                    <a:cubicBezTo>
                      <a:pt x="1613" y="1866"/>
                      <a:pt x="385" y="262"/>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4641225" y="3677775"/>
                <a:ext cx="151625" cy="129450"/>
              </a:xfrm>
              <a:custGeom>
                <a:avLst/>
                <a:gdLst/>
                <a:ahLst/>
                <a:cxnLst/>
                <a:rect l="l" t="t" r="r" b="b"/>
                <a:pathLst>
                  <a:path w="6065" h="5178" extrusionOk="0">
                    <a:moveTo>
                      <a:pt x="3102" y="0"/>
                    </a:moveTo>
                    <a:cubicBezTo>
                      <a:pt x="2999" y="0"/>
                      <a:pt x="2892" y="4"/>
                      <a:pt x="2789" y="16"/>
                    </a:cubicBezTo>
                    <a:cubicBezTo>
                      <a:pt x="1189" y="167"/>
                      <a:pt x="1" y="1442"/>
                      <a:pt x="135" y="2864"/>
                    </a:cubicBezTo>
                    <a:cubicBezTo>
                      <a:pt x="262" y="4195"/>
                      <a:pt x="1498" y="5177"/>
                      <a:pt x="2963" y="5177"/>
                    </a:cubicBezTo>
                    <a:cubicBezTo>
                      <a:pt x="3066" y="5177"/>
                      <a:pt x="3173" y="5173"/>
                      <a:pt x="3276" y="5165"/>
                    </a:cubicBezTo>
                    <a:cubicBezTo>
                      <a:pt x="4876" y="5011"/>
                      <a:pt x="6065" y="3735"/>
                      <a:pt x="5930" y="2313"/>
                    </a:cubicBezTo>
                    <a:cubicBezTo>
                      <a:pt x="5803" y="986"/>
                      <a:pt x="4568" y="0"/>
                      <a:pt x="3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4969200" y="3624100"/>
                <a:ext cx="147450" cy="129450"/>
              </a:xfrm>
              <a:custGeom>
                <a:avLst/>
                <a:gdLst/>
                <a:ahLst/>
                <a:cxnLst/>
                <a:rect l="l" t="t" r="r" b="b"/>
                <a:pathLst>
                  <a:path w="5898" h="5178" extrusionOk="0">
                    <a:moveTo>
                      <a:pt x="3022" y="0"/>
                    </a:moveTo>
                    <a:cubicBezTo>
                      <a:pt x="2919" y="0"/>
                      <a:pt x="2816" y="4"/>
                      <a:pt x="2713" y="16"/>
                    </a:cubicBezTo>
                    <a:cubicBezTo>
                      <a:pt x="1905" y="92"/>
                      <a:pt x="1204" y="452"/>
                      <a:pt x="725" y="975"/>
                    </a:cubicBezTo>
                    <a:cubicBezTo>
                      <a:pt x="1133" y="1121"/>
                      <a:pt x="1414" y="1181"/>
                      <a:pt x="1422" y="1181"/>
                    </a:cubicBezTo>
                    <a:lnTo>
                      <a:pt x="1458" y="1189"/>
                    </a:lnTo>
                    <a:lnTo>
                      <a:pt x="1481" y="1216"/>
                    </a:lnTo>
                    <a:cubicBezTo>
                      <a:pt x="2690" y="2848"/>
                      <a:pt x="3949" y="3672"/>
                      <a:pt x="5224" y="3672"/>
                    </a:cubicBezTo>
                    <a:cubicBezTo>
                      <a:pt x="5276" y="3672"/>
                      <a:pt x="5327" y="3668"/>
                      <a:pt x="5379" y="3668"/>
                    </a:cubicBezTo>
                    <a:cubicBezTo>
                      <a:pt x="5446" y="3664"/>
                      <a:pt x="5514" y="3656"/>
                      <a:pt x="5581" y="3648"/>
                    </a:cubicBezTo>
                    <a:cubicBezTo>
                      <a:pt x="5795" y="3244"/>
                      <a:pt x="5898" y="2789"/>
                      <a:pt x="5850" y="2314"/>
                    </a:cubicBezTo>
                    <a:cubicBezTo>
                      <a:pt x="5724" y="987"/>
                      <a:pt x="4492" y="0"/>
                      <a:pt x="3022" y="0"/>
                    </a:cubicBezTo>
                    <a:close/>
                    <a:moveTo>
                      <a:pt x="586" y="1137"/>
                    </a:moveTo>
                    <a:cubicBezTo>
                      <a:pt x="202" y="1628"/>
                      <a:pt x="0" y="2230"/>
                      <a:pt x="60" y="2864"/>
                    </a:cubicBezTo>
                    <a:cubicBezTo>
                      <a:pt x="186" y="4191"/>
                      <a:pt x="1422" y="5177"/>
                      <a:pt x="2888" y="5177"/>
                    </a:cubicBezTo>
                    <a:cubicBezTo>
                      <a:pt x="2991" y="5177"/>
                      <a:pt x="3094" y="5173"/>
                      <a:pt x="3200" y="5161"/>
                    </a:cubicBezTo>
                    <a:cubicBezTo>
                      <a:pt x="4171" y="5070"/>
                      <a:pt x="4991" y="4563"/>
                      <a:pt x="5454" y="3862"/>
                    </a:cubicBezTo>
                    <a:cubicBezTo>
                      <a:pt x="5434" y="3862"/>
                      <a:pt x="5411" y="3862"/>
                      <a:pt x="5387" y="3866"/>
                    </a:cubicBezTo>
                    <a:cubicBezTo>
                      <a:pt x="5331" y="3866"/>
                      <a:pt x="5276" y="3870"/>
                      <a:pt x="5221" y="3870"/>
                    </a:cubicBezTo>
                    <a:cubicBezTo>
                      <a:pt x="3890" y="3870"/>
                      <a:pt x="2583" y="3027"/>
                      <a:pt x="1343" y="1367"/>
                    </a:cubicBezTo>
                    <a:cubicBezTo>
                      <a:pt x="1244" y="1343"/>
                      <a:pt x="959" y="1276"/>
                      <a:pt x="586" y="1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8"/>
              <p:cNvSpPr/>
              <p:nvPr/>
            </p:nvSpPr>
            <p:spPr>
              <a:xfrm>
                <a:off x="4983850" y="3648450"/>
                <a:ext cx="124875" cy="72425"/>
              </a:xfrm>
              <a:custGeom>
                <a:avLst/>
                <a:gdLst/>
                <a:ahLst/>
                <a:cxnLst/>
                <a:rect l="l" t="t" r="r" b="b"/>
                <a:pathLst>
                  <a:path w="4995" h="2897" extrusionOk="0">
                    <a:moveTo>
                      <a:pt x="139" y="1"/>
                    </a:moveTo>
                    <a:cubicBezTo>
                      <a:pt x="91" y="56"/>
                      <a:pt x="44" y="108"/>
                      <a:pt x="0" y="163"/>
                    </a:cubicBezTo>
                    <a:cubicBezTo>
                      <a:pt x="373" y="302"/>
                      <a:pt x="658" y="369"/>
                      <a:pt x="757" y="393"/>
                    </a:cubicBezTo>
                    <a:cubicBezTo>
                      <a:pt x="1997" y="2053"/>
                      <a:pt x="3304" y="2896"/>
                      <a:pt x="4635" y="2896"/>
                    </a:cubicBezTo>
                    <a:cubicBezTo>
                      <a:pt x="4690" y="2896"/>
                      <a:pt x="4745" y="2892"/>
                      <a:pt x="4801" y="2892"/>
                    </a:cubicBezTo>
                    <a:cubicBezTo>
                      <a:pt x="4825" y="2888"/>
                      <a:pt x="4848" y="2888"/>
                      <a:pt x="4868" y="2888"/>
                    </a:cubicBezTo>
                    <a:cubicBezTo>
                      <a:pt x="4916" y="2817"/>
                      <a:pt x="4955" y="2746"/>
                      <a:pt x="4995" y="2674"/>
                    </a:cubicBezTo>
                    <a:lnTo>
                      <a:pt x="4995" y="2674"/>
                    </a:lnTo>
                    <a:cubicBezTo>
                      <a:pt x="4928" y="2682"/>
                      <a:pt x="4860" y="2690"/>
                      <a:pt x="4793" y="2694"/>
                    </a:cubicBezTo>
                    <a:cubicBezTo>
                      <a:pt x="4741" y="2694"/>
                      <a:pt x="4690" y="2698"/>
                      <a:pt x="4638" y="2698"/>
                    </a:cubicBezTo>
                    <a:cubicBezTo>
                      <a:pt x="3363" y="2698"/>
                      <a:pt x="2104" y="1874"/>
                      <a:pt x="895" y="242"/>
                    </a:cubicBezTo>
                    <a:lnTo>
                      <a:pt x="872" y="215"/>
                    </a:lnTo>
                    <a:lnTo>
                      <a:pt x="836" y="207"/>
                    </a:lnTo>
                    <a:cubicBezTo>
                      <a:pt x="828" y="207"/>
                      <a:pt x="547" y="147"/>
                      <a:pt x="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8"/>
              <p:cNvSpPr/>
              <p:nvPr/>
            </p:nvSpPr>
            <p:spPr>
              <a:xfrm>
                <a:off x="4705600" y="3629600"/>
                <a:ext cx="65075" cy="62200"/>
              </a:xfrm>
              <a:custGeom>
                <a:avLst/>
                <a:gdLst/>
                <a:ahLst/>
                <a:cxnLst/>
                <a:rect l="l" t="t" r="r" b="b"/>
                <a:pathLst>
                  <a:path w="2603" h="2488" extrusionOk="0">
                    <a:moveTo>
                      <a:pt x="1301" y="1"/>
                    </a:moveTo>
                    <a:cubicBezTo>
                      <a:pt x="1263" y="1"/>
                      <a:pt x="1224" y="3"/>
                      <a:pt x="1185" y="6"/>
                    </a:cubicBezTo>
                    <a:cubicBezTo>
                      <a:pt x="499" y="74"/>
                      <a:pt x="0" y="680"/>
                      <a:pt x="64" y="1361"/>
                    </a:cubicBezTo>
                    <a:cubicBezTo>
                      <a:pt x="127" y="2007"/>
                      <a:pt x="669" y="2487"/>
                      <a:pt x="1302" y="2487"/>
                    </a:cubicBezTo>
                    <a:cubicBezTo>
                      <a:pt x="1340" y="2487"/>
                      <a:pt x="1379" y="2485"/>
                      <a:pt x="1418" y="2482"/>
                    </a:cubicBezTo>
                    <a:cubicBezTo>
                      <a:pt x="2103" y="2414"/>
                      <a:pt x="2603" y="1808"/>
                      <a:pt x="2539" y="1127"/>
                    </a:cubicBezTo>
                    <a:cubicBezTo>
                      <a:pt x="2476" y="481"/>
                      <a:pt x="1934" y="1"/>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4961675" y="3591000"/>
                <a:ext cx="65075" cy="62100"/>
              </a:xfrm>
              <a:custGeom>
                <a:avLst/>
                <a:gdLst/>
                <a:ahLst/>
                <a:cxnLst/>
                <a:rect l="l" t="t" r="r" b="b"/>
                <a:pathLst>
                  <a:path w="2603" h="2484" extrusionOk="0">
                    <a:moveTo>
                      <a:pt x="1301" y="0"/>
                    </a:moveTo>
                    <a:cubicBezTo>
                      <a:pt x="1262" y="0"/>
                      <a:pt x="1223" y="2"/>
                      <a:pt x="1184" y="5"/>
                    </a:cubicBezTo>
                    <a:cubicBezTo>
                      <a:pt x="499" y="69"/>
                      <a:pt x="0" y="675"/>
                      <a:pt x="63" y="1360"/>
                    </a:cubicBezTo>
                    <a:cubicBezTo>
                      <a:pt x="123" y="2000"/>
                      <a:pt x="665" y="2483"/>
                      <a:pt x="1296" y="2483"/>
                    </a:cubicBezTo>
                    <a:cubicBezTo>
                      <a:pt x="1336" y="2483"/>
                      <a:pt x="1377" y="2481"/>
                      <a:pt x="1418" y="2477"/>
                    </a:cubicBezTo>
                    <a:cubicBezTo>
                      <a:pt x="2099" y="2414"/>
                      <a:pt x="2602" y="1808"/>
                      <a:pt x="2539" y="1126"/>
                    </a:cubicBezTo>
                    <a:cubicBezTo>
                      <a:pt x="2476" y="481"/>
                      <a:pt x="1933"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4756200" y="3659600"/>
                <a:ext cx="264400" cy="143325"/>
              </a:xfrm>
              <a:custGeom>
                <a:avLst/>
                <a:gdLst/>
                <a:ahLst/>
                <a:cxnLst/>
                <a:rect l="l" t="t" r="r" b="b"/>
                <a:pathLst>
                  <a:path w="10576" h="5733" extrusionOk="0">
                    <a:moveTo>
                      <a:pt x="9602" y="0"/>
                    </a:moveTo>
                    <a:cubicBezTo>
                      <a:pt x="8977" y="0"/>
                      <a:pt x="8273" y="554"/>
                      <a:pt x="7807" y="834"/>
                    </a:cubicBezTo>
                    <a:cubicBezTo>
                      <a:pt x="7775" y="854"/>
                      <a:pt x="7744" y="874"/>
                      <a:pt x="7712" y="890"/>
                    </a:cubicBezTo>
                    <a:cubicBezTo>
                      <a:pt x="7661" y="921"/>
                      <a:pt x="7609" y="945"/>
                      <a:pt x="7558" y="977"/>
                    </a:cubicBezTo>
                    <a:cubicBezTo>
                      <a:pt x="6686" y="1448"/>
                      <a:pt x="5716" y="1741"/>
                      <a:pt x="4730" y="1832"/>
                    </a:cubicBezTo>
                    <a:cubicBezTo>
                      <a:pt x="4666" y="1840"/>
                      <a:pt x="4607" y="1848"/>
                      <a:pt x="4547" y="1852"/>
                    </a:cubicBezTo>
                    <a:cubicBezTo>
                      <a:pt x="4369" y="1864"/>
                      <a:pt x="4190" y="1871"/>
                      <a:pt x="4012" y="1871"/>
                    </a:cubicBezTo>
                    <a:cubicBezTo>
                      <a:pt x="3560" y="1871"/>
                      <a:pt x="3109" y="1830"/>
                      <a:pt x="2666" y="1745"/>
                    </a:cubicBezTo>
                    <a:cubicBezTo>
                      <a:pt x="2472" y="1710"/>
                      <a:pt x="2274" y="1666"/>
                      <a:pt x="2068" y="1622"/>
                    </a:cubicBezTo>
                    <a:cubicBezTo>
                      <a:pt x="2008" y="1610"/>
                      <a:pt x="1953" y="1603"/>
                      <a:pt x="1894" y="1591"/>
                    </a:cubicBezTo>
                    <a:cubicBezTo>
                      <a:pt x="1688" y="1553"/>
                      <a:pt x="1484" y="1526"/>
                      <a:pt x="1290" y="1526"/>
                    </a:cubicBezTo>
                    <a:cubicBezTo>
                      <a:pt x="803" y="1526"/>
                      <a:pt x="384" y="1696"/>
                      <a:pt x="182" y="2300"/>
                    </a:cubicBezTo>
                    <a:cubicBezTo>
                      <a:pt x="0" y="2842"/>
                      <a:pt x="155" y="3448"/>
                      <a:pt x="448" y="3936"/>
                    </a:cubicBezTo>
                    <a:cubicBezTo>
                      <a:pt x="670" y="4308"/>
                      <a:pt x="943" y="4609"/>
                      <a:pt x="1256" y="4854"/>
                    </a:cubicBezTo>
                    <a:cubicBezTo>
                      <a:pt x="1307" y="4898"/>
                      <a:pt x="1359" y="4934"/>
                      <a:pt x="1414" y="4973"/>
                    </a:cubicBezTo>
                    <a:cubicBezTo>
                      <a:pt x="2184" y="5512"/>
                      <a:pt x="3166" y="5733"/>
                      <a:pt x="4176" y="5733"/>
                    </a:cubicBezTo>
                    <a:cubicBezTo>
                      <a:pt x="4568" y="5733"/>
                      <a:pt x="4965" y="5700"/>
                      <a:pt x="5355" y="5639"/>
                    </a:cubicBezTo>
                    <a:cubicBezTo>
                      <a:pt x="5415" y="5631"/>
                      <a:pt x="5474" y="5619"/>
                      <a:pt x="5534" y="5611"/>
                    </a:cubicBezTo>
                    <a:cubicBezTo>
                      <a:pt x="6421" y="5453"/>
                      <a:pt x="7268" y="5151"/>
                      <a:pt x="7946" y="4779"/>
                    </a:cubicBezTo>
                    <a:cubicBezTo>
                      <a:pt x="8342" y="4557"/>
                      <a:pt x="8726" y="4312"/>
                      <a:pt x="9075" y="4031"/>
                    </a:cubicBezTo>
                    <a:cubicBezTo>
                      <a:pt x="9122" y="3995"/>
                      <a:pt x="9170" y="3959"/>
                      <a:pt x="9213" y="3916"/>
                    </a:cubicBezTo>
                    <a:cubicBezTo>
                      <a:pt x="10013" y="3234"/>
                      <a:pt x="10576" y="2363"/>
                      <a:pt x="10564" y="1203"/>
                    </a:cubicBezTo>
                    <a:cubicBezTo>
                      <a:pt x="10560" y="985"/>
                      <a:pt x="10528" y="767"/>
                      <a:pt x="10445" y="577"/>
                    </a:cubicBezTo>
                    <a:cubicBezTo>
                      <a:pt x="10350" y="355"/>
                      <a:pt x="10196" y="169"/>
                      <a:pt x="9946" y="66"/>
                    </a:cubicBezTo>
                    <a:cubicBezTo>
                      <a:pt x="9836" y="20"/>
                      <a:pt x="9720" y="0"/>
                      <a:pt x="9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4869875" y="3705400"/>
                <a:ext cx="24675" cy="95175"/>
              </a:xfrm>
              <a:custGeom>
                <a:avLst/>
                <a:gdLst/>
                <a:ahLst/>
                <a:cxnLst/>
                <a:rect l="l" t="t" r="r" b="b"/>
                <a:pathLst>
                  <a:path w="987" h="3807" extrusionOk="0">
                    <a:moveTo>
                      <a:pt x="183" y="0"/>
                    </a:moveTo>
                    <a:cubicBezTo>
                      <a:pt x="119" y="8"/>
                      <a:pt x="60" y="16"/>
                      <a:pt x="0" y="20"/>
                    </a:cubicBezTo>
                    <a:cubicBezTo>
                      <a:pt x="238" y="1149"/>
                      <a:pt x="650" y="3102"/>
                      <a:pt x="808" y="3807"/>
                    </a:cubicBezTo>
                    <a:cubicBezTo>
                      <a:pt x="868" y="3799"/>
                      <a:pt x="927" y="3787"/>
                      <a:pt x="987" y="3779"/>
                    </a:cubicBezTo>
                    <a:cubicBezTo>
                      <a:pt x="844" y="3157"/>
                      <a:pt x="480" y="1426"/>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4945125" y="3681825"/>
                <a:ext cx="41425" cy="78550"/>
              </a:xfrm>
              <a:custGeom>
                <a:avLst/>
                <a:gdLst/>
                <a:ahLst/>
                <a:cxnLst/>
                <a:rect l="l" t="t" r="r" b="b"/>
                <a:pathLst>
                  <a:path w="1657" h="3142" extrusionOk="0">
                    <a:moveTo>
                      <a:pt x="155" y="1"/>
                    </a:moveTo>
                    <a:cubicBezTo>
                      <a:pt x="104" y="32"/>
                      <a:pt x="52" y="56"/>
                      <a:pt x="1" y="88"/>
                    </a:cubicBezTo>
                    <a:lnTo>
                      <a:pt x="1518" y="3142"/>
                    </a:lnTo>
                    <a:cubicBezTo>
                      <a:pt x="1565" y="3106"/>
                      <a:pt x="1613" y="3070"/>
                      <a:pt x="1656" y="3027"/>
                    </a:cubicBez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4787575" y="3699350"/>
                <a:ext cx="20325" cy="84600"/>
              </a:xfrm>
              <a:custGeom>
                <a:avLst/>
                <a:gdLst/>
                <a:ahLst/>
                <a:cxnLst/>
                <a:rect l="l" t="t" r="r" b="b"/>
                <a:pathLst>
                  <a:path w="813" h="3384" extrusionOk="0">
                    <a:moveTo>
                      <a:pt x="639" y="1"/>
                    </a:moveTo>
                    <a:lnTo>
                      <a:pt x="1" y="3264"/>
                    </a:lnTo>
                    <a:cubicBezTo>
                      <a:pt x="52" y="3308"/>
                      <a:pt x="104" y="3344"/>
                      <a:pt x="159" y="3383"/>
                    </a:cubicBezTo>
                    <a:lnTo>
                      <a:pt x="813" y="32"/>
                    </a:lnTo>
                    <a:cubicBezTo>
                      <a:pt x="753" y="20"/>
                      <a:pt x="698" y="13"/>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5093750" y="3403325"/>
                <a:ext cx="339675" cy="271900"/>
              </a:xfrm>
              <a:custGeom>
                <a:avLst/>
                <a:gdLst/>
                <a:ahLst/>
                <a:cxnLst/>
                <a:rect l="l" t="t" r="r" b="b"/>
                <a:pathLst>
                  <a:path w="13587" h="10876" extrusionOk="0">
                    <a:moveTo>
                      <a:pt x="8026" y="0"/>
                    </a:moveTo>
                    <a:cubicBezTo>
                      <a:pt x="7283" y="0"/>
                      <a:pt x="6343" y="1045"/>
                      <a:pt x="6572" y="2660"/>
                    </a:cubicBezTo>
                    <a:cubicBezTo>
                      <a:pt x="6084" y="858"/>
                      <a:pt x="5201" y="168"/>
                      <a:pt x="4531" y="168"/>
                    </a:cubicBezTo>
                    <a:cubicBezTo>
                      <a:pt x="3547" y="168"/>
                      <a:pt x="3025" y="1659"/>
                      <a:pt x="4898" y="3307"/>
                    </a:cubicBezTo>
                    <a:lnTo>
                      <a:pt x="4898" y="3307"/>
                    </a:lnTo>
                    <a:cubicBezTo>
                      <a:pt x="4364" y="2879"/>
                      <a:pt x="3133" y="1986"/>
                      <a:pt x="2122" y="1986"/>
                    </a:cubicBezTo>
                    <a:cubicBezTo>
                      <a:pt x="1894" y="1986"/>
                      <a:pt x="1677" y="2031"/>
                      <a:pt x="1482" y="2138"/>
                    </a:cubicBezTo>
                    <a:cubicBezTo>
                      <a:pt x="163" y="3001"/>
                      <a:pt x="2615" y="3936"/>
                      <a:pt x="4096" y="4574"/>
                    </a:cubicBezTo>
                    <a:cubicBezTo>
                      <a:pt x="3794" y="4530"/>
                      <a:pt x="3511" y="4510"/>
                      <a:pt x="3249" y="4510"/>
                    </a:cubicBezTo>
                    <a:cubicBezTo>
                      <a:pt x="366" y="4510"/>
                      <a:pt x="0" y="6921"/>
                      <a:pt x="2856" y="6921"/>
                    </a:cubicBezTo>
                    <a:cubicBezTo>
                      <a:pt x="3295" y="6921"/>
                      <a:pt x="3811" y="6864"/>
                      <a:pt x="4405" y="6732"/>
                    </a:cubicBezTo>
                    <a:lnTo>
                      <a:pt x="4405" y="6732"/>
                    </a:lnTo>
                    <a:cubicBezTo>
                      <a:pt x="1515" y="7835"/>
                      <a:pt x="2104" y="10342"/>
                      <a:pt x="3556" y="10342"/>
                    </a:cubicBezTo>
                    <a:cubicBezTo>
                      <a:pt x="4185" y="10342"/>
                      <a:pt x="4976" y="9871"/>
                      <a:pt x="5716" y="8610"/>
                    </a:cubicBezTo>
                    <a:lnTo>
                      <a:pt x="5716" y="8610"/>
                    </a:lnTo>
                    <a:cubicBezTo>
                      <a:pt x="5247" y="10176"/>
                      <a:pt x="5528" y="10814"/>
                      <a:pt x="5982" y="10814"/>
                    </a:cubicBezTo>
                    <a:cubicBezTo>
                      <a:pt x="6466" y="10814"/>
                      <a:pt x="7147" y="10087"/>
                      <a:pt x="7321" y="8985"/>
                    </a:cubicBezTo>
                    <a:lnTo>
                      <a:pt x="7321" y="8985"/>
                    </a:lnTo>
                    <a:cubicBezTo>
                      <a:pt x="7445" y="10184"/>
                      <a:pt x="8205" y="10875"/>
                      <a:pt x="8836" y="10875"/>
                    </a:cubicBezTo>
                    <a:cubicBezTo>
                      <a:pt x="9512" y="10875"/>
                      <a:pt x="10040" y="10084"/>
                      <a:pt x="9483" y="8277"/>
                    </a:cubicBezTo>
                    <a:lnTo>
                      <a:pt x="9483" y="8277"/>
                    </a:lnTo>
                    <a:cubicBezTo>
                      <a:pt x="9685" y="8578"/>
                      <a:pt x="10224" y="9287"/>
                      <a:pt x="11147" y="9505"/>
                    </a:cubicBezTo>
                    <a:cubicBezTo>
                      <a:pt x="11348" y="9568"/>
                      <a:pt x="11546" y="9600"/>
                      <a:pt x="11730" y="9600"/>
                    </a:cubicBezTo>
                    <a:cubicBezTo>
                      <a:pt x="12445" y="9600"/>
                      <a:pt x="12956" y="9122"/>
                      <a:pt x="12628" y="8146"/>
                    </a:cubicBezTo>
                    <a:cubicBezTo>
                      <a:pt x="12149" y="6720"/>
                      <a:pt x="9673" y="6411"/>
                      <a:pt x="9709" y="6293"/>
                    </a:cubicBezTo>
                    <a:cubicBezTo>
                      <a:pt x="9712" y="6282"/>
                      <a:pt x="9736" y="6277"/>
                      <a:pt x="9778" y="6277"/>
                    </a:cubicBezTo>
                    <a:cubicBezTo>
                      <a:pt x="9949" y="6277"/>
                      <a:pt x="10415" y="6359"/>
                      <a:pt x="10937" y="6455"/>
                    </a:cubicBezTo>
                    <a:cubicBezTo>
                      <a:pt x="11486" y="6553"/>
                      <a:pt x="11770" y="6615"/>
                      <a:pt x="12024" y="6615"/>
                    </a:cubicBezTo>
                    <a:cubicBezTo>
                      <a:pt x="12128" y="6615"/>
                      <a:pt x="12228" y="6605"/>
                      <a:pt x="12339" y="6582"/>
                    </a:cubicBezTo>
                    <a:cubicBezTo>
                      <a:pt x="12529" y="6542"/>
                      <a:pt x="12842" y="6475"/>
                      <a:pt x="13123" y="6213"/>
                    </a:cubicBezTo>
                    <a:cubicBezTo>
                      <a:pt x="13139" y="6197"/>
                      <a:pt x="13155" y="6182"/>
                      <a:pt x="13171" y="6166"/>
                    </a:cubicBezTo>
                    <a:cubicBezTo>
                      <a:pt x="13587" y="5734"/>
                      <a:pt x="13587" y="5049"/>
                      <a:pt x="13195" y="4593"/>
                    </a:cubicBezTo>
                    <a:cubicBezTo>
                      <a:pt x="12961" y="4320"/>
                      <a:pt x="12731" y="4181"/>
                      <a:pt x="12589" y="4114"/>
                    </a:cubicBezTo>
                    <a:cubicBezTo>
                      <a:pt x="12573" y="4106"/>
                      <a:pt x="12557" y="4098"/>
                      <a:pt x="12537" y="4090"/>
                    </a:cubicBezTo>
                    <a:cubicBezTo>
                      <a:pt x="12394" y="4030"/>
                      <a:pt x="12008" y="3905"/>
                      <a:pt x="11500" y="3905"/>
                    </a:cubicBezTo>
                    <a:cubicBezTo>
                      <a:pt x="11279" y="3905"/>
                      <a:pt x="11035" y="3929"/>
                      <a:pt x="10778" y="3991"/>
                    </a:cubicBezTo>
                    <a:cubicBezTo>
                      <a:pt x="10485" y="4061"/>
                      <a:pt x="10231" y="4168"/>
                      <a:pt x="10019" y="4283"/>
                    </a:cubicBezTo>
                    <a:lnTo>
                      <a:pt x="10019" y="4283"/>
                    </a:lnTo>
                    <a:cubicBezTo>
                      <a:pt x="11322" y="3306"/>
                      <a:pt x="11988" y="2379"/>
                      <a:pt x="11757" y="1825"/>
                    </a:cubicBezTo>
                    <a:cubicBezTo>
                      <a:pt x="11583" y="1405"/>
                      <a:pt x="10937" y="1318"/>
                      <a:pt x="10866" y="1306"/>
                    </a:cubicBezTo>
                    <a:cubicBezTo>
                      <a:pt x="10803" y="1298"/>
                      <a:pt x="10740" y="1294"/>
                      <a:pt x="10677" y="1294"/>
                    </a:cubicBezTo>
                    <a:cubicBezTo>
                      <a:pt x="9817" y="1294"/>
                      <a:pt x="8894" y="2038"/>
                      <a:pt x="8422" y="3278"/>
                    </a:cubicBezTo>
                    <a:cubicBezTo>
                      <a:pt x="9266" y="955"/>
                      <a:pt x="8736" y="0"/>
                      <a:pt x="8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4195200" y="3765375"/>
                <a:ext cx="339700" cy="271975"/>
              </a:xfrm>
              <a:custGeom>
                <a:avLst/>
                <a:gdLst/>
                <a:ahLst/>
                <a:cxnLst/>
                <a:rect l="l" t="t" r="r" b="b"/>
                <a:pathLst>
                  <a:path w="13588" h="10879" extrusionOk="0">
                    <a:moveTo>
                      <a:pt x="8028" y="1"/>
                    </a:moveTo>
                    <a:cubicBezTo>
                      <a:pt x="7285" y="1"/>
                      <a:pt x="6344" y="1047"/>
                      <a:pt x="6573" y="2663"/>
                    </a:cubicBezTo>
                    <a:cubicBezTo>
                      <a:pt x="6085" y="859"/>
                      <a:pt x="5201" y="168"/>
                      <a:pt x="4532" y="168"/>
                    </a:cubicBezTo>
                    <a:cubicBezTo>
                      <a:pt x="3551" y="168"/>
                      <a:pt x="3030" y="1649"/>
                      <a:pt x="4880" y="3293"/>
                    </a:cubicBezTo>
                    <a:lnTo>
                      <a:pt x="4880" y="3293"/>
                    </a:lnTo>
                    <a:cubicBezTo>
                      <a:pt x="4337" y="2857"/>
                      <a:pt x="3122" y="1985"/>
                      <a:pt x="2123" y="1985"/>
                    </a:cubicBezTo>
                    <a:cubicBezTo>
                      <a:pt x="1895" y="1985"/>
                      <a:pt x="1678" y="2030"/>
                      <a:pt x="1483" y="2136"/>
                    </a:cubicBezTo>
                    <a:cubicBezTo>
                      <a:pt x="164" y="3000"/>
                      <a:pt x="2616" y="3935"/>
                      <a:pt x="4097" y="4576"/>
                    </a:cubicBezTo>
                    <a:cubicBezTo>
                      <a:pt x="3793" y="4533"/>
                      <a:pt x="3509" y="4512"/>
                      <a:pt x="3246" y="4512"/>
                    </a:cubicBezTo>
                    <a:cubicBezTo>
                      <a:pt x="367" y="4512"/>
                      <a:pt x="0" y="6921"/>
                      <a:pt x="2852" y="6921"/>
                    </a:cubicBezTo>
                    <a:cubicBezTo>
                      <a:pt x="3293" y="6921"/>
                      <a:pt x="3810" y="6864"/>
                      <a:pt x="4406" y="6731"/>
                    </a:cubicBezTo>
                    <a:lnTo>
                      <a:pt x="4406" y="6731"/>
                    </a:lnTo>
                    <a:cubicBezTo>
                      <a:pt x="1516" y="7834"/>
                      <a:pt x="2105" y="10341"/>
                      <a:pt x="3557" y="10341"/>
                    </a:cubicBezTo>
                    <a:cubicBezTo>
                      <a:pt x="4186" y="10341"/>
                      <a:pt x="4977" y="9870"/>
                      <a:pt x="5717" y="8609"/>
                    </a:cubicBezTo>
                    <a:lnTo>
                      <a:pt x="5717" y="8609"/>
                    </a:lnTo>
                    <a:cubicBezTo>
                      <a:pt x="5248" y="10175"/>
                      <a:pt x="5529" y="10813"/>
                      <a:pt x="5983" y="10813"/>
                    </a:cubicBezTo>
                    <a:cubicBezTo>
                      <a:pt x="6467" y="10813"/>
                      <a:pt x="7147" y="10087"/>
                      <a:pt x="7322" y="8987"/>
                    </a:cubicBezTo>
                    <a:lnTo>
                      <a:pt x="7322" y="8987"/>
                    </a:lnTo>
                    <a:cubicBezTo>
                      <a:pt x="7446" y="10187"/>
                      <a:pt x="8206" y="10878"/>
                      <a:pt x="8837" y="10878"/>
                    </a:cubicBezTo>
                    <a:cubicBezTo>
                      <a:pt x="9513" y="10878"/>
                      <a:pt x="10041" y="10087"/>
                      <a:pt x="9484" y="8280"/>
                    </a:cubicBezTo>
                    <a:lnTo>
                      <a:pt x="9484" y="8280"/>
                    </a:lnTo>
                    <a:cubicBezTo>
                      <a:pt x="9686" y="8581"/>
                      <a:pt x="10225" y="9286"/>
                      <a:pt x="11148" y="9504"/>
                    </a:cubicBezTo>
                    <a:cubicBezTo>
                      <a:pt x="11350" y="9568"/>
                      <a:pt x="11550" y="9601"/>
                      <a:pt x="11735" y="9601"/>
                    </a:cubicBezTo>
                    <a:cubicBezTo>
                      <a:pt x="12448" y="9601"/>
                      <a:pt x="12956" y="9122"/>
                      <a:pt x="12629" y="8145"/>
                    </a:cubicBezTo>
                    <a:cubicBezTo>
                      <a:pt x="12150" y="6723"/>
                      <a:pt x="9674" y="6410"/>
                      <a:pt x="9710" y="6295"/>
                    </a:cubicBezTo>
                    <a:cubicBezTo>
                      <a:pt x="9713" y="6284"/>
                      <a:pt x="9737" y="6280"/>
                      <a:pt x="9779" y="6280"/>
                    </a:cubicBezTo>
                    <a:cubicBezTo>
                      <a:pt x="9951" y="6280"/>
                      <a:pt x="10416" y="6362"/>
                      <a:pt x="10938" y="6454"/>
                    </a:cubicBezTo>
                    <a:cubicBezTo>
                      <a:pt x="11488" y="6555"/>
                      <a:pt x="11772" y="6618"/>
                      <a:pt x="12026" y="6618"/>
                    </a:cubicBezTo>
                    <a:cubicBezTo>
                      <a:pt x="12130" y="6618"/>
                      <a:pt x="12229" y="6608"/>
                      <a:pt x="12340" y="6585"/>
                    </a:cubicBezTo>
                    <a:cubicBezTo>
                      <a:pt x="12530" y="6545"/>
                      <a:pt x="12843" y="6474"/>
                      <a:pt x="13124" y="6212"/>
                    </a:cubicBezTo>
                    <a:cubicBezTo>
                      <a:pt x="13140" y="6196"/>
                      <a:pt x="13156" y="6180"/>
                      <a:pt x="13172" y="6165"/>
                    </a:cubicBezTo>
                    <a:cubicBezTo>
                      <a:pt x="13588" y="5733"/>
                      <a:pt x="13588" y="5052"/>
                      <a:pt x="13196" y="4596"/>
                    </a:cubicBezTo>
                    <a:cubicBezTo>
                      <a:pt x="12962" y="4319"/>
                      <a:pt x="12732" y="4184"/>
                      <a:pt x="12590" y="4113"/>
                    </a:cubicBezTo>
                    <a:cubicBezTo>
                      <a:pt x="12574" y="4105"/>
                      <a:pt x="12558" y="4097"/>
                      <a:pt x="12538" y="4089"/>
                    </a:cubicBezTo>
                    <a:cubicBezTo>
                      <a:pt x="12394" y="4031"/>
                      <a:pt x="12005" y="3907"/>
                      <a:pt x="11494" y="3907"/>
                    </a:cubicBezTo>
                    <a:cubicBezTo>
                      <a:pt x="11275" y="3907"/>
                      <a:pt x="11034" y="3930"/>
                      <a:pt x="10779" y="3990"/>
                    </a:cubicBezTo>
                    <a:cubicBezTo>
                      <a:pt x="10491" y="4059"/>
                      <a:pt x="10242" y="4163"/>
                      <a:pt x="10031" y="4276"/>
                    </a:cubicBezTo>
                    <a:lnTo>
                      <a:pt x="10031" y="4276"/>
                    </a:lnTo>
                    <a:cubicBezTo>
                      <a:pt x="11327" y="3300"/>
                      <a:pt x="11988" y="2381"/>
                      <a:pt x="11758" y="1828"/>
                    </a:cubicBezTo>
                    <a:cubicBezTo>
                      <a:pt x="11583" y="1404"/>
                      <a:pt x="10938" y="1317"/>
                      <a:pt x="10863" y="1309"/>
                    </a:cubicBezTo>
                    <a:cubicBezTo>
                      <a:pt x="10799" y="1300"/>
                      <a:pt x="10734" y="1296"/>
                      <a:pt x="10669" y="1296"/>
                    </a:cubicBezTo>
                    <a:cubicBezTo>
                      <a:pt x="9814" y="1296"/>
                      <a:pt x="8894" y="2040"/>
                      <a:pt x="8423" y="3277"/>
                    </a:cubicBezTo>
                    <a:cubicBezTo>
                      <a:pt x="9266" y="955"/>
                      <a:pt x="8737" y="1"/>
                      <a:pt x="8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2" name="Google Shape;982;p38"/>
          <p:cNvSpPr txBox="1">
            <a:spLocks noGrp="1"/>
          </p:cNvSpPr>
          <p:nvPr>
            <p:ph type="subTitle" idx="2"/>
          </p:nvPr>
        </p:nvSpPr>
        <p:spPr>
          <a:xfrm>
            <a:off x="4649725" y="815586"/>
            <a:ext cx="4293600" cy="4142100"/>
          </a:xfrm>
          <a:prstGeom prst="rect">
            <a:avLst/>
          </a:prstGeom>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b="1" dirty="0">
                <a:solidFill>
                  <a:schemeClr val="lt2"/>
                </a:solidFill>
              </a:rPr>
              <a:t>Identifying depression predictors from standard health surveys using machine learning.[3]</a:t>
            </a:r>
            <a:endParaRPr dirty="0">
              <a:solidFill>
                <a:schemeClr val="lt2"/>
              </a:solidFill>
            </a:endParaRPr>
          </a:p>
          <a:p>
            <a:pPr marL="0" lvl="0" indent="0" algn="l" rtl="0">
              <a:lnSpc>
                <a:spcPct val="115000"/>
              </a:lnSpc>
              <a:spcBef>
                <a:spcPts val="1200"/>
              </a:spcBef>
              <a:spcAft>
                <a:spcPts val="0"/>
              </a:spcAft>
              <a:buNone/>
            </a:pPr>
            <a:r>
              <a:rPr lang="en" sz="1300" b="1" i="1" dirty="0">
                <a:solidFill>
                  <a:schemeClr val="lt2"/>
                </a:solidFill>
              </a:rPr>
              <a:t>Methods</a:t>
            </a:r>
            <a:r>
              <a:rPr lang="en" sz="1300" dirty="0">
                <a:solidFill>
                  <a:schemeClr val="lt2"/>
                </a:solidFill>
              </a:rPr>
              <a:t>:</a:t>
            </a:r>
            <a:r>
              <a:rPr lang="en" sz="1300" dirty="0"/>
              <a:t> </a:t>
            </a:r>
            <a:r>
              <a:rPr lang="en" sz="1300" dirty="0">
                <a:solidFill>
                  <a:srgbClr val="000000"/>
                </a:solidFill>
              </a:rPr>
              <a:t>AdaBoost, Decision Tree, KNN, SVM, Random Forest, Naive Bayes, Neural Networks</a:t>
            </a:r>
            <a:endParaRPr sz="1300" dirty="0">
              <a:solidFill>
                <a:srgbClr val="000000"/>
              </a:solidFill>
            </a:endParaRPr>
          </a:p>
          <a:p>
            <a:pPr marL="0" lvl="0" indent="0" algn="l" rtl="0">
              <a:lnSpc>
                <a:spcPct val="115000"/>
              </a:lnSpc>
              <a:spcBef>
                <a:spcPts val="1200"/>
              </a:spcBef>
              <a:spcAft>
                <a:spcPts val="0"/>
              </a:spcAft>
              <a:buNone/>
            </a:pPr>
            <a:r>
              <a:rPr lang="en" b="1" i="1" dirty="0">
                <a:solidFill>
                  <a:schemeClr val="lt2"/>
                </a:solidFill>
              </a:rPr>
              <a:t>Evaluation:</a:t>
            </a:r>
            <a:r>
              <a:rPr lang="en" dirty="0"/>
              <a:t> </a:t>
            </a:r>
            <a:r>
              <a:rPr lang="en" dirty="0">
                <a:solidFill>
                  <a:srgbClr val="000000"/>
                </a:solidFill>
              </a:rPr>
              <a:t>AUC, ROC, accuracy, sensitivity, precision , recall and F1 Score</a:t>
            </a:r>
            <a:endParaRPr dirty="0">
              <a:solidFill>
                <a:srgbClr val="000000"/>
              </a:solidFill>
            </a:endParaRPr>
          </a:p>
          <a:p>
            <a:pPr marL="0" lvl="0" indent="0" algn="l" rtl="0">
              <a:lnSpc>
                <a:spcPct val="115000"/>
              </a:lnSpc>
              <a:spcBef>
                <a:spcPts val="0"/>
              </a:spcBef>
              <a:spcAft>
                <a:spcPts val="0"/>
              </a:spcAft>
              <a:buNone/>
            </a:pPr>
            <a:endParaRPr dirty="0"/>
          </a:p>
          <a:p>
            <a:pPr marL="0" lvl="0" indent="0" algn="l" rtl="0">
              <a:lnSpc>
                <a:spcPct val="115000"/>
              </a:lnSpc>
              <a:spcBef>
                <a:spcPts val="0"/>
              </a:spcBef>
              <a:spcAft>
                <a:spcPts val="0"/>
              </a:spcAft>
              <a:buNone/>
            </a:pPr>
            <a:r>
              <a:rPr lang="en" b="1" i="1" dirty="0">
                <a:solidFill>
                  <a:schemeClr val="lt2"/>
                </a:solidFill>
              </a:rPr>
              <a:t>Conclusion:</a:t>
            </a:r>
            <a:r>
              <a:rPr lang="en" dirty="0"/>
              <a:t> </a:t>
            </a:r>
            <a:r>
              <a:rPr lang="en" dirty="0">
                <a:solidFill>
                  <a:srgbClr val="000000"/>
                </a:solidFill>
              </a:rPr>
              <a:t>The study identified strongly correlated features of depression, demonstrated that ML algorithms can accurately identify depression predictors and proposed that heterogeneous data improve ML models performance.</a:t>
            </a:r>
            <a:endParaRPr dirty="0">
              <a:solidFill>
                <a:srgbClr val="000000"/>
              </a:solidFill>
            </a:endParaRPr>
          </a:p>
          <a:p>
            <a:pPr marL="0" lvl="0" indent="0" algn="ctr" rtl="0">
              <a:lnSpc>
                <a:spcPct val="115000"/>
              </a:lnSpc>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6"/>
        <p:cNvGrpSpPr/>
        <p:nvPr/>
      </p:nvGrpSpPr>
      <p:grpSpPr>
        <a:xfrm>
          <a:off x="0" y="0"/>
          <a:ext cx="0" cy="0"/>
          <a:chOff x="0" y="0"/>
          <a:chExt cx="0" cy="0"/>
        </a:xfrm>
      </p:grpSpPr>
      <p:sp>
        <p:nvSpPr>
          <p:cNvPr id="987" name="Google Shape;987;p39"/>
          <p:cNvSpPr txBox="1">
            <a:spLocks noGrp="1"/>
          </p:cNvSpPr>
          <p:nvPr>
            <p:ph type="title"/>
          </p:nvPr>
        </p:nvSpPr>
        <p:spPr>
          <a:xfrm>
            <a:off x="1868950" y="1593625"/>
            <a:ext cx="3864600" cy="144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Project Objectives</a:t>
            </a:r>
            <a:endParaRPr/>
          </a:p>
        </p:txBody>
      </p:sp>
      <p:sp>
        <p:nvSpPr>
          <p:cNvPr id="988" name="Google Shape;988;p39"/>
          <p:cNvSpPr txBox="1">
            <a:spLocks noGrp="1"/>
          </p:cNvSpPr>
          <p:nvPr>
            <p:ph type="title" idx="2"/>
          </p:nvPr>
        </p:nvSpPr>
        <p:spPr>
          <a:xfrm>
            <a:off x="707559" y="2159250"/>
            <a:ext cx="1005900" cy="10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989" name="Google Shape;989;p39"/>
          <p:cNvGrpSpPr/>
          <p:nvPr/>
        </p:nvGrpSpPr>
        <p:grpSpPr>
          <a:xfrm rot="-403965">
            <a:off x="6771711" y="2676906"/>
            <a:ext cx="1595760" cy="1270444"/>
            <a:chOff x="229400" y="1987313"/>
            <a:chExt cx="950150" cy="756450"/>
          </a:xfrm>
        </p:grpSpPr>
        <p:sp>
          <p:nvSpPr>
            <p:cNvPr id="990" name="Google Shape;990;p39"/>
            <p:cNvSpPr/>
            <p:nvPr/>
          </p:nvSpPr>
          <p:spPr>
            <a:xfrm>
              <a:off x="229400" y="1987350"/>
              <a:ext cx="950150" cy="756375"/>
            </a:xfrm>
            <a:custGeom>
              <a:avLst/>
              <a:gdLst/>
              <a:ahLst/>
              <a:cxnLst/>
              <a:rect l="l" t="t" r="r" b="b"/>
              <a:pathLst>
                <a:path w="38006" h="30255" extrusionOk="0">
                  <a:moveTo>
                    <a:pt x="30844" y="20039"/>
                  </a:moveTo>
                  <a:lnTo>
                    <a:pt x="30844" y="20039"/>
                  </a:lnTo>
                  <a:cubicBezTo>
                    <a:pt x="30602" y="20566"/>
                    <a:pt x="30483" y="21212"/>
                    <a:pt x="30543" y="21917"/>
                  </a:cubicBezTo>
                  <a:cubicBezTo>
                    <a:pt x="30404" y="21683"/>
                    <a:pt x="30163" y="21331"/>
                    <a:pt x="29802" y="20986"/>
                  </a:cubicBezTo>
                  <a:cubicBezTo>
                    <a:pt x="29786" y="20705"/>
                    <a:pt x="29747" y="20416"/>
                    <a:pt x="29683" y="20115"/>
                  </a:cubicBezTo>
                  <a:lnTo>
                    <a:pt x="29683" y="20115"/>
                  </a:lnTo>
                  <a:cubicBezTo>
                    <a:pt x="29683" y="20115"/>
                    <a:pt x="29714" y="20116"/>
                    <a:pt x="29772" y="20116"/>
                  </a:cubicBezTo>
                  <a:cubicBezTo>
                    <a:pt x="29938" y="20116"/>
                    <a:pt x="30327" y="20107"/>
                    <a:pt x="30844" y="20039"/>
                  </a:cubicBezTo>
                  <a:close/>
                  <a:moveTo>
                    <a:pt x="3826" y="1"/>
                  </a:moveTo>
                  <a:cubicBezTo>
                    <a:pt x="3563" y="1"/>
                    <a:pt x="3325" y="63"/>
                    <a:pt x="3134" y="207"/>
                  </a:cubicBezTo>
                  <a:cubicBezTo>
                    <a:pt x="2310" y="825"/>
                    <a:pt x="2777" y="2616"/>
                    <a:pt x="2825" y="2798"/>
                  </a:cubicBezTo>
                  <a:cubicBezTo>
                    <a:pt x="3050" y="3661"/>
                    <a:pt x="3526" y="4255"/>
                    <a:pt x="3823" y="4568"/>
                  </a:cubicBezTo>
                  <a:cubicBezTo>
                    <a:pt x="3779" y="4550"/>
                    <a:pt x="3420" y="4406"/>
                    <a:pt x="2950" y="4406"/>
                  </a:cubicBezTo>
                  <a:cubicBezTo>
                    <a:pt x="2602" y="4406"/>
                    <a:pt x="2194" y="4485"/>
                    <a:pt x="1807" y="4751"/>
                  </a:cubicBezTo>
                  <a:cubicBezTo>
                    <a:pt x="999" y="5309"/>
                    <a:pt x="682" y="6414"/>
                    <a:pt x="1007" y="7000"/>
                  </a:cubicBezTo>
                  <a:cubicBezTo>
                    <a:pt x="1234" y="7419"/>
                    <a:pt x="1833" y="7675"/>
                    <a:pt x="2646" y="7675"/>
                  </a:cubicBezTo>
                  <a:cubicBezTo>
                    <a:pt x="2911" y="7675"/>
                    <a:pt x="3198" y="7648"/>
                    <a:pt x="3502" y="7590"/>
                  </a:cubicBezTo>
                  <a:lnTo>
                    <a:pt x="3502" y="7590"/>
                  </a:lnTo>
                  <a:cubicBezTo>
                    <a:pt x="2785" y="8577"/>
                    <a:pt x="2147" y="9694"/>
                    <a:pt x="1652" y="10957"/>
                  </a:cubicBezTo>
                  <a:cubicBezTo>
                    <a:pt x="864" y="12977"/>
                    <a:pt x="662" y="14795"/>
                    <a:pt x="622" y="16031"/>
                  </a:cubicBezTo>
                  <a:cubicBezTo>
                    <a:pt x="0" y="17912"/>
                    <a:pt x="460" y="19952"/>
                    <a:pt x="1795" y="21327"/>
                  </a:cubicBezTo>
                  <a:cubicBezTo>
                    <a:pt x="2440" y="21992"/>
                    <a:pt x="3391" y="22511"/>
                    <a:pt x="4769" y="22705"/>
                  </a:cubicBezTo>
                  <a:cubicBezTo>
                    <a:pt x="4868" y="26955"/>
                    <a:pt x="10469" y="27581"/>
                    <a:pt x="11447" y="27660"/>
                  </a:cubicBezTo>
                  <a:lnTo>
                    <a:pt x="11170" y="28104"/>
                  </a:lnTo>
                  <a:lnTo>
                    <a:pt x="11297" y="28143"/>
                  </a:lnTo>
                  <a:lnTo>
                    <a:pt x="10556" y="29320"/>
                  </a:lnTo>
                  <a:lnTo>
                    <a:pt x="13618" y="30254"/>
                  </a:lnTo>
                  <a:lnTo>
                    <a:pt x="17072" y="26892"/>
                  </a:lnTo>
                  <a:cubicBezTo>
                    <a:pt x="18977" y="26816"/>
                    <a:pt x="20431" y="25644"/>
                    <a:pt x="20431" y="25644"/>
                  </a:cubicBezTo>
                  <a:cubicBezTo>
                    <a:pt x="21592" y="26058"/>
                    <a:pt x="22737" y="26252"/>
                    <a:pt x="23808" y="26252"/>
                  </a:cubicBezTo>
                  <a:cubicBezTo>
                    <a:pt x="24356" y="26252"/>
                    <a:pt x="24885" y="26201"/>
                    <a:pt x="25386" y="26104"/>
                  </a:cubicBezTo>
                  <a:lnTo>
                    <a:pt x="25386" y="26104"/>
                  </a:lnTo>
                  <a:cubicBezTo>
                    <a:pt x="25314" y="26686"/>
                    <a:pt x="25469" y="27248"/>
                    <a:pt x="25794" y="27525"/>
                  </a:cubicBezTo>
                  <a:cubicBezTo>
                    <a:pt x="25985" y="27690"/>
                    <a:pt x="26260" y="27775"/>
                    <a:pt x="26589" y="27775"/>
                  </a:cubicBezTo>
                  <a:cubicBezTo>
                    <a:pt x="27413" y="27775"/>
                    <a:pt x="28580" y="27246"/>
                    <a:pt x="29663" y="26104"/>
                  </a:cubicBezTo>
                  <a:lnTo>
                    <a:pt x="29663" y="26104"/>
                  </a:lnTo>
                  <a:cubicBezTo>
                    <a:pt x="28923" y="27902"/>
                    <a:pt x="29438" y="29518"/>
                    <a:pt x="30345" y="29910"/>
                  </a:cubicBezTo>
                  <a:cubicBezTo>
                    <a:pt x="30506" y="29980"/>
                    <a:pt x="30679" y="30012"/>
                    <a:pt x="30856" y="30012"/>
                  </a:cubicBezTo>
                  <a:cubicBezTo>
                    <a:pt x="31433" y="30012"/>
                    <a:pt x="32050" y="29679"/>
                    <a:pt x="32432" y="29300"/>
                  </a:cubicBezTo>
                  <a:cubicBezTo>
                    <a:pt x="33284" y="28460"/>
                    <a:pt x="33430" y="26963"/>
                    <a:pt x="32690" y="25612"/>
                  </a:cubicBezTo>
                  <a:lnTo>
                    <a:pt x="32690" y="25612"/>
                  </a:lnTo>
                  <a:cubicBezTo>
                    <a:pt x="33304" y="26034"/>
                    <a:pt x="33955" y="26221"/>
                    <a:pt x="34539" y="26221"/>
                  </a:cubicBezTo>
                  <a:cubicBezTo>
                    <a:pt x="35224" y="26221"/>
                    <a:pt x="35816" y="25963"/>
                    <a:pt x="36147" y="25525"/>
                  </a:cubicBezTo>
                  <a:cubicBezTo>
                    <a:pt x="36512" y="25042"/>
                    <a:pt x="36571" y="24321"/>
                    <a:pt x="36310" y="23790"/>
                  </a:cubicBezTo>
                  <a:cubicBezTo>
                    <a:pt x="36002" y="23156"/>
                    <a:pt x="35212" y="22729"/>
                    <a:pt x="34250" y="22729"/>
                  </a:cubicBezTo>
                  <a:cubicBezTo>
                    <a:pt x="33802" y="22729"/>
                    <a:pt x="33316" y="22822"/>
                    <a:pt x="32824" y="23030"/>
                  </a:cubicBezTo>
                  <a:cubicBezTo>
                    <a:pt x="34504" y="21921"/>
                    <a:pt x="34975" y="20202"/>
                    <a:pt x="34389" y="19299"/>
                  </a:cubicBezTo>
                  <a:cubicBezTo>
                    <a:pt x="34302" y="19168"/>
                    <a:pt x="34195" y="19053"/>
                    <a:pt x="34068" y="18954"/>
                  </a:cubicBezTo>
                  <a:cubicBezTo>
                    <a:pt x="34654" y="18598"/>
                    <a:pt x="35217" y="18138"/>
                    <a:pt x="35692" y="17536"/>
                  </a:cubicBezTo>
                  <a:cubicBezTo>
                    <a:pt x="38005" y="14617"/>
                    <a:pt x="36932" y="10692"/>
                    <a:pt x="36757" y="10118"/>
                  </a:cubicBezTo>
                  <a:cubicBezTo>
                    <a:pt x="35071" y="4509"/>
                    <a:pt x="26896" y="107"/>
                    <a:pt x="18800" y="107"/>
                  </a:cubicBezTo>
                  <a:cubicBezTo>
                    <a:pt x="16284" y="107"/>
                    <a:pt x="13775" y="532"/>
                    <a:pt x="11471" y="1479"/>
                  </a:cubicBezTo>
                  <a:cubicBezTo>
                    <a:pt x="11459" y="1483"/>
                    <a:pt x="11443" y="1491"/>
                    <a:pt x="11428" y="1495"/>
                  </a:cubicBezTo>
                  <a:cubicBezTo>
                    <a:pt x="11154" y="1253"/>
                    <a:pt x="10818" y="1083"/>
                    <a:pt x="10477" y="1015"/>
                  </a:cubicBezTo>
                  <a:cubicBezTo>
                    <a:pt x="10363" y="993"/>
                    <a:pt x="10247" y="982"/>
                    <a:pt x="10130" y="982"/>
                  </a:cubicBezTo>
                  <a:cubicBezTo>
                    <a:pt x="9059" y="982"/>
                    <a:pt x="7874" y="1894"/>
                    <a:pt x="7431" y="3436"/>
                  </a:cubicBezTo>
                  <a:cubicBezTo>
                    <a:pt x="7348" y="2968"/>
                    <a:pt x="7106" y="2045"/>
                    <a:pt x="6342" y="1261"/>
                  </a:cubicBezTo>
                  <a:cubicBezTo>
                    <a:pt x="5706" y="613"/>
                    <a:pt x="4646" y="1"/>
                    <a:pt x="3826"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 name="Google Shape;991;p39"/>
            <p:cNvGrpSpPr/>
            <p:nvPr/>
          </p:nvGrpSpPr>
          <p:grpSpPr>
            <a:xfrm>
              <a:off x="229400" y="1987313"/>
              <a:ext cx="950150" cy="756450"/>
              <a:chOff x="229400" y="3385550"/>
              <a:chExt cx="950150" cy="756450"/>
            </a:xfrm>
          </p:grpSpPr>
          <p:sp>
            <p:nvSpPr>
              <p:cNvPr id="992" name="Google Shape;992;p39"/>
              <p:cNvSpPr/>
              <p:nvPr/>
            </p:nvSpPr>
            <p:spPr>
              <a:xfrm>
                <a:off x="229400" y="3388200"/>
                <a:ext cx="950150" cy="753800"/>
              </a:xfrm>
              <a:custGeom>
                <a:avLst/>
                <a:gdLst/>
                <a:ahLst/>
                <a:cxnLst/>
                <a:rect l="l" t="t" r="r" b="b"/>
                <a:pathLst>
                  <a:path w="38006" h="30152" extrusionOk="0">
                    <a:moveTo>
                      <a:pt x="18800" y="0"/>
                    </a:moveTo>
                    <a:cubicBezTo>
                      <a:pt x="16284" y="0"/>
                      <a:pt x="13775" y="425"/>
                      <a:pt x="11471" y="1372"/>
                    </a:cubicBezTo>
                    <a:cubicBezTo>
                      <a:pt x="9530" y="2168"/>
                      <a:pt x="3985" y="4877"/>
                      <a:pt x="1652" y="10854"/>
                    </a:cubicBezTo>
                    <a:cubicBezTo>
                      <a:pt x="864" y="12870"/>
                      <a:pt x="662" y="14692"/>
                      <a:pt x="622" y="15924"/>
                    </a:cubicBezTo>
                    <a:cubicBezTo>
                      <a:pt x="0" y="17806"/>
                      <a:pt x="460" y="19850"/>
                      <a:pt x="1795" y="21220"/>
                    </a:cubicBezTo>
                    <a:cubicBezTo>
                      <a:pt x="2440" y="21889"/>
                      <a:pt x="3391" y="22404"/>
                      <a:pt x="4769" y="22602"/>
                    </a:cubicBezTo>
                    <a:cubicBezTo>
                      <a:pt x="4876" y="27256"/>
                      <a:pt x="11594" y="27565"/>
                      <a:pt x="11594" y="27565"/>
                    </a:cubicBezTo>
                    <a:lnTo>
                      <a:pt x="10556" y="29217"/>
                    </a:lnTo>
                    <a:lnTo>
                      <a:pt x="13618" y="30152"/>
                    </a:lnTo>
                    <a:lnTo>
                      <a:pt x="17072" y="26789"/>
                    </a:lnTo>
                    <a:cubicBezTo>
                      <a:pt x="18977" y="26714"/>
                      <a:pt x="20431" y="25537"/>
                      <a:pt x="20431" y="25537"/>
                    </a:cubicBezTo>
                    <a:cubicBezTo>
                      <a:pt x="21593" y="25953"/>
                      <a:pt x="22741" y="26147"/>
                      <a:pt x="23814" y="26147"/>
                    </a:cubicBezTo>
                    <a:cubicBezTo>
                      <a:pt x="27611" y="26147"/>
                      <a:pt x="30468" y="23711"/>
                      <a:pt x="29683" y="20008"/>
                    </a:cubicBezTo>
                    <a:lnTo>
                      <a:pt x="29683" y="20008"/>
                    </a:lnTo>
                    <a:cubicBezTo>
                      <a:pt x="29683" y="20008"/>
                      <a:pt x="29712" y="20009"/>
                      <a:pt x="29765" y="20009"/>
                    </a:cubicBezTo>
                    <a:cubicBezTo>
                      <a:pt x="30333" y="20009"/>
                      <a:pt x="33733" y="19903"/>
                      <a:pt x="35692" y="17429"/>
                    </a:cubicBezTo>
                    <a:cubicBezTo>
                      <a:pt x="38005" y="14514"/>
                      <a:pt x="36932" y="10589"/>
                      <a:pt x="36757" y="10011"/>
                    </a:cubicBezTo>
                    <a:cubicBezTo>
                      <a:pt x="35071" y="4403"/>
                      <a:pt x="26896" y="0"/>
                      <a:pt x="188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9"/>
              <p:cNvSpPr/>
              <p:nvPr/>
            </p:nvSpPr>
            <p:spPr>
              <a:xfrm>
                <a:off x="374475" y="3916000"/>
                <a:ext cx="362825" cy="193825"/>
              </a:xfrm>
              <a:custGeom>
                <a:avLst/>
                <a:gdLst/>
                <a:ahLst/>
                <a:cxnLst/>
                <a:rect l="l" t="t" r="r" b="b"/>
                <a:pathLst>
                  <a:path w="14513" h="7753" extrusionOk="0">
                    <a:moveTo>
                      <a:pt x="4662" y="1"/>
                    </a:moveTo>
                    <a:cubicBezTo>
                      <a:pt x="2181" y="1"/>
                      <a:pt x="0" y="758"/>
                      <a:pt x="0" y="758"/>
                    </a:cubicBezTo>
                    <a:cubicBezTo>
                      <a:pt x="99" y="5071"/>
                      <a:pt x="6326" y="5356"/>
                      <a:pt x="6326" y="5356"/>
                    </a:cubicBezTo>
                    <a:lnTo>
                      <a:pt x="5367" y="6885"/>
                    </a:lnTo>
                    <a:lnTo>
                      <a:pt x="8203" y="7752"/>
                    </a:lnTo>
                    <a:lnTo>
                      <a:pt x="11404" y="4635"/>
                    </a:lnTo>
                    <a:cubicBezTo>
                      <a:pt x="13166" y="4568"/>
                      <a:pt x="14513" y="3479"/>
                      <a:pt x="14513" y="3479"/>
                    </a:cubicBezTo>
                    <a:cubicBezTo>
                      <a:pt x="13435" y="1304"/>
                      <a:pt x="8088" y="627"/>
                      <a:pt x="8088" y="627"/>
                    </a:cubicBezTo>
                    <a:cubicBezTo>
                      <a:pt x="7005" y="160"/>
                      <a:pt x="5802" y="1"/>
                      <a:pt x="4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9"/>
              <p:cNvSpPr/>
              <p:nvPr/>
            </p:nvSpPr>
            <p:spPr>
              <a:xfrm>
                <a:off x="552025" y="3923450"/>
                <a:ext cx="107650" cy="110225"/>
              </a:xfrm>
              <a:custGeom>
                <a:avLst/>
                <a:gdLst/>
                <a:ahLst/>
                <a:cxnLst/>
                <a:rect l="l" t="t" r="r" b="b"/>
                <a:pathLst>
                  <a:path w="4306" h="4409" extrusionOk="0">
                    <a:moveTo>
                      <a:pt x="131" y="0"/>
                    </a:moveTo>
                    <a:lnTo>
                      <a:pt x="0" y="16"/>
                    </a:lnTo>
                    <a:cubicBezTo>
                      <a:pt x="289" y="2420"/>
                      <a:pt x="1442" y="3486"/>
                      <a:pt x="2361" y="3957"/>
                    </a:cubicBezTo>
                    <a:cubicBezTo>
                      <a:pt x="3153" y="4365"/>
                      <a:pt x="3898" y="4409"/>
                      <a:pt x="4183" y="4409"/>
                    </a:cubicBezTo>
                    <a:cubicBezTo>
                      <a:pt x="4254" y="4409"/>
                      <a:pt x="4298" y="4405"/>
                      <a:pt x="4305" y="4405"/>
                    </a:cubicBezTo>
                    <a:lnTo>
                      <a:pt x="4298" y="4274"/>
                    </a:lnTo>
                    <a:cubicBezTo>
                      <a:pt x="4295" y="4274"/>
                      <a:pt x="4260" y="4276"/>
                      <a:pt x="4197" y="4276"/>
                    </a:cubicBezTo>
                    <a:cubicBezTo>
                      <a:pt x="3934" y="4276"/>
                      <a:pt x="3196" y="4237"/>
                      <a:pt x="2420" y="3838"/>
                    </a:cubicBezTo>
                    <a:cubicBezTo>
                      <a:pt x="1145" y="3185"/>
                      <a:pt x="353" y="1858"/>
                      <a:pt x="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9"/>
              <p:cNvSpPr/>
              <p:nvPr/>
            </p:nvSpPr>
            <p:spPr>
              <a:xfrm>
                <a:off x="264050" y="3411300"/>
                <a:ext cx="880425" cy="605800"/>
              </a:xfrm>
              <a:custGeom>
                <a:avLst/>
                <a:gdLst/>
                <a:ahLst/>
                <a:cxnLst/>
                <a:rect l="l" t="t" r="r" b="b"/>
                <a:pathLst>
                  <a:path w="35217" h="24232" extrusionOk="0">
                    <a:moveTo>
                      <a:pt x="17419" y="1"/>
                    </a:moveTo>
                    <a:cubicBezTo>
                      <a:pt x="15087" y="1"/>
                      <a:pt x="12763" y="395"/>
                      <a:pt x="10628" y="1272"/>
                    </a:cubicBezTo>
                    <a:cubicBezTo>
                      <a:pt x="8834" y="2013"/>
                      <a:pt x="3692" y="4524"/>
                      <a:pt x="1530" y="10057"/>
                    </a:cubicBezTo>
                    <a:cubicBezTo>
                      <a:pt x="797" y="11927"/>
                      <a:pt x="611" y="13614"/>
                      <a:pt x="575" y="14759"/>
                    </a:cubicBezTo>
                    <a:cubicBezTo>
                      <a:pt x="1" y="16501"/>
                      <a:pt x="429" y="18395"/>
                      <a:pt x="1664" y="19666"/>
                    </a:cubicBezTo>
                    <a:cubicBezTo>
                      <a:pt x="2434" y="20459"/>
                      <a:pt x="3666" y="21025"/>
                      <a:pt x="5612" y="21025"/>
                    </a:cubicBezTo>
                    <a:cubicBezTo>
                      <a:pt x="5639" y="21025"/>
                      <a:pt x="5666" y="21025"/>
                      <a:pt x="5693" y="21025"/>
                    </a:cubicBezTo>
                    <a:cubicBezTo>
                      <a:pt x="5693" y="21025"/>
                      <a:pt x="6686" y="20874"/>
                      <a:pt x="8221" y="20874"/>
                    </a:cubicBezTo>
                    <a:cubicBezTo>
                      <a:pt x="10559" y="20874"/>
                      <a:pt x="14153" y="21223"/>
                      <a:pt x="17409" y="22985"/>
                    </a:cubicBezTo>
                    <a:cubicBezTo>
                      <a:pt x="18993" y="23842"/>
                      <a:pt x="20605" y="24231"/>
                      <a:pt x="22067" y="24231"/>
                    </a:cubicBezTo>
                    <a:cubicBezTo>
                      <a:pt x="25587" y="24231"/>
                      <a:pt x="28233" y="21974"/>
                      <a:pt x="27505" y="18545"/>
                    </a:cubicBezTo>
                    <a:lnTo>
                      <a:pt x="27505" y="18545"/>
                    </a:lnTo>
                    <a:cubicBezTo>
                      <a:pt x="27505" y="18545"/>
                      <a:pt x="27530" y="18546"/>
                      <a:pt x="27578" y="18546"/>
                    </a:cubicBezTo>
                    <a:cubicBezTo>
                      <a:pt x="28096" y="18546"/>
                      <a:pt x="31256" y="18450"/>
                      <a:pt x="33074" y="16153"/>
                    </a:cubicBezTo>
                    <a:cubicBezTo>
                      <a:pt x="35217" y="13448"/>
                      <a:pt x="34223" y="9812"/>
                      <a:pt x="34064" y="9281"/>
                    </a:cubicBezTo>
                    <a:cubicBezTo>
                      <a:pt x="32499" y="4081"/>
                      <a:pt x="24922" y="1"/>
                      <a:pt x="17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9"/>
              <p:cNvSpPr/>
              <p:nvPr/>
            </p:nvSpPr>
            <p:spPr>
              <a:xfrm>
                <a:off x="246425" y="3385550"/>
                <a:ext cx="288475" cy="280825"/>
              </a:xfrm>
              <a:custGeom>
                <a:avLst/>
                <a:gdLst/>
                <a:ahLst/>
                <a:cxnLst/>
                <a:rect l="l" t="t" r="r" b="b"/>
                <a:pathLst>
                  <a:path w="11539" h="11233" extrusionOk="0">
                    <a:moveTo>
                      <a:pt x="3145" y="0"/>
                    </a:moveTo>
                    <a:cubicBezTo>
                      <a:pt x="2882" y="0"/>
                      <a:pt x="2644" y="63"/>
                      <a:pt x="2453" y="207"/>
                    </a:cubicBezTo>
                    <a:cubicBezTo>
                      <a:pt x="1629" y="829"/>
                      <a:pt x="2096" y="2619"/>
                      <a:pt x="2144" y="2801"/>
                    </a:cubicBezTo>
                    <a:cubicBezTo>
                      <a:pt x="2369" y="3665"/>
                      <a:pt x="2845" y="4255"/>
                      <a:pt x="3142" y="4568"/>
                    </a:cubicBezTo>
                    <a:cubicBezTo>
                      <a:pt x="3099" y="4549"/>
                      <a:pt x="2741" y="4406"/>
                      <a:pt x="2272" y="4406"/>
                    </a:cubicBezTo>
                    <a:cubicBezTo>
                      <a:pt x="1924" y="4406"/>
                      <a:pt x="1514" y="4485"/>
                      <a:pt x="1126" y="4754"/>
                    </a:cubicBezTo>
                    <a:cubicBezTo>
                      <a:pt x="318" y="5308"/>
                      <a:pt x="1" y="6413"/>
                      <a:pt x="326" y="7004"/>
                    </a:cubicBezTo>
                    <a:cubicBezTo>
                      <a:pt x="551" y="7419"/>
                      <a:pt x="1152" y="7676"/>
                      <a:pt x="1967" y="7676"/>
                    </a:cubicBezTo>
                    <a:cubicBezTo>
                      <a:pt x="2668" y="7676"/>
                      <a:pt x="3528" y="7486"/>
                      <a:pt x="4445" y="7043"/>
                    </a:cubicBezTo>
                    <a:lnTo>
                      <a:pt x="4445" y="7043"/>
                    </a:lnTo>
                    <a:cubicBezTo>
                      <a:pt x="3118" y="8461"/>
                      <a:pt x="3027" y="10152"/>
                      <a:pt x="3736" y="10846"/>
                    </a:cubicBezTo>
                    <a:cubicBezTo>
                      <a:pt x="4021" y="11123"/>
                      <a:pt x="4432" y="11233"/>
                      <a:pt x="4851" y="11233"/>
                    </a:cubicBezTo>
                    <a:cubicBezTo>
                      <a:pt x="5223" y="11233"/>
                      <a:pt x="5601" y="11146"/>
                      <a:pt x="5902" y="11012"/>
                    </a:cubicBezTo>
                    <a:cubicBezTo>
                      <a:pt x="6996" y="10529"/>
                      <a:pt x="7665" y="9182"/>
                      <a:pt x="7451" y="7653"/>
                    </a:cubicBezTo>
                    <a:lnTo>
                      <a:pt x="7451" y="7653"/>
                    </a:lnTo>
                    <a:cubicBezTo>
                      <a:pt x="8099" y="8587"/>
                      <a:pt x="9022" y="9041"/>
                      <a:pt x="9812" y="9041"/>
                    </a:cubicBezTo>
                    <a:cubicBezTo>
                      <a:pt x="10147" y="9041"/>
                      <a:pt x="10459" y="8960"/>
                      <a:pt x="10715" y="8798"/>
                    </a:cubicBezTo>
                    <a:cubicBezTo>
                      <a:pt x="11226" y="8473"/>
                      <a:pt x="11539" y="7823"/>
                      <a:pt x="11483" y="7233"/>
                    </a:cubicBezTo>
                    <a:cubicBezTo>
                      <a:pt x="11391" y="6233"/>
                      <a:pt x="10247" y="5285"/>
                      <a:pt x="8652" y="5285"/>
                    </a:cubicBezTo>
                    <a:cubicBezTo>
                      <a:pt x="8598" y="5285"/>
                      <a:pt x="8544" y="5286"/>
                      <a:pt x="8489" y="5288"/>
                    </a:cubicBezTo>
                    <a:cubicBezTo>
                      <a:pt x="10453" y="4845"/>
                      <a:pt x="11503" y="3403"/>
                      <a:pt x="11277" y="2353"/>
                    </a:cubicBezTo>
                    <a:cubicBezTo>
                      <a:pt x="11131" y="1680"/>
                      <a:pt x="10457" y="1145"/>
                      <a:pt x="9796" y="1015"/>
                    </a:cubicBezTo>
                    <a:cubicBezTo>
                      <a:pt x="9683" y="992"/>
                      <a:pt x="9567" y="982"/>
                      <a:pt x="9450" y="982"/>
                    </a:cubicBezTo>
                    <a:cubicBezTo>
                      <a:pt x="8379" y="982"/>
                      <a:pt x="7193" y="1896"/>
                      <a:pt x="6750" y="3439"/>
                    </a:cubicBezTo>
                    <a:cubicBezTo>
                      <a:pt x="6667" y="2967"/>
                      <a:pt x="6425" y="2045"/>
                      <a:pt x="5661" y="1260"/>
                    </a:cubicBezTo>
                    <a:cubicBezTo>
                      <a:pt x="5025" y="612"/>
                      <a:pt x="396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9"/>
              <p:cNvSpPr/>
              <p:nvPr/>
            </p:nvSpPr>
            <p:spPr>
              <a:xfrm>
                <a:off x="850075" y="3849250"/>
                <a:ext cx="293625" cy="286625"/>
              </a:xfrm>
              <a:custGeom>
                <a:avLst/>
                <a:gdLst/>
                <a:ahLst/>
                <a:cxnLst/>
                <a:rect l="l" t="t" r="r" b="b"/>
                <a:pathLst>
                  <a:path w="11745" h="11465" extrusionOk="0">
                    <a:moveTo>
                      <a:pt x="8016" y="0"/>
                    </a:moveTo>
                    <a:cubicBezTo>
                      <a:pt x="7911" y="0"/>
                      <a:pt x="7808" y="8"/>
                      <a:pt x="7708" y="25"/>
                    </a:cubicBezTo>
                    <a:cubicBezTo>
                      <a:pt x="6552" y="219"/>
                      <a:pt x="5565" y="1594"/>
                      <a:pt x="5716" y="3368"/>
                    </a:cubicBezTo>
                    <a:cubicBezTo>
                      <a:pt x="5470" y="2960"/>
                      <a:pt x="4920" y="2180"/>
                      <a:pt x="3925" y="1720"/>
                    </a:cubicBezTo>
                    <a:cubicBezTo>
                      <a:pt x="3374" y="1466"/>
                      <a:pt x="2651" y="1292"/>
                      <a:pt x="2003" y="1292"/>
                    </a:cubicBezTo>
                    <a:cubicBezTo>
                      <a:pt x="1372" y="1292"/>
                      <a:pt x="813" y="1457"/>
                      <a:pt x="551" y="1871"/>
                    </a:cubicBezTo>
                    <a:cubicBezTo>
                      <a:pt x="0" y="2742"/>
                      <a:pt x="1074" y="4251"/>
                      <a:pt x="1181" y="4402"/>
                    </a:cubicBezTo>
                    <a:cubicBezTo>
                      <a:pt x="1699" y="5131"/>
                      <a:pt x="2349" y="5519"/>
                      <a:pt x="2741" y="5705"/>
                    </a:cubicBezTo>
                    <a:cubicBezTo>
                      <a:pt x="2737" y="5705"/>
                      <a:pt x="2730" y="5705"/>
                      <a:pt x="2721" y="5705"/>
                    </a:cubicBezTo>
                    <a:cubicBezTo>
                      <a:pt x="2549" y="5705"/>
                      <a:pt x="1518" y="5726"/>
                      <a:pt x="919" y="6588"/>
                    </a:cubicBezTo>
                    <a:cubicBezTo>
                      <a:pt x="361" y="7396"/>
                      <a:pt x="456" y="8541"/>
                      <a:pt x="967" y="8977"/>
                    </a:cubicBezTo>
                    <a:cubicBezTo>
                      <a:pt x="1158" y="9141"/>
                      <a:pt x="1433" y="9226"/>
                      <a:pt x="1763" y="9226"/>
                    </a:cubicBezTo>
                    <a:cubicBezTo>
                      <a:pt x="2586" y="9226"/>
                      <a:pt x="3754" y="8698"/>
                      <a:pt x="4836" y="7559"/>
                    </a:cubicBezTo>
                    <a:lnTo>
                      <a:pt x="4836" y="7559"/>
                    </a:lnTo>
                    <a:cubicBezTo>
                      <a:pt x="4096" y="9353"/>
                      <a:pt x="4611" y="10969"/>
                      <a:pt x="5518" y="11365"/>
                    </a:cubicBezTo>
                    <a:cubicBezTo>
                      <a:pt x="5678" y="11434"/>
                      <a:pt x="5850" y="11465"/>
                      <a:pt x="6025" y="11465"/>
                    </a:cubicBezTo>
                    <a:cubicBezTo>
                      <a:pt x="6603" y="11465"/>
                      <a:pt x="7222" y="11132"/>
                      <a:pt x="7605" y="10755"/>
                    </a:cubicBezTo>
                    <a:cubicBezTo>
                      <a:pt x="8457" y="9915"/>
                      <a:pt x="8603" y="8418"/>
                      <a:pt x="7863" y="7064"/>
                    </a:cubicBezTo>
                    <a:lnTo>
                      <a:pt x="7863" y="7064"/>
                    </a:lnTo>
                    <a:cubicBezTo>
                      <a:pt x="8477" y="7485"/>
                      <a:pt x="9128" y="7672"/>
                      <a:pt x="9712" y="7672"/>
                    </a:cubicBezTo>
                    <a:cubicBezTo>
                      <a:pt x="10397" y="7672"/>
                      <a:pt x="10989" y="7415"/>
                      <a:pt x="11320" y="6976"/>
                    </a:cubicBezTo>
                    <a:cubicBezTo>
                      <a:pt x="11685" y="6497"/>
                      <a:pt x="11744" y="5776"/>
                      <a:pt x="11483" y="5242"/>
                    </a:cubicBezTo>
                    <a:cubicBezTo>
                      <a:pt x="11175" y="4608"/>
                      <a:pt x="10387" y="4182"/>
                      <a:pt x="9427" y="4182"/>
                    </a:cubicBezTo>
                    <a:cubicBezTo>
                      <a:pt x="8978" y="4182"/>
                      <a:pt x="8490" y="4275"/>
                      <a:pt x="7997" y="4485"/>
                    </a:cubicBezTo>
                    <a:cubicBezTo>
                      <a:pt x="9677" y="3372"/>
                      <a:pt x="10148" y="1653"/>
                      <a:pt x="9562" y="750"/>
                    </a:cubicBezTo>
                    <a:cubicBezTo>
                      <a:pt x="9246" y="262"/>
                      <a:pt x="8607" y="0"/>
                      <a:pt x="8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9"/>
              <p:cNvSpPr/>
              <p:nvPr/>
            </p:nvSpPr>
            <p:spPr>
              <a:xfrm>
                <a:off x="566775" y="3670150"/>
                <a:ext cx="393925" cy="207275"/>
              </a:xfrm>
              <a:custGeom>
                <a:avLst/>
                <a:gdLst/>
                <a:ahLst/>
                <a:cxnLst/>
                <a:rect l="l" t="t" r="r" b="b"/>
                <a:pathLst>
                  <a:path w="15757" h="8291" extrusionOk="0">
                    <a:moveTo>
                      <a:pt x="2427" y="1"/>
                    </a:moveTo>
                    <a:cubicBezTo>
                      <a:pt x="2095" y="1"/>
                      <a:pt x="1784" y="44"/>
                      <a:pt x="1517" y="115"/>
                    </a:cubicBezTo>
                    <a:cubicBezTo>
                      <a:pt x="729" y="329"/>
                      <a:pt x="167" y="784"/>
                      <a:pt x="16" y="1343"/>
                    </a:cubicBezTo>
                    <a:cubicBezTo>
                      <a:pt x="0" y="1394"/>
                      <a:pt x="32" y="1450"/>
                      <a:pt x="83" y="1462"/>
                    </a:cubicBezTo>
                    <a:cubicBezTo>
                      <a:pt x="92" y="1465"/>
                      <a:pt x="102" y="1466"/>
                      <a:pt x="111" y="1466"/>
                    </a:cubicBezTo>
                    <a:cubicBezTo>
                      <a:pt x="153" y="1466"/>
                      <a:pt x="193" y="1437"/>
                      <a:pt x="206" y="1394"/>
                    </a:cubicBezTo>
                    <a:cubicBezTo>
                      <a:pt x="337" y="907"/>
                      <a:pt x="848" y="499"/>
                      <a:pt x="1569" y="309"/>
                    </a:cubicBezTo>
                    <a:cubicBezTo>
                      <a:pt x="1823" y="241"/>
                      <a:pt x="2119" y="199"/>
                      <a:pt x="2435" y="199"/>
                    </a:cubicBezTo>
                    <a:cubicBezTo>
                      <a:pt x="3169" y="199"/>
                      <a:pt x="4006" y="425"/>
                      <a:pt x="4654" y="1070"/>
                    </a:cubicBezTo>
                    <a:cubicBezTo>
                      <a:pt x="6120" y="2531"/>
                      <a:pt x="7328" y="3462"/>
                      <a:pt x="11760" y="4052"/>
                    </a:cubicBezTo>
                    <a:cubicBezTo>
                      <a:pt x="13111" y="4230"/>
                      <a:pt x="14097" y="4737"/>
                      <a:pt x="14691" y="5557"/>
                    </a:cubicBezTo>
                    <a:cubicBezTo>
                      <a:pt x="15547" y="6730"/>
                      <a:pt x="15301" y="8160"/>
                      <a:pt x="15297" y="8171"/>
                    </a:cubicBezTo>
                    <a:cubicBezTo>
                      <a:pt x="15289" y="8227"/>
                      <a:pt x="15325" y="8278"/>
                      <a:pt x="15380" y="8286"/>
                    </a:cubicBezTo>
                    <a:cubicBezTo>
                      <a:pt x="15384" y="8290"/>
                      <a:pt x="15392" y="8290"/>
                      <a:pt x="15396" y="8290"/>
                    </a:cubicBezTo>
                    <a:cubicBezTo>
                      <a:pt x="15444" y="8290"/>
                      <a:pt x="15483" y="8255"/>
                      <a:pt x="15495" y="8207"/>
                    </a:cubicBezTo>
                    <a:cubicBezTo>
                      <a:pt x="15503" y="8148"/>
                      <a:pt x="15757" y="6686"/>
                      <a:pt x="14853" y="5442"/>
                    </a:cubicBezTo>
                    <a:cubicBezTo>
                      <a:pt x="14224" y="4579"/>
                      <a:pt x="13190" y="4044"/>
                      <a:pt x="11788" y="3854"/>
                    </a:cubicBezTo>
                    <a:cubicBezTo>
                      <a:pt x="7415" y="3272"/>
                      <a:pt x="6231" y="2361"/>
                      <a:pt x="4793" y="931"/>
                    </a:cubicBezTo>
                    <a:cubicBezTo>
                      <a:pt x="4103" y="242"/>
                      <a:pt x="3209" y="1"/>
                      <a:pt x="2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9"/>
              <p:cNvSpPr/>
              <p:nvPr/>
            </p:nvSpPr>
            <p:spPr>
              <a:xfrm>
                <a:off x="826800" y="3576275"/>
                <a:ext cx="302525" cy="176675"/>
              </a:xfrm>
              <a:custGeom>
                <a:avLst/>
                <a:gdLst/>
                <a:ahLst/>
                <a:cxnLst/>
                <a:rect l="l" t="t" r="r" b="b"/>
                <a:pathLst>
                  <a:path w="12101" h="7067" extrusionOk="0">
                    <a:moveTo>
                      <a:pt x="246" y="0"/>
                    </a:moveTo>
                    <a:cubicBezTo>
                      <a:pt x="194" y="0"/>
                      <a:pt x="151" y="38"/>
                      <a:pt x="143" y="87"/>
                    </a:cubicBezTo>
                    <a:cubicBezTo>
                      <a:pt x="0" y="1561"/>
                      <a:pt x="654" y="2805"/>
                      <a:pt x="2028" y="3684"/>
                    </a:cubicBezTo>
                    <a:cubicBezTo>
                      <a:pt x="2963" y="4278"/>
                      <a:pt x="3922" y="4516"/>
                      <a:pt x="4124" y="4563"/>
                    </a:cubicBezTo>
                    <a:cubicBezTo>
                      <a:pt x="5363" y="6223"/>
                      <a:pt x="6667" y="7067"/>
                      <a:pt x="8001" y="7067"/>
                    </a:cubicBezTo>
                    <a:cubicBezTo>
                      <a:pt x="8057" y="7067"/>
                      <a:pt x="8112" y="7063"/>
                      <a:pt x="8168" y="7059"/>
                    </a:cubicBezTo>
                    <a:cubicBezTo>
                      <a:pt x="10473" y="6940"/>
                      <a:pt x="12010" y="4381"/>
                      <a:pt x="12073" y="4274"/>
                    </a:cubicBezTo>
                    <a:cubicBezTo>
                      <a:pt x="12101" y="4227"/>
                      <a:pt x="12085" y="4167"/>
                      <a:pt x="12042" y="4139"/>
                    </a:cubicBezTo>
                    <a:cubicBezTo>
                      <a:pt x="12025" y="4130"/>
                      <a:pt x="12007" y="4126"/>
                      <a:pt x="11990" y="4126"/>
                    </a:cubicBezTo>
                    <a:cubicBezTo>
                      <a:pt x="11955" y="4126"/>
                      <a:pt x="11921" y="4142"/>
                      <a:pt x="11903" y="4171"/>
                    </a:cubicBezTo>
                    <a:cubicBezTo>
                      <a:pt x="11887" y="4199"/>
                      <a:pt x="10354" y="6750"/>
                      <a:pt x="8156" y="6861"/>
                    </a:cubicBezTo>
                    <a:cubicBezTo>
                      <a:pt x="8103" y="6863"/>
                      <a:pt x="8050" y="6865"/>
                      <a:pt x="7997" y="6865"/>
                    </a:cubicBezTo>
                    <a:cubicBezTo>
                      <a:pt x="6724" y="6865"/>
                      <a:pt x="5464" y="6040"/>
                      <a:pt x="4258" y="4413"/>
                    </a:cubicBezTo>
                    <a:cubicBezTo>
                      <a:pt x="4243" y="4393"/>
                      <a:pt x="4223" y="4381"/>
                      <a:pt x="4199" y="4377"/>
                    </a:cubicBezTo>
                    <a:cubicBezTo>
                      <a:pt x="4187" y="4373"/>
                      <a:pt x="3137" y="4155"/>
                      <a:pt x="2135" y="3518"/>
                    </a:cubicBezTo>
                    <a:cubicBezTo>
                      <a:pt x="808" y="2666"/>
                      <a:pt x="206" y="1521"/>
                      <a:pt x="341" y="107"/>
                    </a:cubicBezTo>
                    <a:cubicBezTo>
                      <a:pt x="349" y="52"/>
                      <a:pt x="305" y="4"/>
                      <a:pt x="254" y="0"/>
                    </a:cubicBezTo>
                    <a:cubicBezTo>
                      <a:pt x="251" y="0"/>
                      <a:pt x="249"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9"/>
              <p:cNvSpPr/>
              <p:nvPr/>
            </p:nvSpPr>
            <p:spPr>
              <a:xfrm>
                <a:off x="366550" y="3538800"/>
                <a:ext cx="173700" cy="224450"/>
              </a:xfrm>
              <a:custGeom>
                <a:avLst/>
                <a:gdLst/>
                <a:ahLst/>
                <a:cxnLst/>
                <a:rect l="l" t="t" r="r" b="b"/>
                <a:pathLst>
                  <a:path w="6948" h="8978" extrusionOk="0">
                    <a:moveTo>
                      <a:pt x="2236" y="1"/>
                    </a:moveTo>
                    <a:cubicBezTo>
                      <a:pt x="1185" y="1"/>
                      <a:pt x="125" y="526"/>
                      <a:pt x="68" y="557"/>
                    </a:cubicBezTo>
                    <a:cubicBezTo>
                      <a:pt x="20" y="580"/>
                      <a:pt x="0" y="640"/>
                      <a:pt x="24" y="687"/>
                    </a:cubicBezTo>
                    <a:cubicBezTo>
                      <a:pt x="40" y="723"/>
                      <a:pt x="74" y="743"/>
                      <a:pt x="109" y="743"/>
                    </a:cubicBezTo>
                    <a:cubicBezTo>
                      <a:pt x="124" y="743"/>
                      <a:pt x="140" y="739"/>
                      <a:pt x="155" y="731"/>
                    </a:cubicBezTo>
                    <a:cubicBezTo>
                      <a:pt x="170" y="725"/>
                      <a:pt x="1230" y="199"/>
                      <a:pt x="2244" y="199"/>
                    </a:cubicBezTo>
                    <a:cubicBezTo>
                      <a:pt x="2543" y="199"/>
                      <a:pt x="2838" y="244"/>
                      <a:pt x="3102" y="363"/>
                    </a:cubicBezTo>
                    <a:cubicBezTo>
                      <a:pt x="3549" y="565"/>
                      <a:pt x="3850" y="953"/>
                      <a:pt x="4001" y="1515"/>
                    </a:cubicBezTo>
                    <a:cubicBezTo>
                      <a:pt x="4203" y="2276"/>
                      <a:pt x="4092" y="3092"/>
                      <a:pt x="3985" y="3880"/>
                    </a:cubicBezTo>
                    <a:cubicBezTo>
                      <a:pt x="3743" y="5678"/>
                      <a:pt x="3494" y="7536"/>
                      <a:pt x="6797" y="8970"/>
                    </a:cubicBezTo>
                    <a:cubicBezTo>
                      <a:pt x="6809" y="8973"/>
                      <a:pt x="6825" y="8977"/>
                      <a:pt x="6837" y="8977"/>
                    </a:cubicBezTo>
                    <a:cubicBezTo>
                      <a:pt x="6876" y="8977"/>
                      <a:pt x="6912" y="8954"/>
                      <a:pt x="6928" y="8918"/>
                    </a:cubicBezTo>
                    <a:cubicBezTo>
                      <a:pt x="6948" y="8867"/>
                      <a:pt x="6928" y="8807"/>
                      <a:pt x="6876" y="8787"/>
                    </a:cubicBezTo>
                    <a:cubicBezTo>
                      <a:pt x="3708" y="7413"/>
                      <a:pt x="3937" y="5710"/>
                      <a:pt x="4183" y="3908"/>
                    </a:cubicBezTo>
                    <a:cubicBezTo>
                      <a:pt x="4294" y="3100"/>
                      <a:pt x="4405" y="2264"/>
                      <a:pt x="4191" y="1464"/>
                    </a:cubicBezTo>
                    <a:cubicBezTo>
                      <a:pt x="4025" y="838"/>
                      <a:pt x="3688" y="410"/>
                      <a:pt x="3185" y="184"/>
                    </a:cubicBezTo>
                    <a:cubicBezTo>
                      <a:pt x="2890" y="52"/>
                      <a:pt x="2563" y="1"/>
                      <a:pt x="2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9"/>
              <p:cNvSpPr/>
              <p:nvPr/>
            </p:nvSpPr>
            <p:spPr>
              <a:xfrm>
                <a:off x="275650" y="3742975"/>
                <a:ext cx="134975" cy="39775"/>
              </a:xfrm>
              <a:custGeom>
                <a:avLst/>
                <a:gdLst/>
                <a:ahLst/>
                <a:cxnLst/>
                <a:rect l="l" t="t" r="r" b="b"/>
                <a:pathLst>
                  <a:path w="5399" h="1591" extrusionOk="0">
                    <a:moveTo>
                      <a:pt x="3245" y="1"/>
                    </a:moveTo>
                    <a:cubicBezTo>
                      <a:pt x="1875" y="1"/>
                      <a:pt x="765" y="491"/>
                      <a:pt x="32" y="1432"/>
                    </a:cubicBezTo>
                    <a:cubicBezTo>
                      <a:pt x="0" y="1476"/>
                      <a:pt x="8" y="1535"/>
                      <a:pt x="48" y="1571"/>
                    </a:cubicBezTo>
                    <a:cubicBezTo>
                      <a:pt x="68" y="1583"/>
                      <a:pt x="87" y="1591"/>
                      <a:pt x="111" y="1591"/>
                    </a:cubicBezTo>
                    <a:cubicBezTo>
                      <a:pt x="139" y="1591"/>
                      <a:pt x="170" y="1579"/>
                      <a:pt x="190" y="1551"/>
                    </a:cubicBezTo>
                    <a:cubicBezTo>
                      <a:pt x="1022" y="484"/>
                      <a:pt x="2214" y="205"/>
                      <a:pt x="3233" y="205"/>
                    </a:cubicBezTo>
                    <a:cubicBezTo>
                      <a:pt x="4335" y="205"/>
                      <a:pt x="5234" y="531"/>
                      <a:pt x="5252" y="537"/>
                    </a:cubicBezTo>
                    <a:cubicBezTo>
                      <a:pt x="5263" y="540"/>
                      <a:pt x="5274" y="542"/>
                      <a:pt x="5284" y="542"/>
                    </a:cubicBezTo>
                    <a:cubicBezTo>
                      <a:pt x="5325" y="542"/>
                      <a:pt x="5363" y="519"/>
                      <a:pt x="5379" y="478"/>
                    </a:cubicBezTo>
                    <a:cubicBezTo>
                      <a:pt x="5399" y="426"/>
                      <a:pt x="5371" y="371"/>
                      <a:pt x="5320" y="351"/>
                    </a:cubicBezTo>
                    <a:cubicBezTo>
                      <a:pt x="5284" y="339"/>
                      <a:pt x="4448" y="30"/>
                      <a:pt x="3375" y="2"/>
                    </a:cubicBezTo>
                    <a:cubicBezTo>
                      <a:pt x="3331" y="1"/>
                      <a:pt x="3288" y="1"/>
                      <a:pt x="3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9"/>
              <p:cNvSpPr/>
              <p:nvPr/>
            </p:nvSpPr>
            <p:spPr>
              <a:xfrm>
                <a:off x="321500" y="3691125"/>
                <a:ext cx="43375" cy="61125"/>
              </a:xfrm>
              <a:custGeom>
                <a:avLst/>
                <a:gdLst/>
                <a:ahLst/>
                <a:cxnLst/>
                <a:rect l="l" t="t" r="r" b="b"/>
                <a:pathLst>
                  <a:path w="1735" h="2445" extrusionOk="0">
                    <a:moveTo>
                      <a:pt x="1565" y="0"/>
                    </a:moveTo>
                    <a:cubicBezTo>
                      <a:pt x="1429" y="0"/>
                      <a:pt x="1136" y="34"/>
                      <a:pt x="836" y="274"/>
                    </a:cubicBezTo>
                    <a:cubicBezTo>
                      <a:pt x="368" y="647"/>
                      <a:pt x="91" y="1340"/>
                      <a:pt x="4" y="2338"/>
                    </a:cubicBezTo>
                    <a:cubicBezTo>
                      <a:pt x="0" y="2389"/>
                      <a:pt x="40" y="2437"/>
                      <a:pt x="95" y="2445"/>
                    </a:cubicBezTo>
                    <a:lnTo>
                      <a:pt x="103" y="2445"/>
                    </a:lnTo>
                    <a:cubicBezTo>
                      <a:pt x="155" y="2445"/>
                      <a:pt x="198" y="2405"/>
                      <a:pt x="202" y="2354"/>
                    </a:cubicBezTo>
                    <a:cubicBezTo>
                      <a:pt x="281" y="1431"/>
                      <a:pt x="543" y="765"/>
                      <a:pt x="955" y="433"/>
                    </a:cubicBezTo>
                    <a:cubicBezTo>
                      <a:pt x="1218" y="220"/>
                      <a:pt x="1468" y="197"/>
                      <a:pt x="1570" y="197"/>
                    </a:cubicBezTo>
                    <a:cubicBezTo>
                      <a:pt x="1596" y="197"/>
                      <a:pt x="1613" y="199"/>
                      <a:pt x="1616" y="199"/>
                    </a:cubicBezTo>
                    <a:cubicBezTo>
                      <a:pt x="1621" y="200"/>
                      <a:pt x="1625" y="200"/>
                      <a:pt x="1629" y="200"/>
                    </a:cubicBezTo>
                    <a:cubicBezTo>
                      <a:pt x="1676" y="200"/>
                      <a:pt x="1720" y="163"/>
                      <a:pt x="1727" y="116"/>
                    </a:cubicBezTo>
                    <a:cubicBezTo>
                      <a:pt x="1735" y="60"/>
                      <a:pt x="1695" y="13"/>
                      <a:pt x="1644" y="5"/>
                    </a:cubicBezTo>
                    <a:cubicBezTo>
                      <a:pt x="1639" y="4"/>
                      <a:pt x="1611" y="0"/>
                      <a:pt x="1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9"/>
              <p:cNvSpPr/>
              <p:nvPr/>
            </p:nvSpPr>
            <p:spPr>
              <a:xfrm>
                <a:off x="705500" y="3801025"/>
                <a:ext cx="203125" cy="194025"/>
              </a:xfrm>
              <a:custGeom>
                <a:avLst/>
                <a:gdLst/>
                <a:ahLst/>
                <a:cxnLst/>
                <a:rect l="l" t="t" r="r" b="b"/>
                <a:pathLst>
                  <a:path w="8125" h="7761" extrusionOk="0">
                    <a:moveTo>
                      <a:pt x="1447" y="0"/>
                    </a:moveTo>
                    <a:cubicBezTo>
                      <a:pt x="1040" y="0"/>
                      <a:pt x="583" y="95"/>
                      <a:pt x="80" y="283"/>
                    </a:cubicBezTo>
                    <a:cubicBezTo>
                      <a:pt x="28" y="299"/>
                      <a:pt x="0" y="358"/>
                      <a:pt x="20" y="409"/>
                    </a:cubicBezTo>
                    <a:cubicBezTo>
                      <a:pt x="35" y="449"/>
                      <a:pt x="71" y="472"/>
                      <a:pt x="110" y="472"/>
                    </a:cubicBezTo>
                    <a:cubicBezTo>
                      <a:pt x="122" y="472"/>
                      <a:pt x="135" y="470"/>
                      <a:pt x="147" y="465"/>
                    </a:cubicBezTo>
                    <a:cubicBezTo>
                      <a:pt x="627" y="287"/>
                      <a:pt x="1060" y="198"/>
                      <a:pt x="1444" y="198"/>
                    </a:cubicBezTo>
                    <a:cubicBezTo>
                      <a:pt x="1848" y="198"/>
                      <a:pt x="2197" y="297"/>
                      <a:pt x="2488" y="497"/>
                    </a:cubicBezTo>
                    <a:cubicBezTo>
                      <a:pt x="3419" y="1138"/>
                      <a:pt x="3442" y="2616"/>
                      <a:pt x="3442" y="2628"/>
                    </a:cubicBezTo>
                    <a:cubicBezTo>
                      <a:pt x="3351" y="4414"/>
                      <a:pt x="3775" y="5772"/>
                      <a:pt x="4706" y="6656"/>
                    </a:cubicBezTo>
                    <a:cubicBezTo>
                      <a:pt x="5744" y="7642"/>
                      <a:pt x="7102" y="7761"/>
                      <a:pt x="7712" y="7761"/>
                    </a:cubicBezTo>
                    <a:cubicBezTo>
                      <a:pt x="7894" y="7761"/>
                      <a:pt x="8009" y="7753"/>
                      <a:pt x="8029" y="7749"/>
                    </a:cubicBezTo>
                    <a:cubicBezTo>
                      <a:pt x="8085" y="7745"/>
                      <a:pt x="8124" y="7693"/>
                      <a:pt x="8116" y="7642"/>
                    </a:cubicBezTo>
                    <a:cubicBezTo>
                      <a:pt x="8112" y="7589"/>
                      <a:pt x="8069" y="7551"/>
                      <a:pt x="8017" y="7551"/>
                    </a:cubicBezTo>
                    <a:cubicBezTo>
                      <a:pt x="8014" y="7551"/>
                      <a:pt x="8012" y="7551"/>
                      <a:pt x="8009" y="7551"/>
                    </a:cubicBezTo>
                    <a:cubicBezTo>
                      <a:pt x="8005" y="7552"/>
                      <a:pt x="7903" y="7562"/>
                      <a:pt x="7734" y="7562"/>
                    </a:cubicBezTo>
                    <a:cubicBezTo>
                      <a:pt x="7165" y="7562"/>
                      <a:pt x="5827" y="7450"/>
                      <a:pt x="4841" y="6509"/>
                    </a:cubicBezTo>
                    <a:cubicBezTo>
                      <a:pt x="3957" y="5669"/>
                      <a:pt x="3553" y="4366"/>
                      <a:pt x="3640" y="2631"/>
                    </a:cubicBezTo>
                    <a:cubicBezTo>
                      <a:pt x="3640" y="2564"/>
                      <a:pt x="3617" y="1035"/>
                      <a:pt x="2599" y="334"/>
                    </a:cubicBezTo>
                    <a:cubicBezTo>
                      <a:pt x="2275" y="112"/>
                      <a:pt x="1890" y="0"/>
                      <a:pt x="1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9"/>
              <p:cNvSpPr/>
              <p:nvPr/>
            </p:nvSpPr>
            <p:spPr>
              <a:xfrm>
                <a:off x="790950" y="3854875"/>
                <a:ext cx="91725" cy="22450"/>
              </a:xfrm>
              <a:custGeom>
                <a:avLst/>
                <a:gdLst/>
                <a:ahLst/>
                <a:cxnLst/>
                <a:rect l="l" t="t" r="r" b="b"/>
                <a:pathLst>
                  <a:path w="3669" h="898" extrusionOk="0">
                    <a:moveTo>
                      <a:pt x="1506" y="1"/>
                    </a:moveTo>
                    <a:cubicBezTo>
                      <a:pt x="928" y="1"/>
                      <a:pt x="367" y="181"/>
                      <a:pt x="28" y="747"/>
                    </a:cubicBezTo>
                    <a:cubicBezTo>
                      <a:pt x="1" y="794"/>
                      <a:pt x="16" y="858"/>
                      <a:pt x="64" y="885"/>
                    </a:cubicBezTo>
                    <a:cubicBezTo>
                      <a:pt x="80" y="893"/>
                      <a:pt x="96" y="897"/>
                      <a:pt x="115" y="897"/>
                    </a:cubicBezTo>
                    <a:cubicBezTo>
                      <a:pt x="147" y="897"/>
                      <a:pt x="179" y="881"/>
                      <a:pt x="199" y="850"/>
                    </a:cubicBezTo>
                    <a:cubicBezTo>
                      <a:pt x="490" y="364"/>
                      <a:pt x="986" y="206"/>
                      <a:pt x="1508" y="206"/>
                    </a:cubicBezTo>
                    <a:cubicBezTo>
                      <a:pt x="2460" y="206"/>
                      <a:pt x="3495" y="733"/>
                      <a:pt x="3510" y="743"/>
                    </a:cubicBezTo>
                    <a:cubicBezTo>
                      <a:pt x="3524" y="750"/>
                      <a:pt x="3538" y="753"/>
                      <a:pt x="3553" y="753"/>
                    </a:cubicBezTo>
                    <a:cubicBezTo>
                      <a:pt x="3589" y="753"/>
                      <a:pt x="3625" y="733"/>
                      <a:pt x="3645" y="699"/>
                    </a:cubicBezTo>
                    <a:cubicBezTo>
                      <a:pt x="3668" y="652"/>
                      <a:pt x="3649" y="592"/>
                      <a:pt x="3601" y="565"/>
                    </a:cubicBezTo>
                    <a:cubicBezTo>
                      <a:pt x="3534" y="530"/>
                      <a:pt x="2494" y="1"/>
                      <a:pt x="1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9"/>
              <p:cNvSpPr/>
              <p:nvPr/>
            </p:nvSpPr>
            <p:spPr>
              <a:xfrm>
                <a:off x="686275" y="3532825"/>
                <a:ext cx="79550" cy="217150"/>
              </a:xfrm>
              <a:custGeom>
                <a:avLst/>
                <a:gdLst/>
                <a:ahLst/>
                <a:cxnLst/>
                <a:rect l="l" t="t" r="r" b="b"/>
                <a:pathLst>
                  <a:path w="3182" h="8686" extrusionOk="0">
                    <a:moveTo>
                      <a:pt x="114" y="0"/>
                    </a:moveTo>
                    <a:cubicBezTo>
                      <a:pt x="74" y="0"/>
                      <a:pt x="36" y="24"/>
                      <a:pt x="21" y="63"/>
                    </a:cubicBezTo>
                    <a:cubicBezTo>
                      <a:pt x="1" y="114"/>
                      <a:pt x="25" y="170"/>
                      <a:pt x="72" y="194"/>
                    </a:cubicBezTo>
                    <a:cubicBezTo>
                      <a:pt x="1653" y="851"/>
                      <a:pt x="2560" y="1655"/>
                      <a:pt x="2770" y="2586"/>
                    </a:cubicBezTo>
                    <a:cubicBezTo>
                      <a:pt x="2908" y="3200"/>
                      <a:pt x="2734" y="3746"/>
                      <a:pt x="2532" y="4380"/>
                    </a:cubicBezTo>
                    <a:cubicBezTo>
                      <a:pt x="2298" y="5097"/>
                      <a:pt x="2037" y="5909"/>
                      <a:pt x="2247" y="6955"/>
                    </a:cubicBezTo>
                    <a:cubicBezTo>
                      <a:pt x="2366" y="7545"/>
                      <a:pt x="2615" y="8115"/>
                      <a:pt x="2987" y="8642"/>
                    </a:cubicBezTo>
                    <a:cubicBezTo>
                      <a:pt x="3007" y="8670"/>
                      <a:pt x="3035" y="8686"/>
                      <a:pt x="3067" y="8686"/>
                    </a:cubicBezTo>
                    <a:cubicBezTo>
                      <a:pt x="3086" y="8686"/>
                      <a:pt x="3106" y="8682"/>
                      <a:pt x="3126" y="8670"/>
                    </a:cubicBezTo>
                    <a:cubicBezTo>
                      <a:pt x="3170" y="8638"/>
                      <a:pt x="3182" y="8575"/>
                      <a:pt x="3150" y="8531"/>
                    </a:cubicBezTo>
                    <a:cubicBezTo>
                      <a:pt x="2793" y="8024"/>
                      <a:pt x="2556" y="7482"/>
                      <a:pt x="2441" y="6915"/>
                    </a:cubicBezTo>
                    <a:cubicBezTo>
                      <a:pt x="2243" y="5921"/>
                      <a:pt x="2484" y="5168"/>
                      <a:pt x="2718" y="4440"/>
                    </a:cubicBezTo>
                    <a:cubicBezTo>
                      <a:pt x="2924" y="3810"/>
                      <a:pt x="3114" y="3212"/>
                      <a:pt x="2964" y="2542"/>
                    </a:cubicBezTo>
                    <a:cubicBezTo>
                      <a:pt x="2738" y="1544"/>
                      <a:pt x="1791" y="693"/>
                      <a:pt x="151" y="7"/>
                    </a:cubicBezTo>
                    <a:cubicBezTo>
                      <a:pt x="139" y="3"/>
                      <a:pt x="127" y="0"/>
                      <a:pt x="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9"/>
              <p:cNvSpPr/>
              <p:nvPr/>
            </p:nvSpPr>
            <p:spPr>
              <a:xfrm>
                <a:off x="417050" y="3826700"/>
                <a:ext cx="42300" cy="109050"/>
              </a:xfrm>
              <a:custGeom>
                <a:avLst/>
                <a:gdLst/>
                <a:ahLst/>
                <a:cxnLst/>
                <a:rect l="l" t="t" r="r" b="b"/>
                <a:pathLst>
                  <a:path w="1692" h="4362" extrusionOk="0">
                    <a:moveTo>
                      <a:pt x="1394" y="1"/>
                    </a:moveTo>
                    <a:cubicBezTo>
                      <a:pt x="1364" y="1"/>
                      <a:pt x="1334" y="14"/>
                      <a:pt x="1315" y="40"/>
                    </a:cubicBezTo>
                    <a:cubicBezTo>
                      <a:pt x="0" y="1850"/>
                      <a:pt x="1482" y="4290"/>
                      <a:pt x="1498" y="4314"/>
                    </a:cubicBezTo>
                    <a:cubicBezTo>
                      <a:pt x="1513" y="4345"/>
                      <a:pt x="1549" y="4361"/>
                      <a:pt x="1581" y="4361"/>
                    </a:cubicBezTo>
                    <a:cubicBezTo>
                      <a:pt x="1597" y="4361"/>
                      <a:pt x="1616" y="4357"/>
                      <a:pt x="1632" y="4349"/>
                    </a:cubicBezTo>
                    <a:cubicBezTo>
                      <a:pt x="1680" y="4318"/>
                      <a:pt x="1692" y="4258"/>
                      <a:pt x="1664" y="4211"/>
                    </a:cubicBezTo>
                    <a:cubicBezTo>
                      <a:pt x="1652" y="4187"/>
                      <a:pt x="238" y="1858"/>
                      <a:pt x="1474" y="159"/>
                    </a:cubicBezTo>
                    <a:cubicBezTo>
                      <a:pt x="1505" y="115"/>
                      <a:pt x="1498" y="52"/>
                      <a:pt x="1454" y="20"/>
                    </a:cubicBezTo>
                    <a:cubicBezTo>
                      <a:pt x="1436" y="7"/>
                      <a:pt x="1415" y="1"/>
                      <a:pt x="1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9"/>
              <p:cNvSpPr/>
              <p:nvPr/>
            </p:nvSpPr>
            <p:spPr>
              <a:xfrm>
                <a:off x="615300" y="3901025"/>
                <a:ext cx="78925" cy="54525"/>
              </a:xfrm>
              <a:custGeom>
                <a:avLst/>
                <a:gdLst/>
                <a:ahLst/>
                <a:cxnLst/>
                <a:rect l="l" t="t" r="r" b="b"/>
                <a:pathLst>
                  <a:path w="3157" h="2181" extrusionOk="0">
                    <a:moveTo>
                      <a:pt x="3040" y="0"/>
                    </a:moveTo>
                    <a:cubicBezTo>
                      <a:pt x="3006" y="0"/>
                      <a:pt x="2973" y="19"/>
                      <a:pt x="2955" y="53"/>
                    </a:cubicBezTo>
                    <a:cubicBezTo>
                      <a:pt x="1909" y="1919"/>
                      <a:pt x="115" y="1982"/>
                      <a:pt x="95" y="1982"/>
                    </a:cubicBezTo>
                    <a:cubicBezTo>
                      <a:pt x="40" y="1982"/>
                      <a:pt x="0" y="2030"/>
                      <a:pt x="0" y="2081"/>
                    </a:cubicBezTo>
                    <a:cubicBezTo>
                      <a:pt x="0" y="2137"/>
                      <a:pt x="44" y="2180"/>
                      <a:pt x="99" y="2180"/>
                    </a:cubicBezTo>
                    <a:cubicBezTo>
                      <a:pt x="119" y="2180"/>
                      <a:pt x="2024" y="2121"/>
                      <a:pt x="3129" y="148"/>
                    </a:cubicBezTo>
                    <a:cubicBezTo>
                      <a:pt x="3157" y="101"/>
                      <a:pt x="3141" y="42"/>
                      <a:pt x="3089" y="14"/>
                    </a:cubicBezTo>
                    <a:cubicBezTo>
                      <a:pt x="3074" y="5"/>
                      <a:pt x="3057" y="0"/>
                      <a:pt x="3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9"/>
              <p:cNvSpPr/>
              <p:nvPr/>
            </p:nvSpPr>
            <p:spPr>
              <a:xfrm>
                <a:off x="987325" y="3507150"/>
                <a:ext cx="44875" cy="90150"/>
              </a:xfrm>
              <a:custGeom>
                <a:avLst/>
                <a:gdLst/>
                <a:ahLst/>
                <a:cxnLst/>
                <a:rect l="l" t="t" r="r" b="b"/>
                <a:pathLst>
                  <a:path w="1795" h="3606" extrusionOk="0">
                    <a:moveTo>
                      <a:pt x="984" y="0"/>
                    </a:moveTo>
                    <a:cubicBezTo>
                      <a:pt x="974" y="0"/>
                      <a:pt x="964" y="2"/>
                      <a:pt x="955" y="5"/>
                    </a:cubicBezTo>
                    <a:cubicBezTo>
                      <a:pt x="903" y="20"/>
                      <a:pt x="875" y="80"/>
                      <a:pt x="891" y="131"/>
                    </a:cubicBezTo>
                    <a:cubicBezTo>
                      <a:pt x="899" y="151"/>
                      <a:pt x="1561" y="2211"/>
                      <a:pt x="48" y="3431"/>
                    </a:cubicBezTo>
                    <a:cubicBezTo>
                      <a:pt x="4" y="3462"/>
                      <a:pt x="0" y="3526"/>
                      <a:pt x="32" y="3569"/>
                    </a:cubicBezTo>
                    <a:cubicBezTo>
                      <a:pt x="52" y="3593"/>
                      <a:pt x="83" y="3605"/>
                      <a:pt x="111" y="3605"/>
                    </a:cubicBezTo>
                    <a:cubicBezTo>
                      <a:pt x="131" y="3605"/>
                      <a:pt x="155" y="3597"/>
                      <a:pt x="174" y="3585"/>
                    </a:cubicBezTo>
                    <a:cubicBezTo>
                      <a:pt x="1794" y="2278"/>
                      <a:pt x="1089" y="88"/>
                      <a:pt x="1081" y="68"/>
                    </a:cubicBezTo>
                    <a:cubicBezTo>
                      <a:pt x="1069" y="26"/>
                      <a:pt x="1027" y="0"/>
                      <a:pt x="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9"/>
              <p:cNvSpPr/>
              <p:nvPr/>
            </p:nvSpPr>
            <p:spPr>
              <a:xfrm>
                <a:off x="774425" y="3472975"/>
                <a:ext cx="125275" cy="63525"/>
              </a:xfrm>
              <a:custGeom>
                <a:avLst/>
                <a:gdLst/>
                <a:ahLst/>
                <a:cxnLst/>
                <a:rect l="l" t="t" r="r" b="b"/>
                <a:pathLst>
                  <a:path w="5011" h="2541" extrusionOk="0">
                    <a:moveTo>
                      <a:pt x="718" y="0"/>
                    </a:moveTo>
                    <a:cubicBezTo>
                      <a:pt x="517" y="0"/>
                      <a:pt x="309" y="6"/>
                      <a:pt x="95" y="17"/>
                    </a:cubicBezTo>
                    <a:cubicBezTo>
                      <a:pt x="40" y="17"/>
                      <a:pt x="0" y="65"/>
                      <a:pt x="0" y="120"/>
                    </a:cubicBezTo>
                    <a:cubicBezTo>
                      <a:pt x="4" y="175"/>
                      <a:pt x="52" y="215"/>
                      <a:pt x="107" y="215"/>
                    </a:cubicBezTo>
                    <a:cubicBezTo>
                      <a:pt x="313" y="204"/>
                      <a:pt x="510" y="199"/>
                      <a:pt x="699" y="199"/>
                    </a:cubicBezTo>
                    <a:cubicBezTo>
                      <a:pt x="2673" y="199"/>
                      <a:pt x="3680" y="757"/>
                      <a:pt x="4183" y="1249"/>
                    </a:cubicBezTo>
                    <a:cubicBezTo>
                      <a:pt x="4769" y="1823"/>
                      <a:pt x="4813" y="2437"/>
                      <a:pt x="4813" y="2449"/>
                    </a:cubicBezTo>
                    <a:cubicBezTo>
                      <a:pt x="4813" y="2500"/>
                      <a:pt x="4860" y="2540"/>
                      <a:pt x="4912" y="2540"/>
                    </a:cubicBezTo>
                    <a:lnTo>
                      <a:pt x="4916" y="2540"/>
                    </a:lnTo>
                    <a:cubicBezTo>
                      <a:pt x="4971" y="2540"/>
                      <a:pt x="5011" y="2493"/>
                      <a:pt x="5011" y="2437"/>
                    </a:cubicBezTo>
                    <a:cubicBezTo>
                      <a:pt x="5007" y="2405"/>
                      <a:pt x="4963" y="1688"/>
                      <a:pt x="4238" y="1031"/>
                    </a:cubicBezTo>
                    <a:cubicBezTo>
                      <a:pt x="3483" y="346"/>
                      <a:pt x="2300" y="0"/>
                      <a:pt x="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9"/>
              <p:cNvSpPr/>
              <p:nvPr/>
            </p:nvSpPr>
            <p:spPr>
              <a:xfrm>
                <a:off x="764800" y="3411675"/>
                <a:ext cx="18250" cy="100550"/>
              </a:xfrm>
              <a:custGeom>
                <a:avLst/>
                <a:gdLst/>
                <a:ahLst/>
                <a:cxnLst/>
                <a:rect l="l" t="t" r="r" b="b"/>
                <a:pathLst>
                  <a:path w="730" h="4022" extrusionOk="0">
                    <a:moveTo>
                      <a:pt x="114" y="1"/>
                    </a:moveTo>
                    <a:cubicBezTo>
                      <a:pt x="104" y="1"/>
                      <a:pt x="94" y="2"/>
                      <a:pt x="84" y="5"/>
                    </a:cubicBezTo>
                    <a:cubicBezTo>
                      <a:pt x="33" y="21"/>
                      <a:pt x="1" y="73"/>
                      <a:pt x="17" y="128"/>
                    </a:cubicBezTo>
                    <a:cubicBezTo>
                      <a:pt x="21" y="144"/>
                      <a:pt x="528" y="1887"/>
                      <a:pt x="318" y="3915"/>
                    </a:cubicBezTo>
                    <a:cubicBezTo>
                      <a:pt x="310" y="3966"/>
                      <a:pt x="349" y="4018"/>
                      <a:pt x="405" y="4022"/>
                    </a:cubicBezTo>
                    <a:lnTo>
                      <a:pt x="417" y="4022"/>
                    </a:lnTo>
                    <a:cubicBezTo>
                      <a:pt x="464" y="4022"/>
                      <a:pt x="508" y="3986"/>
                      <a:pt x="516" y="3935"/>
                    </a:cubicBezTo>
                    <a:cubicBezTo>
                      <a:pt x="730" y="1867"/>
                      <a:pt x="211" y="89"/>
                      <a:pt x="207" y="69"/>
                    </a:cubicBezTo>
                    <a:cubicBezTo>
                      <a:pt x="194" y="27"/>
                      <a:pt x="155" y="1"/>
                      <a:pt x="1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9"/>
              <p:cNvSpPr/>
              <p:nvPr/>
            </p:nvSpPr>
            <p:spPr>
              <a:xfrm>
                <a:off x="976925" y="3794350"/>
                <a:ext cx="81600" cy="54350"/>
              </a:xfrm>
              <a:custGeom>
                <a:avLst/>
                <a:gdLst/>
                <a:ahLst/>
                <a:cxnLst/>
                <a:rect l="l" t="t" r="r" b="b"/>
                <a:pathLst>
                  <a:path w="3264" h="2174" extrusionOk="0">
                    <a:moveTo>
                      <a:pt x="108" y="0"/>
                    </a:moveTo>
                    <a:cubicBezTo>
                      <a:pt x="100" y="0"/>
                      <a:pt x="92" y="1"/>
                      <a:pt x="83" y="3"/>
                    </a:cubicBezTo>
                    <a:cubicBezTo>
                      <a:pt x="32" y="19"/>
                      <a:pt x="0" y="74"/>
                      <a:pt x="16" y="126"/>
                    </a:cubicBezTo>
                    <a:cubicBezTo>
                      <a:pt x="567" y="2142"/>
                      <a:pt x="3137" y="2174"/>
                      <a:pt x="3165" y="2174"/>
                    </a:cubicBezTo>
                    <a:cubicBezTo>
                      <a:pt x="3220" y="2174"/>
                      <a:pt x="3264" y="2130"/>
                      <a:pt x="3264" y="2079"/>
                    </a:cubicBezTo>
                    <a:cubicBezTo>
                      <a:pt x="3264" y="2023"/>
                      <a:pt x="3220" y="1980"/>
                      <a:pt x="3165" y="1976"/>
                    </a:cubicBezTo>
                    <a:cubicBezTo>
                      <a:pt x="3141" y="1976"/>
                      <a:pt x="717" y="1944"/>
                      <a:pt x="206" y="74"/>
                    </a:cubicBezTo>
                    <a:cubicBezTo>
                      <a:pt x="193" y="27"/>
                      <a:pt x="15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9"/>
              <p:cNvSpPr/>
              <p:nvPr/>
            </p:nvSpPr>
            <p:spPr>
              <a:xfrm>
                <a:off x="620150" y="3613450"/>
                <a:ext cx="20125" cy="61775"/>
              </a:xfrm>
              <a:custGeom>
                <a:avLst/>
                <a:gdLst/>
                <a:ahLst/>
                <a:cxnLst/>
                <a:rect l="l" t="t" r="r" b="b"/>
                <a:pathLst>
                  <a:path w="805" h="2471" extrusionOk="0">
                    <a:moveTo>
                      <a:pt x="109" y="1"/>
                    </a:moveTo>
                    <a:cubicBezTo>
                      <a:pt x="90" y="1"/>
                      <a:pt x="70" y="6"/>
                      <a:pt x="52" y="18"/>
                    </a:cubicBezTo>
                    <a:cubicBezTo>
                      <a:pt x="8" y="50"/>
                      <a:pt x="0" y="114"/>
                      <a:pt x="32" y="157"/>
                    </a:cubicBezTo>
                    <a:cubicBezTo>
                      <a:pt x="598" y="945"/>
                      <a:pt x="384" y="2340"/>
                      <a:pt x="384" y="2355"/>
                    </a:cubicBezTo>
                    <a:cubicBezTo>
                      <a:pt x="376" y="2411"/>
                      <a:pt x="412" y="2458"/>
                      <a:pt x="464" y="2466"/>
                    </a:cubicBezTo>
                    <a:lnTo>
                      <a:pt x="479" y="2470"/>
                    </a:lnTo>
                    <a:cubicBezTo>
                      <a:pt x="527" y="2470"/>
                      <a:pt x="570" y="2435"/>
                      <a:pt x="578" y="2387"/>
                    </a:cubicBezTo>
                    <a:cubicBezTo>
                      <a:pt x="586" y="2324"/>
                      <a:pt x="804" y="898"/>
                      <a:pt x="190" y="42"/>
                    </a:cubicBezTo>
                    <a:cubicBezTo>
                      <a:pt x="171" y="15"/>
                      <a:pt x="141"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9"/>
              <p:cNvSpPr/>
              <p:nvPr/>
            </p:nvSpPr>
            <p:spPr>
              <a:xfrm>
                <a:off x="602125" y="3418050"/>
                <a:ext cx="77650" cy="76850"/>
              </a:xfrm>
              <a:custGeom>
                <a:avLst/>
                <a:gdLst/>
                <a:ahLst/>
                <a:cxnLst/>
                <a:rect l="l" t="t" r="r" b="b"/>
                <a:pathLst>
                  <a:path w="3106" h="3074" extrusionOk="0">
                    <a:moveTo>
                      <a:pt x="115" y="0"/>
                    </a:moveTo>
                    <a:cubicBezTo>
                      <a:pt x="95" y="0"/>
                      <a:pt x="73" y="7"/>
                      <a:pt x="56" y="20"/>
                    </a:cubicBezTo>
                    <a:cubicBezTo>
                      <a:pt x="12" y="51"/>
                      <a:pt x="0" y="115"/>
                      <a:pt x="32" y="158"/>
                    </a:cubicBezTo>
                    <a:cubicBezTo>
                      <a:pt x="48" y="174"/>
                      <a:pt x="1383" y="2004"/>
                      <a:pt x="2939" y="3058"/>
                    </a:cubicBezTo>
                    <a:cubicBezTo>
                      <a:pt x="2955" y="3066"/>
                      <a:pt x="2975" y="3074"/>
                      <a:pt x="2995" y="3074"/>
                    </a:cubicBezTo>
                    <a:cubicBezTo>
                      <a:pt x="3026" y="3074"/>
                      <a:pt x="3058" y="3058"/>
                      <a:pt x="3078" y="3030"/>
                    </a:cubicBezTo>
                    <a:cubicBezTo>
                      <a:pt x="3106" y="2982"/>
                      <a:pt x="3094" y="2923"/>
                      <a:pt x="3050" y="2891"/>
                    </a:cubicBezTo>
                    <a:cubicBezTo>
                      <a:pt x="1525" y="1861"/>
                      <a:pt x="206" y="59"/>
                      <a:pt x="194" y="40"/>
                    </a:cubicBezTo>
                    <a:cubicBezTo>
                      <a:pt x="176" y="14"/>
                      <a:pt x="146" y="0"/>
                      <a:pt x="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9"/>
              <p:cNvSpPr/>
              <p:nvPr/>
            </p:nvSpPr>
            <p:spPr>
              <a:xfrm>
                <a:off x="945250" y="3769392"/>
                <a:ext cx="28019" cy="39706"/>
              </a:xfrm>
              <a:custGeom>
                <a:avLst/>
                <a:gdLst/>
                <a:ahLst/>
                <a:cxnLst/>
                <a:rect l="l" t="t" r="r" b="b"/>
                <a:pathLst>
                  <a:path w="1273" h="1804" extrusionOk="0">
                    <a:moveTo>
                      <a:pt x="1" y="1"/>
                    </a:moveTo>
                    <a:lnTo>
                      <a:pt x="1" y="1"/>
                    </a:lnTo>
                    <a:cubicBezTo>
                      <a:pt x="33" y="116"/>
                      <a:pt x="68" y="231"/>
                      <a:pt x="112" y="341"/>
                    </a:cubicBezTo>
                    <a:cubicBezTo>
                      <a:pt x="294" y="500"/>
                      <a:pt x="456" y="674"/>
                      <a:pt x="595" y="864"/>
                    </a:cubicBezTo>
                    <a:cubicBezTo>
                      <a:pt x="765" y="1094"/>
                      <a:pt x="888" y="1336"/>
                      <a:pt x="983" y="1573"/>
                    </a:cubicBezTo>
                    <a:cubicBezTo>
                      <a:pt x="1074" y="1653"/>
                      <a:pt x="1173" y="1732"/>
                      <a:pt x="1272" y="1803"/>
                    </a:cubicBezTo>
                    <a:cubicBezTo>
                      <a:pt x="1173" y="1458"/>
                      <a:pt x="1011" y="1098"/>
                      <a:pt x="757" y="749"/>
                    </a:cubicBezTo>
                    <a:cubicBezTo>
                      <a:pt x="552" y="464"/>
                      <a:pt x="298" y="215"/>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9"/>
              <p:cNvSpPr/>
              <p:nvPr/>
            </p:nvSpPr>
            <p:spPr>
              <a:xfrm>
                <a:off x="943050" y="3703325"/>
                <a:ext cx="156275" cy="49625"/>
              </a:xfrm>
              <a:custGeom>
                <a:avLst/>
                <a:gdLst/>
                <a:ahLst/>
                <a:cxnLst/>
                <a:rect l="l" t="t" r="r" b="b"/>
                <a:pathLst>
                  <a:path w="6251" h="1985" extrusionOk="0">
                    <a:moveTo>
                      <a:pt x="147" y="0"/>
                    </a:moveTo>
                    <a:cubicBezTo>
                      <a:pt x="96" y="44"/>
                      <a:pt x="48" y="87"/>
                      <a:pt x="1" y="135"/>
                    </a:cubicBezTo>
                    <a:cubicBezTo>
                      <a:pt x="1082" y="1363"/>
                      <a:pt x="2207" y="1985"/>
                      <a:pt x="3351" y="1985"/>
                    </a:cubicBezTo>
                    <a:cubicBezTo>
                      <a:pt x="3407" y="1985"/>
                      <a:pt x="3462" y="1981"/>
                      <a:pt x="3518" y="1977"/>
                    </a:cubicBezTo>
                    <a:cubicBezTo>
                      <a:pt x="4635" y="1921"/>
                      <a:pt x="5573" y="1287"/>
                      <a:pt x="6251" y="638"/>
                    </a:cubicBezTo>
                    <a:cubicBezTo>
                      <a:pt x="6215" y="578"/>
                      <a:pt x="6176" y="519"/>
                      <a:pt x="6136" y="464"/>
                    </a:cubicBezTo>
                    <a:cubicBezTo>
                      <a:pt x="5482" y="1097"/>
                      <a:pt x="4571" y="1723"/>
                      <a:pt x="3506" y="1779"/>
                    </a:cubicBezTo>
                    <a:cubicBezTo>
                      <a:pt x="3454" y="1782"/>
                      <a:pt x="3403" y="1786"/>
                      <a:pt x="3351" y="1786"/>
                    </a:cubicBezTo>
                    <a:cubicBezTo>
                      <a:pt x="2262" y="1786"/>
                      <a:pt x="1189" y="1184"/>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9"/>
              <p:cNvSpPr/>
              <p:nvPr/>
            </p:nvSpPr>
            <p:spPr>
              <a:xfrm>
                <a:off x="976925" y="3794325"/>
                <a:ext cx="71125" cy="52200"/>
              </a:xfrm>
              <a:custGeom>
                <a:avLst/>
                <a:gdLst/>
                <a:ahLst/>
                <a:cxnLst/>
                <a:rect l="l" t="t" r="r" b="b"/>
                <a:pathLst>
                  <a:path w="2845" h="2088" extrusionOk="0">
                    <a:moveTo>
                      <a:pt x="111" y="0"/>
                    </a:moveTo>
                    <a:cubicBezTo>
                      <a:pt x="103" y="0"/>
                      <a:pt x="95" y="4"/>
                      <a:pt x="83" y="4"/>
                    </a:cubicBezTo>
                    <a:cubicBezTo>
                      <a:pt x="32" y="20"/>
                      <a:pt x="0" y="75"/>
                      <a:pt x="16" y="127"/>
                    </a:cubicBezTo>
                    <a:cubicBezTo>
                      <a:pt x="380" y="1458"/>
                      <a:pt x="1624" y="1925"/>
                      <a:pt x="2436" y="2088"/>
                    </a:cubicBezTo>
                    <a:cubicBezTo>
                      <a:pt x="2575" y="2052"/>
                      <a:pt x="2713" y="2004"/>
                      <a:pt x="2844" y="1953"/>
                    </a:cubicBezTo>
                    <a:cubicBezTo>
                      <a:pt x="2163" y="1874"/>
                      <a:pt x="606" y="1533"/>
                      <a:pt x="206" y="75"/>
                    </a:cubicBezTo>
                    <a:cubicBezTo>
                      <a:pt x="194" y="32"/>
                      <a:pt x="155" y="0"/>
                      <a:pt x="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9"/>
              <p:cNvSpPr/>
              <p:nvPr/>
            </p:nvSpPr>
            <p:spPr>
              <a:xfrm>
                <a:off x="503400" y="3702725"/>
                <a:ext cx="204600" cy="174100"/>
              </a:xfrm>
              <a:custGeom>
                <a:avLst/>
                <a:gdLst/>
                <a:ahLst/>
                <a:cxnLst/>
                <a:rect l="l" t="t" r="r" b="b"/>
                <a:pathLst>
                  <a:path w="8184" h="6964" extrusionOk="0">
                    <a:moveTo>
                      <a:pt x="4167" y="0"/>
                    </a:moveTo>
                    <a:cubicBezTo>
                      <a:pt x="3870" y="0"/>
                      <a:pt x="3565" y="28"/>
                      <a:pt x="3260" y="95"/>
                    </a:cubicBezTo>
                    <a:cubicBezTo>
                      <a:pt x="2115" y="337"/>
                      <a:pt x="1188" y="1002"/>
                      <a:pt x="638" y="1858"/>
                    </a:cubicBezTo>
                    <a:cubicBezTo>
                      <a:pt x="868" y="1985"/>
                      <a:pt x="1121" y="2108"/>
                      <a:pt x="1402" y="2230"/>
                    </a:cubicBezTo>
                    <a:cubicBezTo>
                      <a:pt x="1454" y="2250"/>
                      <a:pt x="1474" y="2310"/>
                      <a:pt x="1454" y="2361"/>
                    </a:cubicBezTo>
                    <a:cubicBezTo>
                      <a:pt x="1438" y="2397"/>
                      <a:pt x="1402" y="2420"/>
                      <a:pt x="1363" y="2420"/>
                    </a:cubicBezTo>
                    <a:cubicBezTo>
                      <a:pt x="1351" y="2420"/>
                      <a:pt x="1335" y="2416"/>
                      <a:pt x="1323" y="2413"/>
                    </a:cubicBezTo>
                    <a:cubicBezTo>
                      <a:pt x="1034" y="2286"/>
                      <a:pt x="773" y="2159"/>
                      <a:pt x="535" y="2024"/>
                    </a:cubicBezTo>
                    <a:cubicBezTo>
                      <a:pt x="151" y="2710"/>
                      <a:pt x="0" y="3498"/>
                      <a:pt x="167" y="4286"/>
                    </a:cubicBezTo>
                    <a:cubicBezTo>
                      <a:pt x="507" y="5886"/>
                      <a:pt x="2036" y="6964"/>
                      <a:pt x="3787" y="6964"/>
                    </a:cubicBezTo>
                    <a:cubicBezTo>
                      <a:pt x="4088" y="6964"/>
                      <a:pt x="4389" y="6932"/>
                      <a:pt x="4694" y="6868"/>
                    </a:cubicBezTo>
                    <a:cubicBezTo>
                      <a:pt x="6797" y="6421"/>
                      <a:pt x="8183" y="4543"/>
                      <a:pt x="7787" y="2674"/>
                    </a:cubicBezTo>
                    <a:cubicBezTo>
                      <a:pt x="7447" y="1074"/>
                      <a:pt x="5918"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9"/>
              <p:cNvSpPr/>
              <p:nvPr/>
            </p:nvSpPr>
            <p:spPr>
              <a:xfrm>
                <a:off x="516750" y="3749150"/>
                <a:ext cx="23500" cy="14100"/>
              </a:xfrm>
              <a:custGeom>
                <a:avLst/>
                <a:gdLst/>
                <a:ahLst/>
                <a:cxnLst/>
                <a:rect l="l" t="t" r="r" b="b"/>
                <a:pathLst>
                  <a:path w="940" h="564" extrusionOk="0">
                    <a:moveTo>
                      <a:pt x="104" y="1"/>
                    </a:moveTo>
                    <a:cubicBezTo>
                      <a:pt x="68" y="56"/>
                      <a:pt x="37" y="112"/>
                      <a:pt x="1" y="167"/>
                    </a:cubicBezTo>
                    <a:cubicBezTo>
                      <a:pt x="239" y="302"/>
                      <a:pt x="500" y="429"/>
                      <a:pt x="789" y="556"/>
                    </a:cubicBezTo>
                    <a:cubicBezTo>
                      <a:pt x="801" y="559"/>
                      <a:pt x="817" y="563"/>
                      <a:pt x="829" y="563"/>
                    </a:cubicBezTo>
                    <a:cubicBezTo>
                      <a:pt x="868" y="563"/>
                      <a:pt x="904" y="540"/>
                      <a:pt x="920" y="504"/>
                    </a:cubicBezTo>
                    <a:cubicBezTo>
                      <a:pt x="940" y="453"/>
                      <a:pt x="920" y="393"/>
                      <a:pt x="868" y="373"/>
                    </a:cubicBezTo>
                    <a:cubicBezTo>
                      <a:pt x="587" y="251"/>
                      <a:pt x="334" y="128"/>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9"/>
              <p:cNvSpPr/>
              <p:nvPr/>
            </p:nvSpPr>
            <p:spPr>
              <a:xfrm>
                <a:off x="608250" y="3674400"/>
                <a:ext cx="116375" cy="72250"/>
              </a:xfrm>
              <a:custGeom>
                <a:avLst/>
                <a:gdLst/>
                <a:ahLst/>
                <a:cxnLst/>
                <a:rect l="l" t="t" r="r" b="b"/>
                <a:pathLst>
                  <a:path w="4655" h="2890" extrusionOk="0">
                    <a:moveTo>
                      <a:pt x="4404" y="1"/>
                    </a:moveTo>
                    <a:cubicBezTo>
                      <a:pt x="4207" y="1"/>
                      <a:pt x="3641" y="1158"/>
                      <a:pt x="2464" y="1347"/>
                    </a:cubicBezTo>
                    <a:cubicBezTo>
                      <a:pt x="2355" y="1365"/>
                      <a:pt x="2247" y="1373"/>
                      <a:pt x="2143" y="1373"/>
                    </a:cubicBezTo>
                    <a:cubicBezTo>
                      <a:pt x="1181" y="1373"/>
                      <a:pt x="458" y="695"/>
                      <a:pt x="233" y="695"/>
                    </a:cubicBezTo>
                    <a:cubicBezTo>
                      <a:pt x="209" y="695"/>
                      <a:pt x="191" y="702"/>
                      <a:pt x="179" y="717"/>
                    </a:cubicBezTo>
                    <a:cubicBezTo>
                      <a:pt x="0" y="942"/>
                      <a:pt x="1007" y="2890"/>
                      <a:pt x="2414" y="2890"/>
                    </a:cubicBezTo>
                    <a:cubicBezTo>
                      <a:pt x="2471" y="2890"/>
                      <a:pt x="2529" y="2887"/>
                      <a:pt x="2587" y="2880"/>
                    </a:cubicBezTo>
                    <a:cubicBezTo>
                      <a:pt x="4172" y="2702"/>
                      <a:pt x="4655" y="163"/>
                      <a:pt x="4429" y="8"/>
                    </a:cubicBezTo>
                    <a:cubicBezTo>
                      <a:pt x="4421" y="3"/>
                      <a:pt x="4413"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9"/>
              <p:cNvSpPr/>
              <p:nvPr/>
            </p:nvSpPr>
            <p:spPr>
              <a:xfrm>
                <a:off x="733825" y="3727875"/>
                <a:ext cx="189650" cy="77450"/>
              </a:xfrm>
              <a:custGeom>
                <a:avLst/>
                <a:gdLst/>
                <a:ahLst/>
                <a:cxnLst/>
                <a:rect l="l" t="t" r="r" b="b"/>
                <a:pathLst>
                  <a:path w="7586" h="3098" extrusionOk="0">
                    <a:moveTo>
                      <a:pt x="7284" y="0"/>
                    </a:moveTo>
                    <a:cubicBezTo>
                      <a:pt x="7192" y="0"/>
                      <a:pt x="7103" y="50"/>
                      <a:pt x="7055" y="135"/>
                    </a:cubicBezTo>
                    <a:cubicBezTo>
                      <a:pt x="6211" y="1609"/>
                      <a:pt x="5213" y="2424"/>
                      <a:pt x="4088" y="2551"/>
                    </a:cubicBezTo>
                    <a:cubicBezTo>
                      <a:pt x="3981" y="2563"/>
                      <a:pt x="3875" y="2569"/>
                      <a:pt x="3770" y="2569"/>
                    </a:cubicBezTo>
                    <a:cubicBezTo>
                      <a:pt x="2011" y="2569"/>
                      <a:pt x="514" y="973"/>
                      <a:pt x="491" y="947"/>
                    </a:cubicBezTo>
                    <a:cubicBezTo>
                      <a:pt x="439" y="890"/>
                      <a:pt x="368" y="862"/>
                      <a:pt x="296" y="862"/>
                    </a:cubicBezTo>
                    <a:cubicBezTo>
                      <a:pt x="232" y="862"/>
                      <a:pt x="167" y="885"/>
                      <a:pt x="115" y="931"/>
                    </a:cubicBezTo>
                    <a:cubicBezTo>
                      <a:pt x="8" y="1030"/>
                      <a:pt x="0" y="1197"/>
                      <a:pt x="99" y="1304"/>
                    </a:cubicBezTo>
                    <a:cubicBezTo>
                      <a:pt x="171" y="1383"/>
                      <a:pt x="1771" y="3098"/>
                      <a:pt x="3763" y="3098"/>
                    </a:cubicBezTo>
                    <a:cubicBezTo>
                      <a:pt x="3890" y="3098"/>
                      <a:pt x="4017" y="3090"/>
                      <a:pt x="4143" y="3074"/>
                    </a:cubicBezTo>
                    <a:cubicBezTo>
                      <a:pt x="5446" y="2927"/>
                      <a:pt x="6579" y="2028"/>
                      <a:pt x="7514" y="396"/>
                    </a:cubicBezTo>
                    <a:cubicBezTo>
                      <a:pt x="7585" y="270"/>
                      <a:pt x="7542" y="107"/>
                      <a:pt x="7415" y="36"/>
                    </a:cubicBezTo>
                    <a:cubicBezTo>
                      <a:pt x="7374" y="12"/>
                      <a:pt x="7329" y="0"/>
                      <a:pt x="7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9"/>
              <p:cNvSpPr/>
              <p:nvPr/>
            </p:nvSpPr>
            <p:spPr>
              <a:xfrm>
                <a:off x="957136" y="3636225"/>
                <a:ext cx="180130" cy="153278"/>
              </a:xfrm>
              <a:custGeom>
                <a:avLst/>
                <a:gdLst/>
                <a:ahLst/>
                <a:cxnLst/>
                <a:rect l="l" t="t" r="r" b="b"/>
                <a:pathLst>
                  <a:path w="8184" h="6964" extrusionOk="0">
                    <a:moveTo>
                      <a:pt x="4167" y="0"/>
                    </a:moveTo>
                    <a:cubicBezTo>
                      <a:pt x="3870" y="0"/>
                      <a:pt x="3565" y="28"/>
                      <a:pt x="3260" y="95"/>
                    </a:cubicBezTo>
                    <a:cubicBezTo>
                      <a:pt x="2115" y="337"/>
                      <a:pt x="1188" y="1002"/>
                      <a:pt x="638" y="1858"/>
                    </a:cubicBezTo>
                    <a:cubicBezTo>
                      <a:pt x="868" y="1985"/>
                      <a:pt x="1121" y="2108"/>
                      <a:pt x="1402" y="2230"/>
                    </a:cubicBezTo>
                    <a:cubicBezTo>
                      <a:pt x="1454" y="2250"/>
                      <a:pt x="1474" y="2310"/>
                      <a:pt x="1454" y="2361"/>
                    </a:cubicBezTo>
                    <a:cubicBezTo>
                      <a:pt x="1438" y="2397"/>
                      <a:pt x="1402" y="2420"/>
                      <a:pt x="1363" y="2420"/>
                    </a:cubicBezTo>
                    <a:cubicBezTo>
                      <a:pt x="1351" y="2420"/>
                      <a:pt x="1335" y="2416"/>
                      <a:pt x="1323" y="2413"/>
                    </a:cubicBezTo>
                    <a:cubicBezTo>
                      <a:pt x="1034" y="2286"/>
                      <a:pt x="773" y="2159"/>
                      <a:pt x="535" y="2024"/>
                    </a:cubicBezTo>
                    <a:cubicBezTo>
                      <a:pt x="151" y="2710"/>
                      <a:pt x="0" y="3498"/>
                      <a:pt x="167" y="4286"/>
                    </a:cubicBezTo>
                    <a:cubicBezTo>
                      <a:pt x="507" y="5886"/>
                      <a:pt x="2036" y="6964"/>
                      <a:pt x="3787" y="6964"/>
                    </a:cubicBezTo>
                    <a:cubicBezTo>
                      <a:pt x="4088" y="6964"/>
                      <a:pt x="4389" y="6932"/>
                      <a:pt x="4694" y="6868"/>
                    </a:cubicBezTo>
                    <a:cubicBezTo>
                      <a:pt x="6797" y="6421"/>
                      <a:pt x="8183" y="4543"/>
                      <a:pt x="7787" y="2674"/>
                    </a:cubicBezTo>
                    <a:cubicBezTo>
                      <a:pt x="7447" y="1074"/>
                      <a:pt x="5918"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9"/>
              <p:cNvSpPr/>
              <p:nvPr/>
            </p:nvSpPr>
            <p:spPr>
              <a:xfrm>
                <a:off x="915500" y="3642325"/>
                <a:ext cx="116400" cy="72350"/>
              </a:xfrm>
              <a:custGeom>
                <a:avLst/>
                <a:gdLst/>
                <a:ahLst/>
                <a:cxnLst/>
                <a:rect l="l" t="t" r="r" b="b"/>
                <a:pathLst>
                  <a:path w="4656" h="2894" extrusionOk="0">
                    <a:moveTo>
                      <a:pt x="4405" y="1"/>
                    </a:moveTo>
                    <a:cubicBezTo>
                      <a:pt x="4209" y="1"/>
                      <a:pt x="3643" y="1158"/>
                      <a:pt x="2465" y="1347"/>
                    </a:cubicBezTo>
                    <a:cubicBezTo>
                      <a:pt x="2355" y="1365"/>
                      <a:pt x="2247" y="1373"/>
                      <a:pt x="2142" y="1373"/>
                    </a:cubicBezTo>
                    <a:cubicBezTo>
                      <a:pt x="1177" y="1373"/>
                      <a:pt x="456" y="695"/>
                      <a:pt x="232" y="695"/>
                    </a:cubicBezTo>
                    <a:cubicBezTo>
                      <a:pt x="209" y="695"/>
                      <a:pt x="192" y="702"/>
                      <a:pt x="180" y="717"/>
                    </a:cubicBezTo>
                    <a:cubicBezTo>
                      <a:pt x="1" y="946"/>
                      <a:pt x="1005" y="2893"/>
                      <a:pt x="2418" y="2893"/>
                    </a:cubicBezTo>
                    <a:cubicBezTo>
                      <a:pt x="2474" y="2893"/>
                      <a:pt x="2531" y="2890"/>
                      <a:pt x="2588" y="2884"/>
                    </a:cubicBezTo>
                    <a:cubicBezTo>
                      <a:pt x="4172" y="2702"/>
                      <a:pt x="4655" y="167"/>
                      <a:pt x="4430" y="8"/>
                    </a:cubicBezTo>
                    <a:cubicBezTo>
                      <a:pt x="4422" y="3"/>
                      <a:pt x="4414" y="1"/>
                      <a:pt x="4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9"/>
              <p:cNvSpPr/>
              <p:nvPr/>
            </p:nvSpPr>
            <p:spPr>
              <a:xfrm>
                <a:off x="374475" y="3916000"/>
                <a:ext cx="362825" cy="193825"/>
              </a:xfrm>
              <a:custGeom>
                <a:avLst/>
                <a:gdLst/>
                <a:ahLst/>
                <a:cxnLst/>
                <a:rect l="l" t="t" r="r" b="b"/>
                <a:pathLst>
                  <a:path w="14513" h="7753" extrusionOk="0">
                    <a:moveTo>
                      <a:pt x="4662" y="1"/>
                    </a:moveTo>
                    <a:cubicBezTo>
                      <a:pt x="2181" y="1"/>
                      <a:pt x="0" y="758"/>
                      <a:pt x="0" y="758"/>
                    </a:cubicBezTo>
                    <a:cubicBezTo>
                      <a:pt x="99" y="5071"/>
                      <a:pt x="6326" y="5356"/>
                      <a:pt x="6326" y="5356"/>
                    </a:cubicBezTo>
                    <a:lnTo>
                      <a:pt x="5367" y="6885"/>
                    </a:lnTo>
                    <a:lnTo>
                      <a:pt x="8203" y="7752"/>
                    </a:lnTo>
                    <a:lnTo>
                      <a:pt x="11404" y="4635"/>
                    </a:lnTo>
                    <a:cubicBezTo>
                      <a:pt x="13166" y="4568"/>
                      <a:pt x="14513" y="3479"/>
                      <a:pt x="14513" y="3479"/>
                    </a:cubicBezTo>
                    <a:cubicBezTo>
                      <a:pt x="13435" y="1304"/>
                      <a:pt x="8088" y="627"/>
                      <a:pt x="8088" y="627"/>
                    </a:cubicBezTo>
                    <a:cubicBezTo>
                      <a:pt x="7005" y="160"/>
                      <a:pt x="5802" y="1"/>
                      <a:pt x="4662" y="1"/>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4" name="Google Shape;1024;p39"/>
          <p:cNvGrpSpPr/>
          <p:nvPr/>
        </p:nvGrpSpPr>
        <p:grpSpPr>
          <a:xfrm rot="180709">
            <a:off x="5584597" y="542144"/>
            <a:ext cx="1678402" cy="1779555"/>
            <a:chOff x="2243025" y="2928722"/>
            <a:chExt cx="1078075" cy="1142975"/>
          </a:xfrm>
        </p:grpSpPr>
        <p:grpSp>
          <p:nvGrpSpPr>
            <p:cNvPr id="1025" name="Google Shape;1025;p39"/>
            <p:cNvGrpSpPr/>
            <p:nvPr/>
          </p:nvGrpSpPr>
          <p:grpSpPr>
            <a:xfrm>
              <a:off x="2243275" y="2928738"/>
              <a:ext cx="1077575" cy="1142900"/>
              <a:chOff x="2243275" y="2928738"/>
              <a:chExt cx="1077575" cy="1142900"/>
            </a:xfrm>
          </p:grpSpPr>
          <p:grpSp>
            <p:nvGrpSpPr>
              <p:cNvPr id="1026" name="Google Shape;1026;p39"/>
              <p:cNvGrpSpPr/>
              <p:nvPr/>
            </p:nvGrpSpPr>
            <p:grpSpPr>
              <a:xfrm>
                <a:off x="2243275" y="2928738"/>
                <a:ext cx="1077575" cy="1142900"/>
                <a:chOff x="2218725" y="2711700"/>
                <a:chExt cx="1077575" cy="1142900"/>
              </a:xfrm>
            </p:grpSpPr>
            <p:sp>
              <p:nvSpPr>
                <p:cNvPr id="1027" name="Google Shape;1027;p39"/>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9"/>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9"/>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9"/>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 name="Google Shape;1031;p39"/>
              <p:cNvGrpSpPr/>
              <p:nvPr/>
            </p:nvGrpSpPr>
            <p:grpSpPr>
              <a:xfrm>
                <a:off x="2243275" y="2928738"/>
                <a:ext cx="1077575" cy="1142900"/>
                <a:chOff x="2218725" y="2711700"/>
                <a:chExt cx="1077575" cy="1142900"/>
              </a:xfrm>
            </p:grpSpPr>
            <p:sp>
              <p:nvSpPr>
                <p:cNvPr id="1032" name="Google Shape;1032;p39"/>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9"/>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9"/>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6" name="Google Shape;1036;p39"/>
            <p:cNvGrpSpPr/>
            <p:nvPr/>
          </p:nvGrpSpPr>
          <p:grpSpPr>
            <a:xfrm>
              <a:off x="2243025" y="2928722"/>
              <a:ext cx="1078075" cy="1142975"/>
              <a:chOff x="2341450" y="2966950"/>
              <a:chExt cx="1078075" cy="1142975"/>
            </a:xfrm>
          </p:grpSpPr>
          <p:sp>
            <p:nvSpPr>
              <p:cNvPr id="1037" name="Google Shape;1037;p39"/>
              <p:cNvSpPr/>
              <p:nvPr/>
            </p:nvSpPr>
            <p:spPr>
              <a:xfrm>
                <a:off x="2341450" y="3356100"/>
                <a:ext cx="950025" cy="753825"/>
              </a:xfrm>
              <a:custGeom>
                <a:avLst/>
                <a:gdLst/>
                <a:ahLst/>
                <a:cxnLst/>
                <a:rect l="l" t="t" r="r" b="b"/>
                <a:pathLst>
                  <a:path w="38001" h="30153" extrusionOk="0">
                    <a:moveTo>
                      <a:pt x="19203" y="1"/>
                    </a:moveTo>
                    <a:cubicBezTo>
                      <a:pt x="11108" y="1"/>
                      <a:pt x="2930" y="4404"/>
                      <a:pt x="1244" y="10015"/>
                    </a:cubicBezTo>
                    <a:cubicBezTo>
                      <a:pt x="1070" y="10590"/>
                      <a:pt x="0" y="14515"/>
                      <a:pt x="2309" y="17430"/>
                    </a:cubicBezTo>
                    <a:cubicBezTo>
                      <a:pt x="4269" y="19908"/>
                      <a:pt x="7672" y="20014"/>
                      <a:pt x="8240" y="20014"/>
                    </a:cubicBezTo>
                    <a:cubicBezTo>
                      <a:pt x="8294" y="20014"/>
                      <a:pt x="8322" y="20013"/>
                      <a:pt x="8322" y="20013"/>
                    </a:cubicBezTo>
                    <a:lnTo>
                      <a:pt x="8322" y="20013"/>
                    </a:lnTo>
                    <a:cubicBezTo>
                      <a:pt x="7534" y="23712"/>
                      <a:pt x="10390" y="26148"/>
                      <a:pt x="14189" y="26148"/>
                    </a:cubicBezTo>
                    <a:cubicBezTo>
                      <a:pt x="15262" y="26148"/>
                      <a:pt x="16411" y="25953"/>
                      <a:pt x="17575" y="25538"/>
                    </a:cubicBezTo>
                    <a:cubicBezTo>
                      <a:pt x="17575" y="25538"/>
                      <a:pt x="19028" y="26714"/>
                      <a:pt x="20929" y="26790"/>
                    </a:cubicBezTo>
                    <a:lnTo>
                      <a:pt x="24383" y="30152"/>
                    </a:lnTo>
                    <a:lnTo>
                      <a:pt x="27445" y="29218"/>
                    </a:lnTo>
                    <a:lnTo>
                      <a:pt x="26411" y="27566"/>
                    </a:lnTo>
                    <a:cubicBezTo>
                      <a:pt x="26411" y="27566"/>
                      <a:pt x="33125" y="27257"/>
                      <a:pt x="33232" y="22603"/>
                    </a:cubicBezTo>
                    <a:cubicBezTo>
                      <a:pt x="34610" y="22405"/>
                      <a:pt x="35561" y="21890"/>
                      <a:pt x="36207" y="21225"/>
                    </a:cubicBezTo>
                    <a:cubicBezTo>
                      <a:pt x="37541" y="19850"/>
                      <a:pt x="38001" y="17806"/>
                      <a:pt x="37383" y="15925"/>
                    </a:cubicBezTo>
                    <a:cubicBezTo>
                      <a:pt x="37339" y="14693"/>
                      <a:pt x="37141" y="12871"/>
                      <a:pt x="36353" y="10855"/>
                    </a:cubicBezTo>
                    <a:cubicBezTo>
                      <a:pt x="34016" y="4878"/>
                      <a:pt x="28471" y="2173"/>
                      <a:pt x="26530" y="1373"/>
                    </a:cubicBezTo>
                    <a:cubicBezTo>
                      <a:pt x="24227" y="426"/>
                      <a:pt x="21719" y="1"/>
                      <a:pt x="19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9"/>
              <p:cNvSpPr/>
              <p:nvPr/>
            </p:nvSpPr>
            <p:spPr>
              <a:xfrm>
                <a:off x="2783575"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0" y="3478"/>
                    </a:cubicBezTo>
                    <a:cubicBezTo>
                      <a:pt x="0" y="3478"/>
                      <a:pt x="1347" y="4568"/>
                      <a:pt x="3114" y="4639"/>
                    </a:cubicBezTo>
                    <a:lnTo>
                      <a:pt x="6314" y="7752"/>
                    </a:lnTo>
                    <a:lnTo>
                      <a:pt x="9150" y="6889"/>
                    </a:lnTo>
                    <a:lnTo>
                      <a:pt x="8192" y="5356"/>
                    </a:lnTo>
                    <a:cubicBezTo>
                      <a:pt x="8192" y="5356"/>
                      <a:pt x="14414" y="5071"/>
                      <a:pt x="14513" y="757"/>
                    </a:cubicBezTo>
                    <a:cubicBezTo>
                      <a:pt x="14513" y="757"/>
                      <a:pt x="12332" y="0"/>
                      <a:pt x="9851" y="0"/>
                    </a:cubicBezTo>
                    <a:close/>
                  </a:path>
                </a:pathLst>
              </a:custGeom>
              <a:solidFill>
                <a:srgbClr val="C4BFFA">
                  <a:alpha val="36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9"/>
              <p:cNvSpPr/>
              <p:nvPr/>
            </p:nvSpPr>
            <p:spPr>
              <a:xfrm>
                <a:off x="2861200" y="3891350"/>
                <a:ext cx="107775" cy="110250"/>
              </a:xfrm>
              <a:custGeom>
                <a:avLst/>
                <a:gdLst/>
                <a:ahLst/>
                <a:cxnLst/>
                <a:rect l="l" t="t" r="r" b="b"/>
                <a:pathLst>
                  <a:path w="4311" h="4410" extrusionOk="0">
                    <a:moveTo>
                      <a:pt x="4180" y="1"/>
                    </a:moveTo>
                    <a:cubicBezTo>
                      <a:pt x="3954" y="1854"/>
                      <a:pt x="3162" y="3181"/>
                      <a:pt x="1890" y="3835"/>
                    </a:cubicBezTo>
                    <a:cubicBezTo>
                      <a:pt x="1116" y="4238"/>
                      <a:pt x="373" y="4277"/>
                      <a:pt x="111" y="4277"/>
                    </a:cubicBezTo>
                    <a:cubicBezTo>
                      <a:pt x="49" y="4277"/>
                      <a:pt x="14" y="4275"/>
                      <a:pt x="13" y="4275"/>
                    </a:cubicBezTo>
                    <a:lnTo>
                      <a:pt x="1" y="4405"/>
                    </a:lnTo>
                    <a:cubicBezTo>
                      <a:pt x="9" y="4405"/>
                      <a:pt x="52" y="4409"/>
                      <a:pt x="128" y="4409"/>
                    </a:cubicBezTo>
                    <a:cubicBezTo>
                      <a:pt x="413" y="4409"/>
                      <a:pt x="1153" y="4366"/>
                      <a:pt x="1946" y="3958"/>
                    </a:cubicBezTo>
                    <a:cubicBezTo>
                      <a:pt x="2865" y="3486"/>
                      <a:pt x="4017" y="2421"/>
                      <a:pt x="4310" y="17"/>
                    </a:cubicBezTo>
                    <a:lnTo>
                      <a:pt x="4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a:off x="2376500" y="3379225"/>
                <a:ext cx="880425" cy="605775"/>
              </a:xfrm>
              <a:custGeom>
                <a:avLst/>
                <a:gdLst/>
                <a:ahLst/>
                <a:cxnLst/>
                <a:rect l="l" t="t" r="r" b="b"/>
                <a:pathLst>
                  <a:path w="35217" h="24231" extrusionOk="0">
                    <a:moveTo>
                      <a:pt x="17796" y="1"/>
                    </a:moveTo>
                    <a:cubicBezTo>
                      <a:pt x="10293" y="1"/>
                      <a:pt x="2715" y="4083"/>
                      <a:pt x="1153" y="9281"/>
                    </a:cubicBezTo>
                    <a:cubicBezTo>
                      <a:pt x="990" y="9811"/>
                      <a:pt x="0" y="13451"/>
                      <a:pt x="2139" y="16153"/>
                    </a:cubicBezTo>
                    <a:cubicBezTo>
                      <a:pt x="3961" y="18449"/>
                      <a:pt x="7118" y="18546"/>
                      <a:pt x="7636" y="18546"/>
                    </a:cubicBezTo>
                    <a:cubicBezTo>
                      <a:pt x="7683" y="18546"/>
                      <a:pt x="7708" y="18545"/>
                      <a:pt x="7708" y="18545"/>
                    </a:cubicBezTo>
                    <a:lnTo>
                      <a:pt x="7708" y="18545"/>
                    </a:lnTo>
                    <a:cubicBezTo>
                      <a:pt x="6981" y="21973"/>
                      <a:pt x="9628" y="24231"/>
                      <a:pt x="13148" y="24231"/>
                    </a:cubicBezTo>
                    <a:cubicBezTo>
                      <a:pt x="14610" y="24231"/>
                      <a:pt x="16222" y="23842"/>
                      <a:pt x="17804" y="22985"/>
                    </a:cubicBezTo>
                    <a:cubicBezTo>
                      <a:pt x="21067" y="21224"/>
                      <a:pt x="24665" y="20875"/>
                      <a:pt x="27001" y="20875"/>
                    </a:cubicBezTo>
                    <a:cubicBezTo>
                      <a:pt x="28531" y="20875"/>
                      <a:pt x="29521" y="21024"/>
                      <a:pt x="29521" y="21024"/>
                    </a:cubicBezTo>
                    <a:cubicBezTo>
                      <a:pt x="29554" y="21025"/>
                      <a:pt x="29587" y="21025"/>
                      <a:pt x="29620" y="21025"/>
                    </a:cubicBezTo>
                    <a:cubicBezTo>
                      <a:pt x="31559" y="21025"/>
                      <a:pt x="32786" y="20456"/>
                      <a:pt x="33553" y="19666"/>
                    </a:cubicBezTo>
                    <a:cubicBezTo>
                      <a:pt x="34789" y="18394"/>
                      <a:pt x="35216" y="16501"/>
                      <a:pt x="34642" y="14758"/>
                    </a:cubicBezTo>
                    <a:cubicBezTo>
                      <a:pt x="34603" y="13618"/>
                      <a:pt x="34416" y="11926"/>
                      <a:pt x="33684" y="10057"/>
                    </a:cubicBezTo>
                    <a:cubicBezTo>
                      <a:pt x="31521" y="4524"/>
                      <a:pt x="26384" y="2012"/>
                      <a:pt x="24585" y="1272"/>
                    </a:cubicBezTo>
                    <a:cubicBezTo>
                      <a:pt x="22451" y="395"/>
                      <a:pt x="20128" y="1"/>
                      <a:pt x="17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9"/>
              <p:cNvSpPr/>
              <p:nvPr/>
            </p:nvSpPr>
            <p:spPr>
              <a:xfrm>
                <a:off x="2561075" y="3638950"/>
                <a:ext cx="392150" cy="205600"/>
              </a:xfrm>
              <a:custGeom>
                <a:avLst/>
                <a:gdLst/>
                <a:ahLst/>
                <a:cxnLst/>
                <a:rect l="l" t="t" r="r" b="b"/>
                <a:pathLst>
                  <a:path w="15686" h="8224" extrusionOk="0">
                    <a:moveTo>
                      <a:pt x="13287" y="0"/>
                    </a:moveTo>
                    <a:cubicBezTo>
                      <a:pt x="12515" y="0"/>
                      <a:pt x="11634" y="238"/>
                      <a:pt x="10952" y="919"/>
                    </a:cubicBezTo>
                    <a:cubicBezTo>
                      <a:pt x="9510" y="2357"/>
                      <a:pt x="8322" y="3272"/>
                      <a:pt x="3941" y="3854"/>
                    </a:cubicBezTo>
                    <a:cubicBezTo>
                      <a:pt x="2543" y="4041"/>
                      <a:pt x="1521" y="4571"/>
                      <a:pt x="896" y="5427"/>
                    </a:cubicBezTo>
                    <a:cubicBezTo>
                      <a:pt x="0" y="6659"/>
                      <a:pt x="258" y="8152"/>
                      <a:pt x="262" y="8168"/>
                    </a:cubicBezTo>
                    <a:cubicBezTo>
                      <a:pt x="266" y="8200"/>
                      <a:pt x="293" y="8223"/>
                      <a:pt x="325" y="8223"/>
                    </a:cubicBezTo>
                    <a:lnTo>
                      <a:pt x="337" y="8219"/>
                    </a:lnTo>
                    <a:cubicBezTo>
                      <a:pt x="373" y="8215"/>
                      <a:pt x="396" y="8180"/>
                      <a:pt x="392" y="8144"/>
                    </a:cubicBezTo>
                    <a:cubicBezTo>
                      <a:pt x="389" y="8128"/>
                      <a:pt x="139" y="6690"/>
                      <a:pt x="1002" y="5506"/>
                    </a:cubicBezTo>
                    <a:cubicBezTo>
                      <a:pt x="1605" y="4678"/>
                      <a:pt x="2599" y="4167"/>
                      <a:pt x="3957" y="3985"/>
                    </a:cubicBezTo>
                    <a:cubicBezTo>
                      <a:pt x="8382" y="3395"/>
                      <a:pt x="9586" y="2468"/>
                      <a:pt x="11047" y="1011"/>
                    </a:cubicBezTo>
                    <a:cubicBezTo>
                      <a:pt x="11701" y="360"/>
                      <a:pt x="12547" y="131"/>
                      <a:pt x="13287" y="131"/>
                    </a:cubicBezTo>
                    <a:cubicBezTo>
                      <a:pt x="13606" y="131"/>
                      <a:pt x="13905" y="173"/>
                      <a:pt x="14161" y="242"/>
                    </a:cubicBezTo>
                    <a:cubicBezTo>
                      <a:pt x="14893" y="436"/>
                      <a:pt x="15412" y="852"/>
                      <a:pt x="15551" y="1351"/>
                    </a:cubicBezTo>
                    <a:cubicBezTo>
                      <a:pt x="15557" y="1380"/>
                      <a:pt x="15581" y="1398"/>
                      <a:pt x="15609" y="1398"/>
                    </a:cubicBezTo>
                    <a:cubicBezTo>
                      <a:pt x="15616" y="1398"/>
                      <a:pt x="15623" y="1397"/>
                      <a:pt x="15630" y="1395"/>
                    </a:cubicBezTo>
                    <a:cubicBezTo>
                      <a:pt x="15666" y="1387"/>
                      <a:pt x="15685" y="1351"/>
                      <a:pt x="15678" y="1316"/>
                    </a:cubicBezTo>
                    <a:cubicBezTo>
                      <a:pt x="15527" y="773"/>
                      <a:pt x="14976" y="321"/>
                      <a:pt x="14196" y="115"/>
                    </a:cubicBezTo>
                    <a:cubicBezTo>
                      <a:pt x="13930" y="44"/>
                      <a:pt x="13618" y="0"/>
                      <a:pt x="13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9"/>
              <p:cNvSpPr/>
              <p:nvPr/>
            </p:nvSpPr>
            <p:spPr>
              <a:xfrm>
                <a:off x="2392525" y="3544975"/>
                <a:ext cx="300675" cy="175000"/>
              </a:xfrm>
              <a:custGeom>
                <a:avLst/>
                <a:gdLst/>
                <a:ahLst/>
                <a:cxnLst/>
                <a:rect l="l" t="t" r="r" b="b"/>
                <a:pathLst>
                  <a:path w="12027" h="7000" extrusionOk="0">
                    <a:moveTo>
                      <a:pt x="11820" y="0"/>
                    </a:moveTo>
                    <a:cubicBezTo>
                      <a:pt x="11817" y="0"/>
                      <a:pt x="11815" y="0"/>
                      <a:pt x="11812" y="1"/>
                    </a:cubicBezTo>
                    <a:cubicBezTo>
                      <a:pt x="11777" y="5"/>
                      <a:pt x="11753" y="36"/>
                      <a:pt x="11753" y="76"/>
                    </a:cubicBezTo>
                    <a:cubicBezTo>
                      <a:pt x="11892" y="1498"/>
                      <a:pt x="11285" y="2654"/>
                      <a:pt x="9947" y="3510"/>
                    </a:cubicBezTo>
                    <a:cubicBezTo>
                      <a:pt x="8945" y="4152"/>
                      <a:pt x="7883" y="4373"/>
                      <a:pt x="7871" y="4377"/>
                    </a:cubicBezTo>
                    <a:cubicBezTo>
                      <a:pt x="7855" y="4381"/>
                      <a:pt x="7840" y="4389"/>
                      <a:pt x="7832" y="4401"/>
                    </a:cubicBezTo>
                    <a:cubicBezTo>
                      <a:pt x="6618" y="6041"/>
                      <a:pt x="5350" y="6869"/>
                      <a:pt x="4066" y="6869"/>
                    </a:cubicBezTo>
                    <a:cubicBezTo>
                      <a:pt x="4013" y="6869"/>
                      <a:pt x="3959" y="6868"/>
                      <a:pt x="3906" y="6865"/>
                    </a:cubicBezTo>
                    <a:cubicBezTo>
                      <a:pt x="1688" y="6750"/>
                      <a:pt x="147" y="4183"/>
                      <a:pt x="132" y="4160"/>
                    </a:cubicBezTo>
                    <a:cubicBezTo>
                      <a:pt x="118" y="4138"/>
                      <a:pt x="96" y="4126"/>
                      <a:pt x="74" y="4126"/>
                    </a:cubicBezTo>
                    <a:cubicBezTo>
                      <a:pt x="63" y="4126"/>
                      <a:pt x="51" y="4129"/>
                      <a:pt x="41" y="4136"/>
                    </a:cubicBezTo>
                    <a:cubicBezTo>
                      <a:pt x="9" y="4156"/>
                      <a:pt x="1" y="4195"/>
                      <a:pt x="17" y="4227"/>
                    </a:cubicBezTo>
                    <a:cubicBezTo>
                      <a:pt x="33" y="4255"/>
                      <a:pt x="1609" y="6877"/>
                      <a:pt x="3898" y="6996"/>
                    </a:cubicBezTo>
                    <a:cubicBezTo>
                      <a:pt x="3954" y="7000"/>
                      <a:pt x="4009" y="7000"/>
                      <a:pt x="4061" y="7000"/>
                    </a:cubicBezTo>
                    <a:cubicBezTo>
                      <a:pt x="5388" y="7000"/>
                      <a:pt x="6687" y="6160"/>
                      <a:pt x="7923" y="4500"/>
                    </a:cubicBezTo>
                    <a:cubicBezTo>
                      <a:pt x="8093" y="4465"/>
                      <a:pt x="9079" y="4223"/>
                      <a:pt x="10014" y="3625"/>
                    </a:cubicBezTo>
                    <a:cubicBezTo>
                      <a:pt x="11381" y="2754"/>
                      <a:pt x="12026" y="1522"/>
                      <a:pt x="11888" y="60"/>
                    </a:cubicBezTo>
                    <a:cubicBezTo>
                      <a:pt x="11884" y="27"/>
                      <a:pt x="11856" y="0"/>
                      <a:pt x="11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p:nvPr/>
            </p:nvSpPr>
            <p:spPr>
              <a:xfrm>
                <a:off x="2981525" y="3507550"/>
                <a:ext cx="171925" cy="222725"/>
              </a:xfrm>
              <a:custGeom>
                <a:avLst/>
                <a:gdLst/>
                <a:ahLst/>
                <a:cxnLst/>
                <a:rect l="l" t="t" r="r" b="b"/>
                <a:pathLst>
                  <a:path w="6877" h="8909" extrusionOk="0">
                    <a:moveTo>
                      <a:pt x="4682" y="1"/>
                    </a:moveTo>
                    <a:cubicBezTo>
                      <a:pt x="4358" y="1"/>
                      <a:pt x="4035" y="51"/>
                      <a:pt x="3743" y="183"/>
                    </a:cubicBezTo>
                    <a:cubicBezTo>
                      <a:pt x="3252" y="401"/>
                      <a:pt x="2919" y="824"/>
                      <a:pt x="2753" y="1438"/>
                    </a:cubicBezTo>
                    <a:cubicBezTo>
                      <a:pt x="2543" y="2234"/>
                      <a:pt x="2654" y="3066"/>
                      <a:pt x="2765" y="3870"/>
                    </a:cubicBezTo>
                    <a:cubicBezTo>
                      <a:pt x="3011" y="5684"/>
                      <a:pt x="3240" y="7399"/>
                      <a:pt x="52" y="8782"/>
                    </a:cubicBezTo>
                    <a:cubicBezTo>
                      <a:pt x="16" y="8798"/>
                      <a:pt x="0" y="8837"/>
                      <a:pt x="16" y="8869"/>
                    </a:cubicBezTo>
                    <a:cubicBezTo>
                      <a:pt x="28" y="8897"/>
                      <a:pt x="52" y="8908"/>
                      <a:pt x="76" y="8908"/>
                    </a:cubicBezTo>
                    <a:cubicBezTo>
                      <a:pt x="87" y="8908"/>
                      <a:pt x="95" y="8908"/>
                      <a:pt x="103" y="8905"/>
                    </a:cubicBezTo>
                    <a:cubicBezTo>
                      <a:pt x="3387" y="7483"/>
                      <a:pt x="3137" y="5637"/>
                      <a:pt x="2896" y="3850"/>
                    </a:cubicBezTo>
                    <a:cubicBezTo>
                      <a:pt x="2789" y="3062"/>
                      <a:pt x="2678" y="2242"/>
                      <a:pt x="2880" y="1474"/>
                    </a:cubicBezTo>
                    <a:cubicBezTo>
                      <a:pt x="3034" y="900"/>
                      <a:pt x="3343" y="507"/>
                      <a:pt x="3799" y="302"/>
                    </a:cubicBezTo>
                    <a:cubicBezTo>
                      <a:pt x="4067" y="181"/>
                      <a:pt x="4367" y="135"/>
                      <a:pt x="4670" y="135"/>
                    </a:cubicBezTo>
                    <a:cubicBezTo>
                      <a:pt x="5694" y="135"/>
                      <a:pt x="6758" y="664"/>
                      <a:pt x="6773" y="670"/>
                    </a:cubicBezTo>
                    <a:cubicBezTo>
                      <a:pt x="6783" y="675"/>
                      <a:pt x="6793" y="677"/>
                      <a:pt x="6803" y="677"/>
                    </a:cubicBezTo>
                    <a:cubicBezTo>
                      <a:pt x="6827" y="677"/>
                      <a:pt x="6849" y="664"/>
                      <a:pt x="6861" y="642"/>
                    </a:cubicBezTo>
                    <a:cubicBezTo>
                      <a:pt x="6876" y="610"/>
                      <a:pt x="6864" y="567"/>
                      <a:pt x="6833" y="551"/>
                    </a:cubicBezTo>
                    <a:cubicBezTo>
                      <a:pt x="6775" y="524"/>
                      <a:pt x="5724" y="1"/>
                      <a:pt x="4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9"/>
              <p:cNvSpPr/>
              <p:nvPr/>
            </p:nvSpPr>
            <p:spPr>
              <a:xfrm>
                <a:off x="3111250" y="3711925"/>
                <a:ext cx="133100" cy="37950"/>
              </a:xfrm>
              <a:custGeom>
                <a:avLst/>
                <a:gdLst/>
                <a:ahLst/>
                <a:cxnLst/>
                <a:rect l="l" t="t" r="r" b="b"/>
                <a:pathLst>
                  <a:path w="5324" h="1518" extrusionOk="0">
                    <a:moveTo>
                      <a:pt x="2127" y="0"/>
                    </a:moveTo>
                    <a:cubicBezTo>
                      <a:pt x="992" y="0"/>
                      <a:pt x="70" y="335"/>
                      <a:pt x="52" y="341"/>
                    </a:cubicBezTo>
                    <a:cubicBezTo>
                      <a:pt x="20" y="353"/>
                      <a:pt x="0" y="393"/>
                      <a:pt x="12" y="425"/>
                    </a:cubicBezTo>
                    <a:cubicBezTo>
                      <a:pt x="24" y="452"/>
                      <a:pt x="49" y="468"/>
                      <a:pt x="76" y="468"/>
                    </a:cubicBezTo>
                    <a:cubicBezTo>
                      <a:pt x="83" y="468"/>
                      <a:pt x="91" y="467"/>
                      <a:pt x="99" y="464"/>
                    </a:cubicBezTo>
                    <a:cubicBezTo>
                      <a:pt x="115" y="458"/>
                      <a:pt x="1018" y="131"/>
                      <a:pt x="2126" y="131"/>
                    </a:cubicBezTo>
                    <a:cubicBezTo>
                      <a:pt x="3153" y="131"/>
                      <a:pt x="4357" y="412"/>
                      <a:pt x="5197" y="1490"/>
                    </a:cubicBezTo>
                    <a:cubicBezTo>
                      <a:pt x="5213" y="1510"/>
                      <a:pt x="5232" y="1518"/>
                      <a:pt x="5252" y="1518"/>
                    </a:cubicBezTo>
                    <a:cubicBezTo>
                      <a:pt x="5264" y="1518"/>
                      <a:pt x="5280" y="1514"/>
                      <a:pt x="5292" y="1502"/>
                    </a:cubicBezTo>
                    <a:cubicBezTo>
                      <a:pt x="5319" y="1482"/>
                      <a:pt x="5323" y="1438"/>
                      <a:pt x="5304" y="1411"/>
                    </a:cubicBezTo>
                    <a:cubicBezTo>
                      <a:pt x="4430" y="291"/>
                      <a:pt x="3186" y="0"/>
                      <a:pt x="2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9"/>
              <p:cNvSpPr/>
              <p:nvPr/>
            </p:nvSpPr>
            <p:spPr>
              <a:xfrm>
                <a:off x="3156875" y="3659875"/>
                <a:ext cx="41725" cy="59500"/>
              </a:xfrm>
              <a:custGeom>
                <a:avLst/>
                <a:gdLst/>
                <a:ahLst/>
                <a:cxnLst/>
                <a:rect l="l" t="t" r="r" b="b"/>
                <a:pathLst>
                  <a:path w="1669" h="2380" extrusionOk="0">
                    <a:moveTo>
                      <a:pt x="131" y="1"/>
                    </a:moveTo>
                    <a:cubicBezTo>
                      <a:pt x="92" y="1"/>
                      <a:pt x="68" y="3"/>
                      <a:pt x="64" y="3"/>
                    </a:cubicBezTo>
                    <a:cubicBezTo>
                      <a:pt x="29" y="7"/>
                      <a:pt x="1" y="43"/>
                      <a:pt x="9" y="79"/>
                    </a:cubicBezTo>
                    <a:cubicBezTo>
                      <a:pt x="13" y="112"/>
                      <a:pt x="40" y="134"/>
                      <a:pt x="72" y="134"/>
                    </a:cubicBezTo>
                    <a:cubicBezTo>
                      <a:pt x="75" y="134"/>
                      <a:pt x="78" y="134"/>
                      <a:pt x="80" y="134"/>
                    </a:cubicBezTo>
                    <a:cubicBezTo>
                      <a:pt x="81" y="134"/>
                      <a:pt x="101" y="131"/>
                      <a:pt x="135" y="131"/>
                    </a:cubicBezTo>
                    <a:cubicBezTo>
                      <a:pt x="244" y="131"/>
                      <a:pt x="500" y="157"/>
                      <a:pt x="765" y="368"/>
                    </a:cubicBezTo>
                    <a:cubicBezTo>
                      <a:pt x="1185" y="708"/>
                      <a:pt x="1451" y="1382"/>
                      <a:pt x="1534" y="2316"/>
                    </a:cubicBezTo>
                    <a:cubicBezTo>
                      <a:pt x="1534" y="2352"/>
                      <a:pt x="1566" y="2380"/>
                      <a:pt x="1597" y="2380"/>
                    </a:cubicBezTo>
                    <a:lnTo>
                      <a:pt x="1605" y="2380"/>
                    </a:lnTo>
                    <a:cubicBezTo>
                      <a:pt x="1641" y="2376"/>
                      <a:pt x="1669" y="2344"/>
                      <a:pt x="1665" y="2308"/>
                    </a:cubicBezTo>
                    <a:cubicBezTo>
                      <a:pt x="1581" y="1318"/>
                      <a:pt x="1304" y="633"/>
                      <a:pt x="845" y="265"/>
                    </a:cubicBezTo>
                    <a:cubicBezTo>
                      <a:pt x="548" y="28"/>
                      <a:pt x="258"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p:nvPr/>
            </p:nvSpPr>
            <p:spPr>
              <a:xfrm>
                <a:off x="2613250" y="3769800"/>
                <a:ext cx="201250" cy="192275"/>
              </a:xfrm>
              <a:custGeom>
                <a:avLst/>
                <a:gdLst/>
                <a:ahLst/>
                <a:cxnLst/>
                <a:rect l="l" t="t" r="r" b="b"/>
                <a:pathLst>
                  <a:path w="8050" h="7691" extrusionOk="0">
                    <a:moveTo>
                      <a:pt x="6639" y="0"/>
                    </a:moveTo>
                    <a:cubicBezTo>
                      <a:pt x="6202" y="0"/>
                      <a:pt x="5823" y="109"/>
                      <a:pt x="5506" y="328"/>
                    </a:cubicBezTo>
                    <a:cubicBezTo>
                      <a:pt x="4504" y="1021"/>
                      <a:pt x="4481" y="2534"/>
                      <a:pt x="4477" y="2601"/>
                    </a:cubicBezTo>
                    <a:cubicBezTo>
                      <a:pt x="4568" y="4340"/>
                      <a:pt x="4160" y="5651"/>
                      <a:pt x="3268" y="6503"/>
                    </a:cubicBezTo>
                    <a:cubicBezTo>
                      <a:pt x="2268" y="7454"/>
                      <a:pt x="910" y="7561"/>
                      <a:pt x="343" y="7561"/>
                    </a:cubicBezTo>
                    <a:cubicBezTo>
                      <a:pt x="178" y="7561"/>
                      <a:pt x="80" y="7552"/>
                      <a:pt x="76" y="7552"/>
                    </a:cubicBezTo>
                    <a:cubicBezTo>
                      <a:pt x="73" y="7552"/>
                      <a:pt x="71" y="7552"/>
                      <a:pt x="68" y="7552"/>
                    </a:cubicBezTo>
                    <a:cubicBezTo>
                      <a:pt x="35" y="7552"/>
                      <a:pt x="4" y="7575"/>
                      <a:pt x="1" y="7612"/>
                    </a:cubicBezTo>
                    <a:cubicBezTo>
                      <a:pt x="1" y="7647"/>
                      <a:pt x="25" y="7679"/>
                      <a:pt x="60" y="7683"/>
                    </a:cubicBezTo>
                    <a:cubicBezTo>
                      <a:pt x="64" y="7683"/>
                      <a:pt x="167" y="7691"/>
                      <a:pt x="341" y="7691"/>
                    </a:cubicBezTo>
                    <a:cubicBezTo>
                      <a:pt x="932" y="7691"/>
                      <a:pt x="2326" y="7580"/>
                      <a:pt x="3356" y="6598"/>
                    </a:cubicBezTo>
                    <a:cubicBezTo>
                      <a:pt x="4279" y="5722"/>
                      <a:pt x="4702" y="4372"/>
                      <a:pt x="4611" y="2597"/>
                    </a:cubicBezTo>
                    <a:cubicBezTo>
                      <a:pt x="4611" y="2581"/>
                      <a:pt x="4635" y="1088"/>
                      <a:pt x="5582" y="438"/>
                    </a:cubicBezTo>
                    <a:cubicBezTo>
                      <a:pt x="5878" y="234"/>
                      <a:pt x="6233" y="132"/>
                      <a:pt x="6644" y="132"/>
                    </a:cubicBezTo>
                    <a:cubicBezTo>
                      <a:pt x="7030" y="132"/>
                      <a:pt x="7467" y="222"/>
                      <a:pt x="7950" y="403"/>
                    </a:cubicBezTo>
                    <a:cubicBezTo>
                      <a:pt x="7958" y="405"/>
                      <a:pt x="7966" y="407"/>
                      <a:pt x="7974" y="407"/>
                    </a:cubicBezTo>
                    <a:cubicBezTo>
                      <a:pt x="8002" y="407"/>
                      <a:pt x="8028" y="391"/>
                      <a:pt x="8037" y="363"/>
                    </a:cubicBezTo>
                    <a:cubicBezTo>
                      <a:pt x="8049" y="328"/>
                      <a:pt x="8033" y="292"/>
                      <a:pt x="7998" y="280"/>
                    </a:cubicBezTo>
                    <a:cubicBezTo>
                      <a:pt x="7497" y="94"/>
                      <a:pt x="7044" y="0"/>
                      <a:pt x="6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9"/>
              <p:cNvSpPr/>
              <p:nvPr/>
            </p:nvSpPr>
            <p:spPr>
              <a:xfrm>
                <a:off x="2639200" y="3823650"/>
                <a:ext cx="89850" cy="20800"/>
              </a:xfrm>
              <a:custGeom>
                <a:avLst/>
                <a:gdLst/>
                <a:ahLst/>
                <a:cxnLst/>
                <a:rect l="l" t="t" r="r" b="b"/>
                <a:pathLst>
                  <a:path w="3594" h="832" extrusionOk="0">
                    <a:moveTo>
                      <a:pt x="2123" y="0"/>
                    </a:moveTo>
                    <a:cubicBezTo>
                      <a:pt x="1145" y="0"/>
                      <a:pt x="112" y="527"/>
                      <a:pt x="44" y="562"/>
                    </a:cubicBezTo>
                    <a:cubicBezTo>
                      <a:pt x="12" y="578"/>
                      <a:pt x="1" y="617"/>
                      <a:pt x="16" y="649"/>
                    </a:cubicBezTo>
                    <a:cubicBezTo>
                      <a:pt x="27" y="671"/>
                      <a:pt x="50" y="686"/>
                      <a:pt x="73" y="686"/>
                    </a:cubicBezTo>
                    <a:cubicBezTo>
                      <a:pt x="84" y="686"/>
                      <a:pt x="94" y="683"/>
                      <a:pt x="103" y="677"/>
                    </a:cubicBezTo>
                    <a:cubicBezTo>
                      <a:pt x="121" y="669"/>
                      <a:pt x="1161" y="140"/>
                      <a:pt x="2122" y="140"/>
                    </a:cubicBezTo>
                    <a:cubicBezTo>
                      <a:pt x="2653" y="140"/>
                      <a:pt x="3160" y="301"/>
                      <a:pt x="3458" y="800"/>
                    </a:cubicBezTo>
                    <a:cubicBezTo>
                      <a:pt x="3474" y="819"/>
                      <a:pt x="3494" y="831"/>
                      <a:pt x="3518" y="831"/>
                    </a:cubicBezTo>
                    <a:cubicBezTo>
                      <a:pt x="3530" y="831"/>
                      <a:pt x="3542" y="827"/>
                      <a:pt x="3549" y="823"/>
                    </a:cubicBezTo>
                    <a:cubicBezTo>
                      <a:pt x="3581" y="804"/>
                      <a:pt x="3593" y="764"/>
                      <a:pt x="3573" y="732"/>
                    </a:cubicBezTo>
                    <a:cubicBezTo>
                      <a:pt x="3241" y="178"/>
                      <a:pt x="2692" y="0"/>
                      <a:pt x="2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9"/>
              <p:cNvSpPr/>
              <p:nvPr/>
            </p:nvSpPr>
            <p:spPr>
              <a:xfrm>
                <a:off x="2756050" y="3501600"/>
                <a:ext cx="77650" cy="215500"/>
              </a:xfrm>
              <a:custGeom>
                <a:avLst/>
                <a:gdLst/>
                <a:ahLst/>
                <a:cxnLst/>
                <a:rect l="l" t="t" r="r" b="b"/>
                <a:pathLst>
                  <a:path w="3106" h="8620" extrusionOk="0">
                    <a:moveTo>
                      <a:pt x="3029" y="1"/>
                    </a:moveTo>
                    <a:cubicBezTo>
                      <a:pt x="3021" y="1"/>
                      <a:pt x="3014" y="2"/>
                      <a:pt x="3007" y="5"/>
                    </a:cubicBezTo>
                    <a:cubicBezTo>
                      <a:pt x="1379" y="686"/>
                      <a:pt x="436" y="1530"/>
                      <a:pt x="214" y="2516"/>
                    </a:cubicBezTo>
                    <a:cubicBezTo>
                      <a:pt x="64" y="3173"/>
                      <a:pt x="254" y="3768"/>
                      <a:pt x="456" y="4397"/>
                    </a:cubicBezTo>
                    <a:cubicBezTo>
                      <a:pt x="693" y="5130"/>
                      <a:pt x="935" y="5887"/>
                      <a:pt x="733" y="6889"/>
                    </a:cubicBezTo>
                    <a:cubicBezTo>
                      <a:pt x="618" y="7459"/>
                      <a:pt x="381" y="8006"/>
                      <a:pt x="20" y="8517"/>
                    </a:cubicBezTo>
                    <a:cubicBezTo>
                      <a:pt x="0" y="8544"/>
                      <a:pt x="8" y="8588"/>
                      <a:pt x="40" y="8608"/>
                    </a:cubicBezTo>
                    <a:cubicBezTo>
                      <a:pt x="48" y="8616"/>
                      <a:pt x="64" y="8620"/>
                      <a:pt x="76" y="8620"/>
                    </a:cubicBezTo>
                    <a:cubicBezTo>
                      <a:pt x="95" y="8620"/>
                      <a:pt x="119" y="8608"/>
                      <a:pt x="131" y="8592"/>
                    </a:cubicBezTo>
                    <a:cubicBezTo>
                      <a:pt x="499" y="8065"/>
                      <a:pt x="745" y="7503"/>
                      <a:pt x="864" y="6917"/>
                    </a:cubicBezTo>
                    <a:cubicBezTo>
                      <a:pt x="1070" y="5879"/>
                      <a:pt x="812" y="5071"/>
                      <a:pt x="583" y="4358"/>
                    </a:cubicBezTo>
                    <a:cubicBezTo>
                      <a:pt x="385" y="3748"/>
                      <a:pt x="198" y="3170"/>
                      <a:pt x="341" y="2544"/>
                    </a:cubicBezTo>
                    <a:cubicBezTo>
                      <a:pt x="555" y="1601"/>
                      <a:pt x="1470" y="789"/>
                      <a:pt x="3058" y="128"/>
                    </a:cubicBezTo>
                    <a:cubicBezTo>
                      <a:pt x="3090" y="112"/>
                      <a:pt x="3106" y="76"/>
                      <a:pt x="3094" y="40"/>
                    </a:cubicBezTo>
                    <a:cubicBezTo>
                      <a:pt x="3082" y="16"/>
                      <a:pt x="3055" y="1"/>
                      <a:pt x="30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p:nvPr/>
            </p:nvSpPr>
            <p:spPr>
              <a:xfrm>
                <a:off x="3062425" y="3795450"/>
                <a:ext cx="40525" cy="107425"/>
              </a:xfrm>
              <a:custGeom>
                <a:avLst/>
                <a:gdLst/>
                <a:ahLst/>
                <a:cxnLst/>
                <a:rect l="l" t="t" r="r" b="b"/>
                <a:pathLst>
                  <a:path w="1621" h="4297" extrusionOk="0">
                    <a:moveTo>
                      <a:pt x="262" y="1"/>
                    </a:moveTo>
                    <a:cubicBezTo>
                      <a:pt x="248" y="1"/>
                      <a:pt x="235" y="5"/>
                      <a:pt x="222" y="15"/>
                    </a:cubicBezTo>
                    <a:cubicBezTo>
                      <a:pt x="194" y="34"/>
                      <a:pt x="186" y="78"/>
                      <a:pt x="210" y="106"/>
                    </a:cubicBezTo>
                    <a:cubicBezTo>
                      <a:pt x="1458" y="1825"/>
                      <a:pt x="36" y="4173"/>
                      <a:pt x="20" y="4197"/>
                    </a:cubicBezTo>
                    <a:cubicBezTo>
                      <a:pt x="0" y="4229"/>
                      <a:pt x="12" y="4269"/>
                      <a:pt x="44" y="4288"/>
                    </a:cubicBezTo>
                    <a:cubicBezTo>
                      <a:pt x="52" y="4292"/>
                      <a:pt x="64" y="4296"/>
                      <a:pt x="76" y="4296"/>
                    </a:cubicBezTo>
                    <a:cubicBezTo>
                      <a:pt x="99" y="4296"/>
                      <a:pt x="119" y="4284"/>
                      <a:pt x="135" y="4265"/>
                    </a:cubicBezTo>
                    <a:cubicBezTo>
                      <a:pt x="147" y="4241"/>
                      <a:pt x="1620" y="1817"/>
                      <a:pt x="317" y="30"/>
                    </a:cubicBezTo>
                    <a:cubicBezTo>
                      <a:pt x="303" y="11"/>
                      <a:pt x="283" y="1"/>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9"/>
              <p:cNvSpPr/>
              <p:nvPr/>
            </p:nvSpPr>
            <p:spPr>
              <a:xfrm>
                <a:off x="2827650" y="3869800"/>
                <a:ext cx="77150" cy="52875"/>
              </a:xfrm>
              <a:custGeom>
                <a:avLst/>
                <a:gdLst/>
                <a:ahLst/>
                <a:cxnLst/>
                <a:rect l="l" t="t" r="r" b="b"/>
                <a:pathLst>
                  <a:path w="3086" h="2115" extrusionOk="0">
                    <a:moveTo>
                      <a:pt x="73" y="0"/>
                    </a:moveTo>
                    <a:cubicBezTo>
                      <a:pt x="63" y="0"/>
                      <a:pt x="53" y="3"/>
                      <a:pt x="44" y="7"/>
                    </a:cubicBezTo>
                    <a:cubicBezTo>
                      <a:pt x="12" y="27"/>
                      <a:pt x="0" y="67"/>
                      <a:pt x="20" y="98"/>
                    </a:cubicBezTo>
                    <a:cubicBezTo>
                      <a:pt x="1117" y="2055"/>
                      <a:pt x="2998" y="2114"/>
                      <a:pt x="3018" y="2114"/>
                    </a:cubicBezTo>
                    <a:lnTo>
                      <a:pt x="3022" y="2114"/>
                    </a:lnTo>
                    <a:cubicBezTo>
                      <a:pt x="3058" y="2114"/>
                      <a:pt x="3086" y="2087"/>
                      <a:pt x="3086" y="2047"/>
                    </a:cubicBezTo>
                    <a:cubicBezTo>
                      <a:pt x="3086" y="2011"/>
                      <a:pt x="3058" y="1984"/>
                      <a:pt x="3022" y="1980"/>
                    </a:cubicBezTo>
                    <a:cubicBezTo>
                      <a:pt x="3002" y="1980"/>
                      <a:pt x="1192" y="1924"/>
                      <a:pt x="135" y="35"/>
                    </a:cubicBezTo>
                    <a:cubicBezTo>
                      <a:pt x="121" y="13"/>
                      <a:pt x="97"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9"/>
              <p:cNvSpPr/>
              <p:nvPr/>
            </p:nvSpPr>
            <p:spPr>
              <a:xfrm>
                <a:off x="2489675" y="3475875"/>
                <a:ext cx="43000" cy="88550"/>
              </a:xfrm>
              <a:custGeom>
                <a:avLst/>
                <a:gdLst/>
                <a:ahLst/>
                <a:cxnLst/>
                <a:rect l="l" t="t" r="r" b="b"/>
                <a:pathLst>
                  <a:path w="1720" h="3542" extrusionOk="0">
                    <a:moveTo>
                      <a:pt x="769" y="1"/>
                    </a:moveTo>
                    <a:cubicBezTo>
                      <a:pt x="743" y="1"/>
                      <a:pt x="715" y="19"/>
                      <a:pt x="706" y="48"/>
                    </a:cubicBezTo>
                    <a:cubicBezTo>
                      <a:pt x="702" y="67"/>
                      <a:pt x="1" y="2234"/>
                      <a:pt x="1605" y="3525"/>
                    </a:cubicBezTo>
                    <a:cubicBezTo>
                      <a:pt x="1617" y="3537"/>
                      <a:pt x="1632" y="3541"/>
                      <a:pt x="1644" y="3541"/>
                    </a:cubicBezTo>
                    <a:cubicBezTo>
                      <a:pt x="1664" y="3541"/>
                      <a:pt x="1684" y="3533"/>
                      <a:pt x="1696" y="3517"/>
                    </a:cubicBezTo>
                    <a:cubicBezTo>
                      <a:pt x="1720" y="3490"/>
                      <a:pt x="1716" y="3446"/>
                      <a:pt x="1688" y="3422"/>
                    </a:cubicBezTo>
                    <a:cubicBezTo>
                      <a:pt x="155" y="2190"/>
                      <a:pt x="824" y="111"/>
                      <a:pt x="832" y="87"/>
                    </a:cubicBezTo>
                    <a:cubicBezTo>
                      <a:pt x="844" y="55"/>
                      <a:pt x="824" y="16"/>
                      <a:pt x="789" y="4"/>
                    </a:cubicBezTo>
                    <a:cubicBezTo>
                      <a:pt x="783" y="2"/>
                      <a:pt x="776"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p:nvPr/>
            </p:nvSpPr>
            <p:spPr>
              <a:xfrm>
                <a:off x="2621975" y="3441700"/>
                <a:ext cx="123700" cy="61925"/>
              </a:xfrm>
              <a:custGeom>
                <a:avLst/>
                <a:gdLst/>
                <a:ahLst/>
                <a:cxnLst/>
                <a:rect l="l" t="t" r="r" b="b"/>
                <a:pathLst>
                  <a:path w="4948" h="2477" extrusionOk="0">
                    <a:moveTo>
                      <a:pt x="4278" y="1"/>
                    </a:moveTo>
                    <a:cubicBezTo>
                      <a:pt x="2696" y="1"/>
                      <a:pt x="1516" y="343"/>
                      <a:pt x="765" y="1026"/>
                    </a:cubicBezTo>
                    <a:cubicBezTo>
                      <a:pt x="48" y="1672"/>
                      <a:pt x="4" y="2377"/>
                      <a:pt x="4" y="2409"/>
                    </a:cubicBezTo>
                    <a:cubicBezTo>
                      <a:pt x="0" y="2444"/>
                      <a:pt x="32" y="2476"/>
                      <a:pt x="68" y="2476"/>
                    </a:cubicBezTo>
                    <a:lnTo>
                      <a:pt x="72" y="2476"/>
                    </a:lnTo>
                    <a:cubicBezTo>
                      <a:pt x="103" y="2476"/>
                      <a:pt x="135" y="2448"/>
                      <a:pt x="135" y="2413"/>
                    </a:cubicBezTo>
                    <a:cubicBezTo>
                      <a:pt x="135" y="2409"/>
                      <a:pt x="179" y="1731"/>
                      <a:pt x="852" y="1121"/>
                    </a:cubicBezTo>
                    <a:cubicBezTo>
                      <a:pt x="1582" y="462"/>
                      <a:pt x="2736" y="132"/>
                      <a:pt x="4286" y="132"/>
                    </a:cubicBezTo>
                    <a:cubicBezTo>
                      <a:pt x="4477" y="132"/>
                      <a:pt x="4674" y="137"/>
                      <a:pt x="4876" y="147"/>
                    </a:cubicBezTo>
                    <a:cubicBezTo>
                      <a:pt x="4878" y="147"/>
                      <a:pt x="4881" y="147"/>
                      <a:pt x="4883" y="147"/>
                    </a:cubicBezTo>
                    <a:cubicBezTo>
                      <a:pt x="4916" y="147"/>
                      <a:pt x="4944" y="121"/>
                      <a:pt x="4947" y="88"/>
                    </a:cubicBezTo>
                    <a:cubicBezTo>
                      <a:pt x="4947" y="48"/>
                      <a:pt x="4920" y="20"/>
                      <a:pt x="4884" y="16"/>
                    </a:cubicBezTo>
                    <a:cubicBezTo>
                      <a:pt x="4676" y="6"/>
                      <a:pt x="4474" y="1"/>
                      <a:pt x="4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9"/>
              <p:cNvSpPr/>
              <p:nvPr/>
            </p:nvSpPr>
            <p:spPr>
              <a:xfrm>
                <a:off x="2738725" y="3380425"/>
                <a:ext cx="16450" cy="98925"/>
              </a:xfrm>
              <a:custGeom>
                <a:avLst/>
                <a:gdLst/>
                <a:ahLst/>
                <a:cxnLst/>
                <a:rect l="l" t="t" r="r" b="b"/>
                <a:pathLst>
                  <a:path w="658" h="3957" extrusionOk="0">
                    <a:moveTo>
                      <a:pt x="581" y="0"/>
                    </a:moveTo>
                    <a:cubicBezTo>
                      <a:pt x="553" y="0"/>
                      <a:pt x="529" y="19"/>
                      <a:pt x="519" y="47"/>
                    </a:cubicBezTo>
                    <a:cubicBezTo>
                      <a:pt x="515" y="63"/>
                      <a:pt x="0" y="1838"/>
                      <a:pt x="214" y="3897"/>
                    </a:cubicBezTo>
                    <a:cubicBezTo>
                      <a:pt x="218" y="3933"/>
                      <a:pt x="246" y="3957"/>
                      <a:pt x="281" y="3957"/>
                    </a:cubicBezTo>
                    <a:lnTo>
                      <a:pt x="285" y="3957"/>
                    </a:lnTo>
                    <a:cubicBezTo>
                      <a:pt x="325" y="3953"/>
                      <a:pt x="349" y="3921"/>
                      <a:pt x="345" y="3885"/>
                    </a:cubicBezTo>
                    <a:cubicBezTo>
                      <a:pt x="131" y="1853"/>
                      <a:pt x="642" y="103"/>
                      <a:pt x="646" y="87"/>
                    </a:cubicBezTo>
                    <a:cubicBezTo>
                      <a:pt x="658" y="51"/>
                      <a:pt x="638" y="12"/>
                      <a:pt x="602" y="4"/>
                    </a:cubicBezTo>
                    <a:cubicBezTo>
                      <a:pt x="595" y="1"/>
                      <a:pt x="588"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39"/>
              <p:cNvSpPr/>
              <p:nvPr/>
            </p:nvSpPr>
            <p:spPr>
              <a:xfrm>
                <a:off x="2463250" y="3763075"/>
                <a:ext cx="79825" cy="52750"/>
              </a:xfrm>
              <a:custGeom>
                <a:avLst/>
                <a:gdLst/>
                <a:ahLst/>
                <a:cxnLst/>
                <a:rect l="l" t="t" r="r" b="b"/>
                <a:pathLst>
                  <a:path w="3193" h="2110" extrusionOk="0">
                    <a:moveTo>
                      <a:pt x="3121" y="1"/>
                    </a:moveTo>
                    <a:cubicBezTo>
                      <a:pt x="3091" y="1"/>
                      <a:pt x="3064" y="20"/>
                      <a:pt x="3054" y="50"/>
                    </a:cubicBezTo>
                    <a:cubicBezTo>
                      <a:pt x="2535" y="1947"/>
                      <a:pt x="91" y="1979"/>
                      <a:pt x="63" y="1979"/>
                    </a:cubicBezTo>
                    <a:cubicBezTo>
                      <a:pt x="28" y="1979"/>
                      <a:pt x="0" y="2011"/>
                      <a:pt x="0" y="2046"/>
                    </a:cubicBezTo>
                    <a:cubicBezTo>
                      <a:pt x="0" y="2082"/>
                      <a:pt x="28" y="2110"/>
                      <a:pt x="63" y="2110"/>
                    </a:cubicBezTo>
                    <a:cubicBezTo>
                      <a:pt x="91" y="2110"/>
                      <a:pt x="2638" y="2078"/>
                      <a:pt x="3181" y="86"/>
                    </a:cubicBezTo>
                    <a:cubicBezTo>
                      <a:pt x="3192" y="50"/>
                      <a:pt x="3173" y="14"/>
                      <a:pt x="3137" y="2"/>
                    </a:cubicBezTo>
                    <a:cubicBezTo>
                      <a:pt x="3132" y="1"/>
                      <a:pt x="3127" y="1"/>
                      <a:pt x="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p:nvPr/>
            </p:nvSpPr>
            <p:spPr>
              <a:xfrm>
                <a:off x="2881500" y="3582225"/>
                <a:ext cx="18350" cy="60125"/>
              </a:xfrm>
              <a:custGeom>
                <a:avLst/>
                <a:gdLst/>
                <a:ahLst/>
                <a:cxnLst/>
                <a:rect l="l" t="t" r="r" b="b"/>
                <a:pathLst>
                  <a:path w="734" h="2405" extrusionOk="0">
                    <a:moveTo>
                      <a:pt x="662" y="1"/>
                    </a:moveTo>
                    <a:cubicBezTo>
                      <a:pt x="641" y="1"/>
                      <a:pt x="619" y="10"/>
                      <a:pt x="607" y="28"/>
                    </a:cubicBezTo>
                    <a:cubicBezTo>
                      <a:pt x="1" y="871"/>
                      <a:pt x="215" y="2285"/>
                      <a:pt x="227" y="2349"/>
                    </a:cubicBezTo>
                    <a:cubicBezTo>
                      <a:pt x="231" y="2380"/>
                      <a:pt x="258" y="2404"/>
                      <a:pt x="290" y="2404"/>
                    </a:cubicBezTo>
                    <a:lnTo>
                      <a:pt x="302" y="2400"/>
                    </a:lnTo>
                    <a:cubicBezTo>
                      <a:pt x="337" y="2396"/>
                      <a:pt x="361" y="2361"/>
                      <a:pt x="353" y="2325"/>
                    </a:cubicBezTo>
                    <a:cubicBezTo>
                      <a:pt x="353" y="2313"/>
                      <a:pt x="139" y="903"/>
                      <a:pt x="714" y="103"/>
                    </a:cubicBezTo>
                    <a:cubicBezTo>
                      <a:pt x="734" y="75"/>
                      <a:pt x="730" y="36"/>
                      <a:pt x="698" y="12"/>
                    </a:cubicBezTo>
                    <a:cubicBezTo>
                      <a:pt x="687" y="4"/>
                      <a:pt x="675" y="1"/>
                      <a:pt x="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9"/>
              <p:cNvSpPr/>
              <p:nvPr/>
            </p:nvSpPr>
            <p:spPr>
              <a:xfrm>
                <a:off x="2842000" y="3386800"/>
                <a:ext cx="75875" cy="75225"/>
              </a:xfrm>
              <a:custGeom>
                <a:avLst/>
                <a:gdLst/>
                <a:ahLst/>
                <a:cxnLst/>
                <a:rect l="l" t="t" r="r" b="b"/>
                <a:pathLst>
                  <a:path w="3035" h="3009" extrusionOk="0">
                    <a:moveTo>
                      <a:pt x="2957" y="0"/>
                    </a:moveTo>
                    <a:cubicBezTo>
                      <a:pt x="2938" y="0"/>
                      <a:pt x="2918" y="10"/>
                      <a:pt x="2904" y="26"/>
                    </a:cubicBezTo>
                    <a:cubicBezTo>
                      <a:pt x="2892" y="46"/>
                      <a:pt x="1573" y="1852"/>
                      <a:pt x="40" y="2886"/>
                    </a:cubicBezTo>
                    <a:cubicBezTo>
                      <a:pt x="12" y="2906"/>
                      <a:pt x="0" y="2949"/>
                      <a:pt x="24" y="2977"/>
                    </a:cubicBezTo>
                    <a:cubicBezTo>
                      <a:pt x="36" y="2997"/>
                      <a:pt x="56" y="3009"/>
                      <a:pt x="76" y="3009"/>
                    </a:cubicBezTo>
                    <a:cubicBezTo>
                      <a:pt x="91" y="3009"/>
                      <a:pt x="103" y="3005"/>
                      <a:pt x="115" y="2997"/>
                    </a:cubicBezTo>
                    <a:cubicBezTo>
                      <a:pt x="1664" y="1947"/>
                      <a:pt x="2999" y="125"/>
                      <a:pt x="3011" y="105"/>
                    </a:cubicBezTo>
                    <a:cubicBezTo>
                      <a:pt x="3034" y="77"/>
                      <a:pt x="3027" y="34"/>
                      <a:pt x="2995" y="14"/>
                    </a:cubicBezTo>
                    <a:cubicBezTo>
                      <a:pt x="2984" y="4"/>
                      <a:pt x="2970" y="0"/>
                      <a:pt x="2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9"/>
              <p:cNvSpPr/>
              <p:nvPr/>
            </p:nvSpPr>
            <p:spPr>
              <a:xfrm>
                <a:off x="2783775" y="3684100"/>
                <a:ext cx="149150" cy="129450"/>
              </a:xfrm>
              <a:custGeom>
                <a:avLst/>
                <a:gdLst/>
                <a:ahLst/>
                <a:cxnLst/>
                <a:rect l="l" t="t" r="r" b="b"/>
                <a:pathLst>
                  <a:path w="5966" h="5178" extrusionOk="0">
                    <a:moveTo>
                      <a:pt x="2868" y="1"/>
                    </a:moveTo>
                    <a:cubicBezTo>
                      <a:pt x="1399" y="1"/>
                      <a:pt x="167" y="987"/>
                      <a:pt x="40" y="2314"/>
                    </a:cubicBezTo>
                    <a:cubicBezTo>
                      <a:pt x="0" y="2714"/>
                      <a:pt x="68" y="3102"/>
                      <a:pt x="218" y="3455"/>
                    </a:cubicBezTo>
                    <a:cubicBezTo>
                      <a:pt x="515" y="3494"/>
                      <a:pt x="836" y="3581"/>
                      <a:pt x="1177" y="3708"/>
                    </a:cubicBezTo>
                    <a:cubicBezTo>
                      <a:pt x="1212" y="3720"/>
                      <a:pt x="1228" y="3756"/>
                      <a:pt x="1216" y="3791"/>
                    </a:cubicBezTo>
                    <a:cubicBezTo>
                      <a:pt x="1204" y="3819"/>
                      <a:pt x="1181" y="3835"/>
                      <a:pt x="1153" y="3835"/>
                    </a:cubicBezTo>
                    <a:cubicBezTo>
                      <a:pt x="1145" y="3835"/>
                      <a:pt x="1137" y="3835"/>
                      <a:pt x="1129" y="3831"/>
                    </a:cubicBezTo>
                    <a:cubicBezTo>
                      <a:pt x="828" y="3720"/>
                      <a:pt x="547" y="3641"/>
                      <a:pt x="286" y="3597"/>
                    </a:cubicBezTo>
                    <a:lnTo>
                      <a:pt x="286" y="3597"/>
                    </a:lnTo>
                    <a:cubicBezTo>
                      <a:pt x="701" y="4437"/>
                      <a:pt x="1601" y="5059"/>
                      <a:pt x="2690" y="5166"/>
                    </a:cubicBezTo>
                    <a:cubicBezTo>
                      <a:pt x="2797" y="5174"/>
                      <a:pt x="2900" y="5178"/>
                      <a:pt x="3003" y="5178"/>
                    </a:cubicBezTo>
                    <a:cubicBezTo>
                      <a:pt x="4468" y="5178"/>
                      <a:pt x="5704" y="4191"/>
                      <a:pt x="5831" y="2864"/>
                    </a:cubicBezTo>
                    <a:cubicBezTo>
                      <a:pt x="5965" y="1442"/>
                      <a:pt x="4777" y="167"/>
                      <a:pt x="3181" y="17"/>
                    </a:cubicBezTo>
                    <a:cubicBezTo>
                      <a:pt x="3074" y="5"/>
                      <a:pt x="2971" y="1"/>
                      <a:pt x="2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9"/>
              <p:cNvSpPr/>
              <p:nvPr/>
            </p:nvSpPr>
            <p:spPr>
              <a:xfrm>
                <a:off x="2789225" y="3770450"/>
                <a:ext cx="25275" cy="9525"/>
              </a:xfrm>
              <a:custGeom>
                <a:avLst/>
                <a:gdLst/>
                <a:ahLst/>
                <a:cxnLst/>
                <a:rect l="l" t="t" r="r" b="b"/>
                <a:pathLst>
                  <a:path w="1011" h="381" extrusionOk="0">
                    <a:moveTo>
                      <a:pt x="0" y="1"/>
                    </a:moveTo>
                    <a:lnTo>
                      <a:pt x="0" y="1"/>
                    </a:lnTo>
                    <a:cubicBezTo>
                      <a:pt x="20" y="52"/>
                      <a:pt x="44" y="100"/>
                      <a:pt x="68" y="143"/>
                    </a:cubicBezTo>
                    <a:cubicBezTo>
                      <a:pt x="329" y="187"/>
                      <a:pt x="610" y="266"/>
                      <a:pt x="911" y="377"/>
                    </a:cubicBezTo>
                    <a:cubicBezTo>
                      <a:pt x="919" y="381"/>
                      <a:pt x="927" y="381"/>
                      <a:pt x="935" y="381"/>
                    </a:cubicBezTo>
                    <a:cubicBezTo>
                      <a:pt x="963" y="381"/>
                      <a:pt x="986" y="365"/>
                      <a:pt x="998" y="337"/>
                    </a:cubicBezTo>
                    <a:cubicBezTo>
                      <a:pt x="1010" y="302"/>
                      <a:pt x="994" y="266"/>
                      <a:pt x="959" y="254"/>
                    </a:cubicBezTo>
                    <a:cubicBezTo>
                      <a:pt x="618" y="127"/>
                      <a:pt x="297" y="40"/>
                      <a:pt x="0" y="1"/>
                    </a:cubicBezTo>
                    <a:close/>
                  </a:path>
                </a:pathLst>
              </a:custGeom>
              <a:solidFill>
                <a:srgbClr val="94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9"/>
              <p:cNvSpPr/>
              <p:nvPr/>
            </p:nvSpPr>
            <p:spPr>
              <a:xfrm>
                <a:off x="2458000" y="3630425"/>
                <a:ext cx="147050" cy="129450"/>
              </a:xfrm>
              <a:custGeom>
                <a:avLst/>
                <a:gdLst/>
                <a:ahLst/>
                <a:cxnLst/>
                <a:rect l="l" t="t" r="r" b="b"/>
                <a:pathLst>
                  <a:path w="5882" h="5178" extrusionOk="0">
                    <a:moveTo>
                      <a:pt x="2856" y="1"/>
                    </a:moveTo>
                    <a:cubicBezTo>
                      <a:pt x="1390" y="1"/>
                      <a:pt x="155" y="987"/>
                      <a:pt x="28" y="2314"/>
                    </a:cubicBezTo>
                    <a:cubicBezTo>
                      <a:pt x="0" y="2603"/>
                      <a:pt x="28" y="2880"/>
                      <a:pt x="99" y="3150"/>
                    </a:cubicBezTo>
                    <a:cubicBezTo>
                      <a:pt x="467" y="3316"/>
                      <a:pt x="864" y="3423"/>
                      <a:pt x="1287" y="3447"/>
                    </a:cubicBezTo>
                    <a:cubicBezTo>
                      <a:pt x="1339" y="3451"/>
                      <a:pt x="1390" y="3451"/>
                      <a:pt x="1446" y="3451"/>
                    </a:cubicBezTo>
                    <a:cubicBezTo>
                      <a:pt x="2725" y="3451"/>
                      <a:pt x="3985" y="2631"/>
                      <a:pt x="5189" y="1015"/>
                    </a:cubicBezTo>
                    <a:cubicBezTo>
                      <a:pt x="4710" y="472"/>
                      <a:pt x="3993" y="92"/>
                      <a:pt x="3169" y="17"/>
                    </a:cubicBezTo>
                    <a:cubicBezTo>
                      <a:pt x="3062" y="5"/>
                      <a:pt x="2959" y="1"/>
                      <a:pt x="2856" y="1"/>
                    </a:cubicBezTo>
                    <a:close/>
                    <a:moveTo>
                      <a:pt x="5276" y="1118"/>
                    </a:moveTo>
                    <a:cubicBezTo>
                      <a:pt x="4048" y="2754"/>
                      <a:pt x="2761" y="3582"/>
                      <a:pt x="1442" y="3582"/>
                    </a:cubicBezTo>
                    <a:cubicBezTo>
                      <a:pt x="1390" y="3582"/>
                      <a:pt x="1335" y="3582"/>
                      <a:pt x="1279" y="3578"/>
                    </a:cubicBezTo>
                    <a:cubicBezTo>
                      <a:pt x="879" y="3558"/>
                      <a:pt x="503" y="3463"/>
                      <a:pt x="151" y="3316"/>
                    </a:cubicBezTo>
                    <a:lnTo>
                      <a:pt x="151" y="3316"/>
                    </a:lnTo>
                    <a:cubicBezTo>
                      <a:pt x="495" y="4291"/>
                      <a:pt x="1470" y="5047"/>
                      <a:pt x="2678" y="5162"/>
                    </a:cubicBezTo>
                    <a:cubicBezTo>
                      <a:pt x="2785" y="5174"/>
                      <a:pt x="2888" y="5178"/>
                      <a:pt x="2991" y="5178"/>
                    </a:cubicBezTo>
                    <a:cubicBezTo>
                      <a:pt x="4456" y="5178"/>
                      <a:pt x="5692" y="4192"/>
                      <a:pt x="5819" y="2865"/>
                    </a:cubicBezTo>
                    <a:cubicBezTo>
                      <a:pt x="5882" y="2223"/>
                      <a:pt x="5672"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9"/>
              <p:cNvSpPr/>
              <p:nvPr/>
            </p:nvSpPr>
            <p:spPr>
              <a:xfrm>
                <a:off x="2460475" y="3655775"/>
                <a:ext cx="129425" cy="64200"/>
              </a:xfrm>
              <a:custGeom>
                <a:avLst/>
                <a:gdLst/>
                <a:ahLst/>
                <a:cxnLst/>
                <a:rect l="l" t="t" r="r" b="b"/>
                <a:pathLst>
                  <a:path w="5177" h="2568" extrusionOk="0">
                    <a:moveTo>
                      <a:pt x="5090" y="1"/>
                    </a:moveTo>
                    <a:cubicBezTo>
                      <a:pt x="3886" y="1617"/>
                      <a:pt x="2626" y="2437"/>
                      <a:pt x="1347" y="2437"/>
                    </a:cubicBezTo>
                    <a:cubicBezTo>
                      <a:pt x="1291" y="2437"/>
                      <a:pt x="1240" y="2437"/>
                      <a:pt x="1188" y="2433"/>
                    </a:cubicBezTo>
                    <a:cubicBezTo>
                      <a:pt x="765" y="2409"/>
                      <a:pt x="368" y="2302"/>
                      <a:pt x="0" y="2136"/>
                    </a:cubicBezTo>
                    <a:lnTo>
                      <a:pt x="0" y="2136"/>
                    </a:lnTo>
                    <a:cubicBezTo>
                      <a:pt x="16" y="2191"/>
                      <a:pt x="36" y="2247"/>
                      <a:pt x="52" y="2302"/>
                    </a:cubicBezTo>
                    <a:cubicBezTo>
                      <a:pt x="404" y="2449"/>
                      <a:pt x="780" y="2544"/>
                      <a:pt x="1180" y="2564"/>
                    </a:cubicBezTo>
                    <a:cubicBezTo>
                      <a:pt x="1236" y="2568"/>
                      <a:pt x="1291" y="2568"/>
                      <a:pt x="1343" y="2568"/>
                    </a:cubicBezTo>
                    <a:cubicBezTo>
                      <a:pt x="2662" y="2568"/>
                      <a:pt x="3949" y="1740"/>
                      <a:pt x="5177" y="104"/>
                    </a:cubicBezTo>
                    <a:cubicBezTo>
                      <a:pt x="5149" y="68"/>
                      <a:pt x="5122" y="33"/>
                      <a:pt x="5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2803475" y="3635950"/>
                <a:ext cx="65075" cy="62175"/>
              </a:xfrm>
              <a:custGeom>
                <a:avLst/>
                <a:gdLst/>
                <a:ahLst/>
                <a:cxnLst/>
                <a:rect l="l" t="t" r="r" b="b"/>
                <a:pathLst>
                  <a:path w="2603" h="2487" extrusionOk="0">
                    <a:moveTo>
                      <a:pt x="1302" y="0"/>
                    </a:moveTo>
                    <a:cubicBezTo>
                      <a:pt x="669" y="0"/>
                      <a:pt x="128" y="481"/>
                      <a:pt x="68" y="1127"/>
                    </a:cubicBezTo>
                    <a:cubicBezTo>
                      <a:pt x="1" y="1808"/>
                      <a:pt x="504" y="2414"/>
                      <a:pt x="1185" y="2481"/>
                    </a:cubicBezTo>
                    <a:cubicBezTo>
                      <a:pt x="1224" y="2485"/>
                      <a:pt x="1263" y="2487"/>
                      <a:pt x="1301" y="2487"/>
                    </a:cubicBezTo>
                    <a:cubicBezTo>
                      <a:pt x="1938" y="2487"/>
                      <a:pt x="2480" y="2003"/>
                      <a:pt x="2540" y="1360"/>
                    </a:cubicBezTo>
                    <a:cubicBezTo>
                      <a:pt x="2603" y="679"/>
                      <a:pt x="2104" y="69"/>
                      <a:pt x="1419" y="6"/>
                    </a:cubicBezTo>
                    <a:cubicBezTo>
                      <a:pt x="1379" y="2"/>
                      <a:pt x="1341"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547400" y="3597300"/>
                <a:ext cx="65200" cy="62125"/>
              </a:xfrm>
              <a:custGeom>
                <a:avLst/>
                <a:gdLst/>
                <a:ahLst/>
                <a:cxnLst/>
                <a:rect l="l" t="t" r="r" b="b"/>
                <a:pathLst>
                  <a:path w="2608" h="2485" extrusionOk="0">
                    <a:moveTo>
                      <a:pt x="1300" y="1"/>
                    </a:moveTo>
                    <a:cubicBezTo>
                      <a:pt x="666" y="1"/>
                      <a:pt x="128" y="484"/>
                      <a:pt x="68" y="1124"/>
                    </a:cubicBezTo>
                    <a:cubicBezTo>
                      <a:pt x="1" y="1809"/>
                      <a:pt x="504" y="2415"/>
                      <a:pt x="1185" y="2479"/>
                    </a:cubicBezTo>
                    <a:cubicBezTo>
                      <a:pt x="1226" y="2483"/>
                      <a:pt x="1267" y="2485"/>
                      <a:pt x="1308" y="2485"/>
                    </a:cubicBezTo>
                    <a:cubicBezTo>
                      <a:pt x="1941" y="2485"/>
                      <a:pt x="2480" y="2002"/>
                      <a:pt x="2540" y="1362"/>
                    </a:cubicBezTo>
                    <a:cubicBezTo>
                      <a:pt x="2607" y="676"/>
                      <a:pt x="2104" y="70"/>
                      <a:pt x="1423" y="7"/>
                    </a:cubicBezTo>
                    <a:cubicBezTo>
                      <a:pt x="1381" y="3"/>
                      <a:pt x="1340" y="1"/>
                      <a:pt x="1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2596025" y="3668900"/>
                <a:ext cx="192025" cy="70275"/>
              </a:xfrm>
              <a:custGeom>
                <a:avLst/>
                <a:gdLst/>
                <a:ahLst/>
                <a:cxnLst/>
                <a:rect l="l" t="t" r="r" b="b"/>
                <a:pathLst>
                  <a:path w="7681" h="2811" extrusionOk="0">
                    <a:moveTo>
                      <a:pt x="3469" y="0"/>
                    </a:moveTo>
                    <a:cubicBezTo>
                      <a:pt x="1617" y="0"/>
                      <a:pt x="359" y="1117"/>
                      <a:pt x="107" y="1357"/>
                    </a:cubicBezTo>
                    <a:cubicBezTo>
                      <a:pt x="5" y="1460"/>
                      <a:pt x="1" y="1627"/>
                      <a:pt x="104" y="1734"/>
                    </a:cubicBezTo>
                    <a:cubicBezTo>
                      <a:pt x="154" y="1786"/>
                      <a:pt x="223" y="1813"/>
                      <a:pt x="292" y="1813"/>
                    </a:cubicBezTo>
                    <a:cubicBezTo>
                      <a:pt x="359" y="1813"/>
                      <a:pt x="425" y="1788"/>
                      <a:pt x="476" y="1738"/>
                    </a:cubicBezTo>
                    <a:cubicBezTo>
                      <a:pt x="698" y="1523"/>
                      <a:pt x="1819" y="530"/>
                      <a:pt x="3465" y="530"/>
                    </a:cubicBezTo>
                    <a:cubicBezTo>
                      <a:pt x="3608" y="530"/>
                      <a:pt x="3755" y="537"/>
                      <a:pt x="3906" y="553"/>
                    </a:cubicBezTo>
                    <a:cubicBezTo>
                      <a:pt x="5993" y="779"/>
                      <a:pt x="7039" y="2486"/>
                      <a:pt x="7154" y="2680"/>
                    </a:cubicBezTo>
                    <a:cubicBezTo>
                      <a:pt x="7201" y="2763"/>
                      <a:pt x="7289" y="2811"/>
                      <a:pt x="7380" y="2811"/>
                    </a:cubicBezTo>
                    <a:cubicBezTo>
                      <a:pt x="7427" y="2811"/>
                      <a:pt x="7471" y="2799"/>
                      <a:pt x="7514" y="2775"/>
                    </a:cubicBezTo>
                    <a:cubicBezTo>
                      <a:pt x="7641" y="2700"/>
                      <a:pt x="7681" y="2542"/>
                      <a:pt x="7609" y="2415"/>
                    </a:cubicBezTo>
                    <a:cubicBezTo>
                      <a:pt x="7483" y="2197"/>
                      <a:pt x="6310" y="280"/>
                      <a:pt x="3961" y="26"/>
                    </a:cubicBezTo>
                    <a:cubicBezTo>
                      <a:pt x="3793" y="9"/>
                      <a:pt x="3629"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9"/>
              <p:cNvSpPr/>
              <p:nvPr/>
            </p:nvSpPr>
            <p:spPr>
              <a:xfrm>
                <a:off x="2464925" y="3230200"/>
                <a:ext cx="109150" cy="156450"/>
              </a:xfrm>
              <a:custGeom>
                <a:avLst/>
                <a:gdLst/>
                <a:ahLst/>
                <a:cxnLst/>
                <a:rect l="l" t="t" r="r" b="b"/>
                <a:pathLst>
                  <a:path w="4366" h="6258" extrusionOk="0">
                    <a:moveTo>
                      <a:pt x="2278" y="0"/>
                    </a:moveTo>
                    <a:cubicBezTo>
                      <a:pt x="503" y="2575"/>
                      <a:pt x="0" y="4947"/>
                      <a:pt x="816" y="5720"/>
                    </a:cubicBezTo>
                    <a:cubicBezTo>
                      <a:pt x="1043" y="5931"/>
                      <a:pt x="1611" y="6257"/>
                      <a:pt x="2290" y="6257"/>
                    </a:cubicBezTo>
                    <a:cubicBezTo>
                      <a:pt x="2360" y="6257"/>
                      <a:pt x="2431" y="6254"/>
                      <a:pt x="2504" y="6246"/>
                    </a:cubicBezTo>
                    <a:cubicBezTo>
                      <a:pt x="2983" y="6199"/>
                      <a:pt x="3387" y="5989"/>
                      <a:pt x="3561" y="5838"/>
                    </a:cubicBezTo>
                    <a:cubicBezTo>
                      <a:pt x="4365" y="5145"/>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9"/>
              <p:cNvSpPr/>
              <p:nvPr/>
            </p:nvSpPr>
            <p:spPr>
              <a:xfrm>
                <a:off x="2661675" y="3161175"/>
                <a:ext cx="109150" cy="156450"/>
              </a:xfrm>
              <a:custGeom>
                <a:avLst/>
                <a:gdLst/>
                <a:ahLst/>
                <a:cxnLst/>
                <a:rect l="l" t="t" r="r" b="b"/>
                <a:pathLst>
                  <a:path w="4366" h="6258" extrusionOk="0">
                    <a:moveTo>
                      <a:pt x="2278" y="0"/>
                    </a:moveTo>
                    <a:cubicBezTo>
                      <a:pt x="504" y="2575"/>
                      <a:pt x="1" y="4948"/>
                      <a:pt x="821" y="5720"/>
                    </a:cubicBezTo>
                    <a:cubicBezTo>
                      <a:pt x="1043" y="5932"/>
                      <a:pt x="1611" y="6258"/>
                      <a:pt x="2290" y="6258"/>
                    </a:cubicBezTo>
                    <a:cubicBezTo>
                      <a:pt x="2361" y="6258"/>
                      <a:pt x="2432" y="6254"/>
                      <a:pt x="2504" y="6247"/>
                    </a:cubicBezTo>
                    <a:cubicBezTo>
                      <a:pt x="2987" y="6199"/>
                      <a:pt x="3387" y="5989"/>
                      <a:pt x="3565" y="5839"/>
                    </a:cubicBezTo>
                    <a:cubicBezTo>
                      <a:pt x="4366" y="5146"/>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9"/>
              <p:cNvSpPr/>
              <p:nvPr/>
            </p:nvSpPr>
            <p:spPr>
              <a:xfrm>
                <a:off x="3171050" y="3392575"/>
                <a:ext cx="71525" cy="102575"/>
              </a:xfrm>
              <a:custGeom>
                <a:avLst/>
                <a:gdLst/>
                <a:ahLst/>
                <a:cxnLst/>
                <a:rect l="l" t="t" r="r" b="b"/>
                <a:pathLst>
                  <a:path w="2861" h="4103" extrusionOk="0">
                    <a:moveTo>
                      <a:pt x="1494" y="1"/>
                    </a:moveTo>
                    <a:cubicBezTo>
                      <a:pt x="329" y="1688"/>
                      <a:pt x="0" y="3245"/>
                      <a:pt x="535" y="3748"/>
                    </a:cubicBezTo>
                    <a:cubicBezTo>
                      <a:pt x="683" y="3889"/>
                      <a:pt x="1059" y="4103"/>
                      <a:pt x="1509" y="4103"/>
                    </a:cubicBezTo>
                    <a:cubicBezTo>
                      <a:pt x="1552" y="4103"/>
                      <a:pt x="1596" y="4101"/>
                      <a:pt x="1640" y="4096"/>
                    </a:cubicBezTo>
                    <a:cubicBezTo>
                      <a:pt x="1957" y="4061"/>
                      <a:pt x="2218" y="3926"/>
                      <a:pt x="2333" y="3827"/>
                    </a:cubicBezTo>
                    <a:cubicBezTo>
                      <a:pt x="2860" y="3372"/>
                      <a:pt x="2508" y="1807"/>
                      <a:pt x="1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9"/>
              <p:cNvSpPr/>
              <p:nvPr/>
            </p:nvSpPr>
            <p:spPr>
              <a:xfrm>
                <a:off x="2375900" y="2966950"/>
                <a:ext cx="503950" cy="216325"/>
              </a:xfrm>
              <a:custGeom>
                <a:avLst/>
                <a:gdLst/>
                <a:ahLst/>
                <a:cxnLst/>
                <a:rect l="l" t="t" r="r" b="b"/>
                <a:pathLst>
                  <a:path w="20158" h="8653" extrusionOk="0">
                    <a:moveTo>
                      <a:pt x="10734" y="0"/>
                    </a:moveTo>
                    <a:cubicBezTo>
                      <a:pt x="9107" y="0"/>
                      <a:pt x="7301" y="1261"/>
                      <a:pt x="6742" y="3413"/>
                    </a:cubicBezTo>
                    <a:cubicBezTo>
                      <a:pt x="6678" y="3376"/>
                      <a:pt x="6166" y="3092"/>
                      <a:pt x="5533" y="3092"/>
                    </a:cubicBezTo>
                    <a:cubicBezTo>
                      <a:pt x="5268" y="3092"/>
                      <a:pt x="4982" y="3142"/>
                      <a:pt x="4698" y="3282"/>
                    </a:cubicBezTo>
                    <a:cubicBezTo>
                      <a:pt x="3799" y="3725"/>
                      <a:pt x="3312" y="4886"/>
                      <a:pt x="3648" y="6031"/>
                    </a:cubicBezTo>
                    <a:cubicBezTo>
                      <a:pt x="3275" y="5822"/>
                      <a:pt x="2862" y="5717"/>
                      <a:pt x="2454" y="5717"/>
                    </a:cubicBezTo>
                    <a:cubicBezTo>
                      <a:pt x="2048" y="5717"/>
                      <a:pt x="1647" y="5821"/>
                      <a:pt x="1296" y="6031"/>
                    </a:cubicBezTo>
                    <a:cubicBezTo>
                      <a:pt x="436" y="6546"/>
                      <a:pt x="1" y="7611"/>
                      <a:pt x="246" y="8653"/>
                    </a:cubicBezTo>
                    <a:lnTo>
                      <a:pt x="19124" y="8653"/>
                    </a:lnTo>
                    <a:cubicBezTo>
                      <a:pt x="20157" y="6720"/>
                      <a:pt x="19595" y="4438"/>
                      <a:pt x="18054" y="3413"/>
                    </a:cubicBezTo>
                    <a:cubicBezTo>
                      <a:pt x="17480" y="3030"/>
                      <a:pt x="16798" y="2841"/>
                      <a:pt x="16095" y="2841"/>
                    </a:cubicBezTo>
                    <a:cubicBezTo>
                      <a:pt x="15386" y="2841"/>
                      <a:pt x="14656" y="3033"/>
                      <a:pt x="13994" y="3413"/>
                    </a:cubicBezTo>
                    <a:cubicBezTo>
                      <a:pt x="13804" y="1864"/>
                      <a:pt x="12885" y="549"/>
                      <a:pt x="11638" y="141"/>
                    </a:cubicBezTo>
                    <a:cubicBezTo>
                      <a:pt x="11350" y="46"/>
                      <a:pt x="11045"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9"/>
              <p:cNvSpPr/>
              <p:nvPr/>
            </p:nvSpPr>
            <p:spPr>
              <a:xfrm>
                <a:off x="2448375" y="3092850"/>
                <a:ext cx="379575" cy="90825"/>
              </a:xfrm>
              <a:custGeom>
                <a:avLst/>
                <a:gdLst/>
                <a:ahLst/>
                <a:cxnLst/>
                <a:rect l="l" t="t" r="r" b="b"/>
                <a:pathLst>
                  <a:path w="15183" h="3633" extrusionOk="0">
                    <a:moveTo>
                      <a:pt x="7948" y="0"/>
                    </a:moveTo>
                    <a:cubicBezTo>
                      <a:pt x="7611" y="0"/>
                      <a:pt x="7258" y="46"/>
                      <a:pt x="6897" y="155"/>
                    </a:cubicBezTo>
                    <a:cubicBezTo>
                      <a:pt x="5982" y="428"/>
                      <a:pt x="5356" y="1003"/>
                      <a:pt x="4988" y="1446"/>
                    </a:cubicBezTo>
                    <a:cubicBezTo>
                      <a:pt x="4458" y="1331"/>
                      <a:pt x="3983" y="1282"/>
                      <a:pt x="3558" y="1282"/>
                    </a:cubicBezTo>
                    <a:cubicBezTo>
                      <a:pt x="2275" y="1282"/>
                      <a:pt x="1451" y="1732"/>
                      <a:pt x="951" y="2175"/>
                    </a:cubicBezTo>
                    <a:cubicBezTo>
                      <a:pt x="223" y="2817"/>
                      <a:pt x="13" y="3565"/>
                      <a:pt x="1" y="3597"/>
                    </a:cubicBezTo>
                    <a:lnTo>
                      <a:pt x="132" y="3633"/>
                    </a:lnTo>
                    <a:cubicBezTo>
                      <a:pt x="132" y="3625"/>
                      <a:pt x="342" y="2888"/>
                      <a:pt x="1043" y="2270"/>
                    </a:cubicBezTo>
                    <a:cubicBezTo>
                      <a:pt x="1685" y="1702"/>
                      <a:pt x="2538" y="1415"/>
                      <a:pt x="3555" y="1415"/>
                    </a:cubicBezTo>
                    <a:cubicBezTo>
                      <a:pt x="4006" y="1415"/>
                      <a:pt x="4489" y="1472"/>
                      <a:pt x="5000" y="1585"/>
                    </a:cubicBezTo>
                    <a:lnTo>
                      <a:pt x="5039" y="1593"/>
                    </a:lnTo>
                    <a:lnTo>
                      <a:pt x="5063" y="1561"/>
                    </a:lnTo>
                    <a:cubicBezTo>
                      <a:pt x="5419" y="1125"/>
                      <a:pt x="6029" y="551"/>
                      <a:pt x="6936" y="282"/>
                    </a:cubicBezTo>
                    <a:cubicBezTo>
                      <a:pt x="7284" y="177"/>
                      <a:pt x="7624" y="133"/>
                      <a:pt x="7949" y="133"/>
                    </a:cubicBezTo>
                    <a:cubicBezTo>
                      <a:pt x="9646" y="133"/>
                      <a:pt x="10953" y="1331"/>
                      <a:pt x="11016" y="1391"/>
                    </a:cubicBezTo>
                    <a:lnTo>
                      <a:pt x="11048" y="1418"/>
                    </a:lnTo>
                    <a:lnTo>
                      <a:pt x="11087" y="1403"/>
                    </a:lnTo>
                    <a:cubicBezTo>
                      <a:pt x="11300" y="1311"/>
                      <a:pt x="11738" y="1156"/>
                      <a:pt x="12281" y="1156"/>
                    </a:cubicBezTo>
                    <a:cubicBezTo>
                      <a:pt x="12578" y="1156"/>
                      <a:pt x="12907" y="1202"/>
                      <a:pt x="13246" y="1331"/>
                    </a:cubicBezTo>
                    <a:cubicBezTo>
                      <a:pt x="14755" y="1906"/>
                      <a:pt x="15040" y="3557"/>
                      <a:pt x="15052" y="3625"/>
                    </a:cubicBezTo>
                    <a:lnTo>
                      <a:pt x="15183" y="3605"/>
                    </a:lnTo>
                    <a:cubicBezTo>
                      <a:pt x="15171" y="3530"/>
                      <a:pt x="14870" y="1807"/>
                      <a:pt x="13290" y="1205"/>
                    </a:cubicBezTo>
                    <a:cubicBezTo>
                      <a:pt x="12935" y="1071"/>
                      <a:pt x="12592" y="1022"/>
                      <a:pt x="12282" y="1022"/>
                    </a:cubicBezTo>
                    <a:cubicBezTo>
                      <a:pt x="11746" y="1022"/>
                      <a:pt x="11309" y="1166"/>
                      <a:pt x="11076" y="1264"/>
                    </a:cubicBezTo>
                    <a:cubicBezTo>
                      <a:pt x="10852" y="1067"/>
                      <a:pt x="9577" y="0"/>
                      <a:pt x="7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9"/>
              <p:cNvSpPr/>
              <p:nvPr/>
            </p:nvSpPr>
            <p:spPr>
              <a:xfrm>
                <a:off x="3021525" y="3215350"/>
                <a:ext cx="398000" cy="178750"/>
              </a:xfrm>
              <a:custGeom>
                <a:avLst/>
                <a:gdLst/>
                <a:ahLst/>
                <a:cxnLst/>
                <a:rect l="l" t="t" r="r" b="b"/>
                <a:pathLst>
                  <a:path w="15920" h="7150" extrusionOk="0">
                    <a:moveTo>
                      <a:pt x="8442" y="1"/>
                    </a:moveTo>
                    <a:cubicBezTo>
                      <a:pt x="6949" y="1"/>
                      <a:pt x="5435" y="1061"/>
                      <a:pt x="4936" y="2765"/>
                    </a:cubicBezTo>
                    <a:cubicBezTo>
                      <a:pt x="4526" y="2629"/>
                      <a:pt x="4111" y="2564"/>
                      <a:pt x="3708" y="2564"/>
                    </a:cubicBezTo>
                    <a:cubicBezTo>
                      <a:pt x="2502" y="2564"/>
                      <a:pt x="1397" y="3140"/>
                      <a:pt x="824" y="4096"/>
                    </a:cubicBezTo>
                    <a:cubicBezTo>
                      <a:pt x="0" y="5466"/>
                      <a:pt x="658" y="6995"/>
                      <a:pt x="729" y="7149"/>
                    </a:cubicBezTo>
                    <a:lnTo>
                      <a:pt x="14660" y="7149"/>
                    </a:lnTo>
                    <a:cubicBezTo>
                      <a:pt x="15800" y="6230"/>
                      <a:pt x="15919" y="4563"/>
                      <a:pt x="15032" y="3565"/>
                    </a:cubicBezTo>
                    <a:cubicBezTo>
                      <a:pt x="14574" y="3050"/>
                      <a:pt x="13907" y="2774"/>
                      <a:pt x="13222" y="2774"/>
                    </a:cubicBezTo>
                    <a:cubicBezTo>
                      <a:pt x="12709" y="2774"/>
                      <a:pt x="12187" y="2928"/>
                      <a:pt x="11733" y="3252"/>
                    </a:cubicBezTo>
                    <a:cubicBezTo>
                      <a:pt x="11574" y="1711"/>
                      <a:pt x="10544" y="448"/>
                      <a:pt x="9213" y="99"/>
                    </a:cubicBezTo>
                    <a:cubicBezTo>
                      <a:pt x="8961" y="33"/>
                      <a:pt x="8702" y="1"/>
                      <a:pt x="8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9"/>
              <p:cNvSpPr/>
              <p:nvPr/>
            </p:nvSpPr>
            <p:spPr>
              <a:xfrm>
                <a:off x="3079950" y="3306975"/>
                <a:ext cx="314900" cy="87425"/>
              </a:xfrm>
              <a:custGeom>
                <a:avLst/>
                <a:gdLst/>
                <a:ahLst/>
                <a:cxnLst/>
                <a:rect l="l" t="t" r="r" b="b"/>
                <a:pathLst>
                  <a:path w="12596" h="3497" extrusionOk="0">
                    <a:moveTo>
                      <a:pt x="5871" y="0"/>
                    </a:moveTo>
                    <a:cubicBezTo>
                      <a:pt x="4770" y="0"/>
                      <a:pt x="3684" y="687"/>
                      <a:pt x="3129" y="1789"/>
                    </a:cubicBezTo>
                    <a:cubicBezTo>
                      <a:pt x="2782" y="1496"/>
                      <a:pt x="2354" y="1343"/>
                      <a:pt x="1925" y="1343"/>
                    </a:cubicBezTo>
                    <a:cubicBezTo>
                      <a:pt x="1670" y="1343"/>
                      <a:pt x="1414" y="1397"/>
                      <a:pt x="1173" y="1508"/>
                    </a:cubicBezTo>
                    <a:cubicBezTo>
                      <a:pt x="428" y="1849"/>
                      <a:pt x="0" y="2664"/>
                      <a:pt x="131" y="3492"/>
                    </a:cubicBezTo>
                    <a:lnTo>
                      <a:pt x="262" y="3472"/>
                    </a:lnTo>
                    <a:cubicBezTo>
                      <a:pt x="143" y="2700"/>
                      <a:pt x="539" y="1944"/>
                      <a:pt x="1228" y="1627"/>
                    </a:cubicBezTo>
                    <a:cubicBezTo>
                      <a:pt x="1450" y="1525"/>
                      <a:pt x="1685" y="1476"/>
                      <a:pt x="1921" y="1476"/>
                    </a:cubicBezTo>
                    <a:cubicBezTo>
                      <a:pt x="2347" y="1476"/>
                      <a:pt x="2772" y="1637"/>
                      <a:pt x="3106" y="1944"/>
                    </a:cubicBezTo>
                    <a:lnTo>
                      <a:pt x="3173" y="2007"/>
                    </a:lnTo>
                    <a:lnTo>
                      <a:pt x="3209" y="1924"/>
                    </a:lnTo>
                    <a:cubicBezTo>
                      <a:pt x="3728" y="823"/>
                      <a:pt x="4793" y="130"/>
                      <a:pt x="5873" y="130"/>
                    </a:cubicBezTo>
                    <a:cubicBezTo>
                      <a:pt x="6052" y="130"/>
                      <a:pt x="6232" y="149"/>
                      <a:pt x="6409" y="189"/>
                    </a:cubicBezTo>
                    <a:cubicBezTo>
                      <a:pt x="7728" y="482"/>
                      <a:pt x="8287" y="1773"/>
                      <a:pt x="8346" y="1920"/>
                    </a:cubicBezTo>
                    <a:lnTo>
                      <a:pt x="8390" y="2039"/>
                    </a:lnTo>
                    <a:lnTo>
                      <a:pt x="8461" y="1932"/>
                    </a:lnTo>
                    <a:cubicBezTo>
                      <a:pt x="8898" y="1271"/>
                      <a:pt x="9628" y="900"/>
                      <a:pt x="10345" y="900"/>
                    </a:cubicBezTo>
                    <a:cubicBezTo>
                      <a:pt x="10693" y="900"/>
                      <a:pt x="11038" y="987"/>
                      <a:pt x="11344" y="1171"/>
                    </a:cubicBezTo>
                    <a:cubicBezTo>
                      <a:pt x="12077" y="1615"/>
                      <a:pt x="12453" y="2558"/>
                      <a:pt x="12259" y="3469"/>
                    </a:cubicBezTo>
                    <a:lnTo>
                      <a:pt x="12390" y="3496"/>
                    </a:lnTo>
                    <a:cubicBezTo>
                      <a:pt x="12596" y="2530"/>
                      <a:pt x="12192" y="1528"/>
                      <a:pt x="11412" y="1060"/>
                    </a:cubicBezTo>
                    <a:cubicBezTo>
                      <a:pt x="11084" y="863"/>
                      <a:pt x="10716" y="769"/>
                      <a:pt x="10345" y="769"/>
                    </a:cubicBezTo>
                    <a:cubicBezTo>
                      <a:pt x="9621" y="769"/>
                      <a:pt x="8886" y="1125"/>
                      <a:pt x="8417" y="1761"/>
                    </a:cubicBezTo>
                    <a:cubicBezTo>
                      <a:pt x="8247" y="1397"/>
                      <a:pt x="7649" y="332"/>
                      <a:pt x="6437" y="62"/>
                    </a:cubicBezTo>
                    <a:cubicBezTo>
                      <a:pt x="6250" y="20"/>
                      <a:pt x="6060" y="0"/>
                      <a:pt x="5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9"/>
              <p:cNvSpPr/>
              <p:nvPr/>
            </p:nvSpPr>
            <p:spPr>
              <a:xfrm>
                <a:off x="2867550" y="3137100"/>
                <a:ext cx="169450" cy="263525"/>
              </a:xfrm>
              <a:custGeom>
                <a:avLst/>
                <a:gdLst/>
                <a:ahLst/>
                <a:cxnLst/>
                <a:rect l="l" t="t" r="r" b="b"/>
                <a:pathLst>
                  <a:path w="6778" h="10541" extrusionOk="0">
                    <a:moveTo>
                      <a:pt x="3015" y="1"/>
                    </a:moveTo>
                    <a:lnTo>
                      <a:pt x="0" y="5273"/>
                    </a:lnTo>
                    <a:lnTo>
                      <a:pt x="2262" y="5273"/>
                    </a:lnTo>
                    <a:lnTo>
                      <a:pt x="0" y="10541"/>
                    </a:lnTo>
                    <a:lnTo>
                      <a:pt x="6777" y="3764"/>
                    </a:lnTo>
                    <a:lnTo>
                      <a:pt x="4520" y="3764"/>
                    </a:lnTo>
                    <a:lnTo>
                      <a:pt x="6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sp>
        <p:nvSpPr>
          <p:cNvPr id="1076" name="Google Shape;1076;p40"/>
          <p:cNvSpPr txBox="1">
            <a:spLocks noGrp="1"/>
          </p:cNvSpPr>
          <p:nvPr>
            <p:ph type="title"/>
          </p:nvPr>
        </p:nvSpPr>
        <p:spPr>
          <a:xfrm>
            <a:off x="720000" y="521225"/>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Objectives</a:t>
            </a:r>
            <a:endParaRPr/>
          </a:p>
        </p:txBody>
      </p:sp>
      <p:sp>
        <p:nvSpPr>
          <p:cNvPr id="1077" name="Google Shape;1077;p40"/>
          <p:cNvSpPr txBox="1">
            <a:spLocks noGrp="1"/>
          </p:cNvSpPr>
          <p:nvPr>
            <p:ph type="subTitle" idx="1"/>
          </p:nvPr>
        </p:nvSpPr>
        <p:spPr>
          <a:xfrm>
            <a:off x="720000" y="1422600"/>
            <a:ext cx="64803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Clr>
                <a:schemeClr val="dk1"/>
              </a:buClr>
              <a:buSzPts val="1100"/>
              <a:buFont typeface="Arial"/>
              <a:buNone/>
            </a:pPr>
            <a:r>
              <a:rPr lang="en"/>
              <a:t>                            </a:t>
            </a:r>
            <a:endParaRPr/>
          </a:p>
        </p:txBody>
      </p:sp>
      <p:grpSp>
        <p:nvGrpSpPr>
          <p:cNvPr id="1078" name="Google Shape;1078;p40"/>
          <p:cNvGrpSpPr/>
          <p:nvPr/>
        </p:nvGrpSpPr>
        <p:grpSpPr>
          <a:xfrm>
            <a:off x="7200455" y="3404385"/>
            <a:ext cx="1678311" cy="1493576"/>
            <a:chOff x="6352225" y="1788550"/>
            <a:chExt cx="1037275" cy="923100"/>
          </a:xfrm>
        </p:grpSpPr>
        <p:sp>
          <p:nvSpPr>
            <p:cNvPr id="1079" name="Google Shape;1079;p40"/>
            <p:cNvSpPr/>
            <p:nvPr/>
          </p:nvSpPr>
          <p:spPr>
            <a:xfrm>
              <a:off x="6352225" y="1788550"/>
              <a:ext cx="1037275" cy="923100"/>
            </a:xfrm>
            <a:custGeom>
              <a:avLst/>
              <a:gdLst/>
              <a:ahLst/>
              <a:cxnLst/>
              <a:rect l="l" t="t" r="r" b="b"/>
              <a:pathLst>
                <a:path w="41491" h="36924" extrusionOk="0">
                  <a:moveTo>
                    <a:pt x="14438" y="8258"/>
                  </a:moveTo>
                  <a:cubicBezTo>
                    <a:pt x="14201" y="8346"/>
                    <a:pt x="13959" y="8437"/>
                    <a:pt x="13725" y="8532"/>
                  </a:cubicBezTo>
                  <a:lnTo>
                    <a:pt x="13547" y="8286"/>
                  </a:lnTo>
                  <a:lnTo>
                    <a:pt x="14438" y="8258"/>
                  </a:lnTo>
                  <a:close/>
                  <a:moveTo>
                    <a:pt x="9582" y="0"/>
                  </a:moveTo>
                  <a:lnTo>
                    <a:pt x="6584" y="3799"/>
                  </a:lnTo>
                  <a:lnTo>
                    <a:pt x="3134" y="1901"/>
                  </a:lnTo>
                  <a:lnTo>
                    <a:pt x="3134" y="1901"/>
                  </a:lnTo>
                  <a:cubicBezTo>
                    <a:pt x="3324" y="2860"/>
                    <a:pt x="3518" y="3818"/>
                    <a:pt x="3708" y="4777"/>
                  </a:cubicBezTo>
                  <a:lnTo>
                    <a:pt x="1" y="5815"/>
                  </a:lnTo>
                  <a:lnTo>
                    <a:pt x="2801" y="7771"/>
                  </a:lnTo>
                  <a:lnTo>
                    <a:pt x="36" y="10073"/>
                  </a:lnTo>
                  <a:lnTo>
                    <a:pt x="3534" y="10473"/>
                  </a:lnTo>
                  <a:lnTo>
                    <a:pt x="3364" y="13293"/>
                  </a:lnTo>
                  <a:lnTo>
                    <a:pt x="6413" y="11106"/>
                  </a:lnTo>
                  <a:lnTo>
                    <a:pt x="6695" y="13320"/>
                  </a:lnTo>
                  <a:cubicBezTo>
                    <a:pt x="5776" y="14398"/>
                    <a:pt x="5098" y="15562"/>
                    <a:pt x="4734" y="16786"/>
                  </a:cubicBezTo>
                  <a:cubicBezTo>
                    <a:pt x="4560" y="17364"/>
                    <a:pt x="3486" y="21290"/>
                    <a:pt x="5799" y="24205"/>
                  </a:cubicBezTo>
                  <a:cubicBezTo>
                    <a:pt x="7759" y="26678"/>
                    <a:pt x="11158" y="26784"/>
                    <a:pt x="11727" y="26784"/>
                  </a:cubicBezTo>
                  <a:cubicBezTo>
                    <a:pt x="11780" y="26784"/>
                    <a:pt x="11808" y="26783"/>
                    <a:pt x="11808" y="26783"/>
                  </a:cubicBezTo>
                  <a:lnTo>
                    <a:pt x="11808" y="26783"/>
                  </a:lnTo>
                  <a:cubicBezTo>
                    <a:pt x="11024" y="30486"/>
                    <a:pt x="13880" y="32923"/>
                    <a:pt x="17678" y="32923"/>
                  </a:cubicBezTo>
                  <a:cubicBezTo>
                    <a:pt x="18751" y="32923"/>
                    <a:pt x="19899" y="32728"/>
                    <a:pt x="21061" y="32313"/>
                  </a:cubicBezTo>
                  <a:cubicBezTo>
                    <a:pt x="21061" y="32313"/>
                    <a:pt x="22514" y="33489"/>
                    <a:pt x="24420" y="33560"/>
                  </a:cubicBezTo>
                  <a:lnTo>
                    <a:pt x="27873" y="36923"/>
                  </a:lnTo>
                  <a:lnTo>
                    <a:pt x="30931" y="35988"/>
                  </a:lnTo>
                  <a:lnTo>
                    <a:pt x="30195" y="34812"/>
                  </a:lnTo>
                  <a:lnTo>
                    <a:pt x="30321" y="34772"/>
                  </a:lnTo>
                  <a:lnTo>
                    <a:pt x="30044" y="34329"/>
                  </a:lnTo>
                  <a:cubicBezTo>
                    <a:pt x="31022" y="34254"/>
                    <a:pt x="36623" y="33624"/>
                    <a:pt x="36722" y="29378"/>
                  </a:cubicBezTo>
                  <a:lnTo>
                    <a:pt x="36722" y="29374"/>
                  </a:lnTo>
                  <a:cubicBezTo>
                    <a:pt x="38100" y="29180"/>
                    <a:pt x="39051" y="28661"/>
                    <a:pt x="39697" y="27995"/>
                  </a:cubicBezTo>
                  <a:cubicBezTo>
                    <a:pt x="41028" y="26625"/>
                    <a:pt x="41491" y="24581"/>
                    <a:pt x="40869" y="22700"/>
                  </a:cubicBezTo>
                  <a:cubicBezTo>
                    <a:pt x="40830" y="21468"/>
                    <a:pt x="40628" y="19646"/>
                    <a:pt x="39839" y="17626"/>
                  </a:cubicBezTo>
                  <a:cubicBezTo>
                    <a:pt x="37502" y="11653"/>
                    <a:pt x="31957" y="8944"/>
                    <a:pt x="30020" y="8148"/>
                  </a:cubicBezTo>
                  <a:cubicBezTo>
                    <a:pt x="27716" y="7201"/>
                    <a:pt x="25208" y="6775"/>
                    <a:pt x="22692" y="6775"/>
                  </a:cubicBezTo>
                  <a:cubicBezTo>
                    <a:pt x="20546" y="6775"/>
                    <a:pt x="18394" y="7085"/>
                    <a:pt x="16359" y="7645"/>
                  </a:cubicBezTo>
                  <a:lnTo>
                    <a:pt x="14537" y="6274"/>
                  </a:lnTo>
                  <a:lnTo>
                    <a:pt x="16759" y="4547"/>
                  </a:lnTo>
                  <a:lnTo>
                    <a:pt x="13052" y="4373"/>
                  </a:lnTo>
                  <a:lnTo>
                    <a:pt x="13377" y="1901"/>
                  </a:lnTo>
                  <a:lnTo>
                    <a:pt x="9950" y="3684"/>
                  </a:lnTo>
                  <a:lnTo>
                    <a:pt x="9582" y="0"/>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40"/>
            <p:cNvGrpSpPr/>
            <p:nvPr/>
          </p:nvGrpSpPr>
          <p:grpSpPr>
            <a:xfrm>
              <a:off x="6352225" y="1788550"/>
              <a:ext cx="1037275" cy="923100"/>
              <a:chOff x="6352225" y="3186825"/>
              <a:chExt cx="1037275" cy="923100"/>
            </a:xfrm>
          </p:grpSpPr>
          <p:sp>
            <p:nvSpPr>
              <p:cNvPr id="1081" name="Google Shape;1081;p40"/>
              <p:cNvSpPr/>
              <p:nvPr/>
            </p:nvSpPr>
            <p:spPr>
              <a:xfrm>
                <a:off x="6439375" y="3356100"/>
                <a:ext cx="950125" cy="753825"/>
              </a:xfrm>
              <a:custGeom>
                <a:avLst/>
                <a:gdLst/>
                <a:ahLst/>
                <a:cxnLst/>
                <a:rect l="l" t="t" r="r" b="b"/>
                <a:pathLst>
                  <a:path w="38005" h="30153" extrusionOk="0">
                    <a:moveTo>
                      <a:pt x="19206" y="1"/>
                    </a:moveTo>
                    <a:cubicBezTo>
                      <a:pt x="11109" y="1"/>
                      <a:pt x="2934" y="4404"/>
                      <a:pt x="1248" y="10015"/>
                    </a:cubicBezTo>
                    <a:cubicBezTo>
                      <a:pt x="1074" y="10590"/>
                      <a:pt x="0" y="14515"/>
                      <a:pt x="2313" y="17430"/>
                    </a:cubicBezTo>
                    <a:cubicBezTo>
                      <a:pt x="4273" y="19908"/>
                      <a:pt x="7673" y="20014"/>
                      <a:pt x="8241" y="20014"/>
                    </a:cubicBezTo>
                    <a:cubicBezTo>
                      <a:pt x="8294" y="20014"/>
                      <a:pt x="8322" y="20013"/>
                      <a:pt x="8322" y="20013"/>
                    </a:cubicBezTo>
                    <a:lnTo>
                      <a:pt x="8322" y="20013"/>
                    </a:lnTo>
                    <a:cubicBezTo>
                      <a:pt x="7538" y="23712"/>
                      <a:pt x="10394" y="26148"/>
                      <a:pt x="14191" y="26148"/>
                    </a:cubicBezTo>
                    <a:cubicBezTo>
                      <a:pt x="15264" y="26148"/>
                      <a:pt x="16412" y="25953"/>
                      <a:pt x="17575" y="25538"/>
                    </a:cubicBezTo>
                    <a:cubicBezTo>
                      <a:pt x="17575" y="25538"/>
                      <a:pt x="19028" y="26714"/>
                      <a:pt x="20934" y="26790"/>
                    </a:cubicBezTo>
                    <a:lnTo>
                      <a:pt x="24387" y="30152"/>
                    </a:lnTo>
                    <a:lnTo>
                      <a:pt x="27445" y="29218"/>
                    </a:lnTo>
                    <a:lnTo>
                      <a:pt x="26411" y="27566"/>
                    </a:lnTo>
                    <a:cubicBezTo>
                      <a:pt x="26411" y="27566"/>
                      <a:pt x="33129" y="27257"/>
                      <a:pt x="33236" y="22603"/>
                    </a:cubicBezTo>
                    <a:cubicBezTo>
                      <a:pt x="34614" y="22405"/>
                      <a:pt x="35565" y="21890"/>
                      <a:pt x="36211" y="21225"/>
                    </a:cubicBezTo>
                    <a:cubicBezTo>
                      <a:pt x="37542" y="19850"/>
                      <a:pt x="38005" y="17806"/>
                      <a:pt x="37383" y="15925"/>
                    </a:cubicBezTo>
                    <a:cubicBezTo>
                      <a:pt x="37344" y="14693"/>
                      <a:pt x="37142" y="12871"/>
                      <a:pt x="36353" y="10855"/>
                    </a:cubicBezTo>
                    <a:cubicBezTo>
                      <a:pt x="34016" y="4878"/>
                      <a:pt x="28471" y="2173"/>
                      <a:pt x="26534" y="1373"/>
                    </a:cubicBezTo>
                    <a:cubicBezTo>
                      <a:pt x="24231" y="426"/>
                      <a:pt x="21722" y="1"/>
                      <a:pt x="19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0"/>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0"/>
              <p:cNvSpPr/>
              <p:nvPr/>
            </p:nvSpPr>
            <p:spPr>
              <a:xfrm>
                <a:off x="6959225" y="3891350"/>
                <a:ext cx="107675" cy="110250"/>
              </a:xfrm>
              <a:custGeom>
                <a:avLst/>
                <a:gdLst/>
                <a:ahLst/>
                <a:cxnLst/>
                <a:rect l="l" t="t" r="r" b="b"/>
                <a:pathLst>
                  <a:path w="4307" h="4410" extrusionOk="0">
                    <a:moveTo>
                      <a:pt x="4176" y="1"/>
                    </a:moveTo>
                    <a:cubicBezTo>
                      <a:pt x="3954" y="1854"/>
                      <a:pt x="3162" y="3181"/>
                      <a:pt x="1890" y="3835"/>
                    </a:cubicBezTo>
                    <a:cubicBezTo>
                      <a:pt x="1113" y="4238"/>
                      <a:pt x="372" y="4277"/>
                      <a:pt x="109" y="4277"/>
                    </a:cubicBezTo>
                    <a:cubicBezTo>
                      <a:pt x="47" y="4277"/>
                      <a:pt x="11" y="4275"/>
                      <a:pt x="9" y="4275"/>
                    </a:cubicBezTo>
                    <a:lnTo>
                      <a:pt x="1" y="4405"/>
                    </a:lnTo>
                    <a:cubicBezTo>
                      <a:pt x="9" y="4405"/>
                      <a:pt x="52" y="4409"/>
                      <a:pt x="124" y="4409"/>
                    </a:cubicBezTo>
                    <a:cubicBezTo>
                      <a:pt x="409" y="4409"/>
                      <a:pt x="1150" y="4366"/>
                      <a:pt x="1946" y="3958"/>
                    </a:cubicBezTo>
                    <a:cubicBezTo>
                      <a:pt x="2861" y="3486"/>
                      <a:pt x="4017" y="2421"/>
                      <a:pt x="4306" y="17"/>
                    </a:cubicBezTo>
                    <a:lnTo>
                      <a:pt x="41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0"/>
              <p:cNvSpPr/>
              <p:nvPr/>
            </p:nvSpPr>
            <p:spPr>
              <a:xfrm>
                <a:off x="6474425" y="3379225"/>
                <a:ext cx="880425" cy="605775"/>
              </a:xfrm>
              <a:custGeom>
                <a:avLst/>
                <a:gdLst/>
                <a:ahLst/>
                <a:cxnLst/>
                <a:rect l="l" t="t" r="r" b="b"/>
                <a:pathLst>
                  <a:path w="35217" h="24231" extrusionOk="0">
                    <a:moveTo>
                      <a:pt x="17799" y="1"/>
                    </a:moveTo>
                    <a:cubicBezTo>
                      <a:pt x="10297" y="1"/>
                      <a:pt x="2718" y="4083"/>
                      <a:pt x="1153" y="9281"/>
                    </a:cubicBezTo>
                    <a:cubicBezTo>
                      <a:pt x="995" y="9811"/>
                      <a:pt x="0" y="13451"/>
                      <a:pt x="2143" y="16153"/>
                    </a:cubicBezTo>
                    <a:cubicBezTo>
                      <a:pt x="3961" y="18449"/>
                      <a:pt x="7122" y="18546"/>
                      <a:pt x="7640" y="18546"/>
                    </a:cubicBezTo>
                    <a:cubicBezTo>
                      <a:pt x="7687" y="18546"/>
                      <a:pt x="7712" y="18545"/>
                      <a:pt x="7712" y="18545"/>
                    </a:cubicBezTo>
                    <a:lnTo>
                      <a:pt x="7712" y="18545"/>
                    </a:lnTo>
                    <a:cubicBezTo>
                      <a:pt x="6985" y="21973"/>
                      <a:pt x="9631" y="24231"/>
                      <a:pt x="13150" y="24231"/>
                    </a:cubicBezTo>
                    <a:cubicBezTo>
                      <a:pt x="14612" y="24231"/>
                      <a:pt x="16225" y="23842"/>
                      <a:pt x="17809" y="22985"/>
                    </a:cubicBezTo>
                    <a:cubicBezTo>
                      <a:pt x="21068" y="21224"/>
                      <a:pt x="24667" y="20875"/>
                      <a:pt x="27004" y="20875"/>
                    </a:cubicBezTo>
                    <a:cubicBezTo>
                      <a:pt x="28535" y="20875"/>
                      <a:pt x="29525" y="21024"/>
                      <a:pt x="29525" y="21024"/>
                    </a:cubicBezTo>
                    <a:cubicBezTo>
                      <a:pt x="29558" y="21025"/>
                      <a:pt x="29591" y="21025"/>
                      <a:pt x="29624" y="21025"/>
                    </a:cubicBezTo>
                    <a:cubicBezTo>
                      <a:pt x="31559" y="21025"/>
                      <a:pt x="32786" y="20456"/>
                      <a:pt x="33553" y="19666"/>
                    </a:cubicBezTo>
                    <a:cubicBezTo>
                      <a:pt x="34789" y="18394"/>
                      <a:pt x="35217" y="16501"/>
                      <a:pt x="34642" y="14758"/>
                    </a:cubicBezTo>
                    <a:cubicBezTo>
                      <a:pt x="34603" y="13618"/>
                      <a:pt x="34417" y="11926"/>
                      <a:pt x="33688" y="10057"/>
                    </a:cubicBezTo>
                    <a:cubicBezTo>
                      <a:pt x="31525" y="4524"/>
                      <a:pt x="26384" y="2012"/>
                      <a:pt x="24586" y="1272"/>
                    </a:cubicBezTo>
                    <a:cubicBezTo>
                      <a:pt x="22453" y="395"/>
                      <a:pt x="20129" y="1"/>
                      <a:pt x="177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0"/>
              <p:cNvSpPr/>
              <p:nvPr/>
            </p:nvSpPr>
            <p:spPr>
              <a:xfrm>
                <a:off x="6659000" y="3638950"/>
                <a:ext cx="392250" cy="205600"/>
              </a:xfrm>
              <a:custGeom>
                <a:avLst/>
                <a:gdLst/>
                <a:ahLst/>
                <a:cxnLst/>
                <a:rect l="l" t="t" r="r" b="b"/>
                <a:pathLst>
                  <a:path w="15690" h="8224" extrusionOk="0">
                    <a:moveTo>
                      <a:pt x="13289" y="0"/>
                    </a:moveTo>
                    <a:cubicBezTo>
                      <a:pt x="12517" y="0"/>
                      <a:pt x="11638" y="238"/>
                      <a:pt x="10956" y="919"/>
                    </a:cubicBezTo>
                    <a:cubicBezTo>
                      <a:pt x="9515" y="2357"/>
                      <a:pt x="8322" y="3272"/>
                      <a:pt x="3942" y="3854"/>
                    </a:cubicBezTo>
                    <a:cubicBezTo>
                      <a:pt x="2547" y="4041"/>
                      <a:pt x="1522" y="4571"/>
                      <a:pt x="896" y="5427"/>
                    </a:cubicBezTo>
                    <a:cubicBezTo>
                      <a:pt x="1" y="6659"/>
                      <a:pt x="262" y="8152"/>
                      <a:pt x="262" y="8168"/>
                    </a:cubicBezTo>
                    <a:cubicBezTo>
                      <a:pt x="270" y="8200"/>
                      <a:pt x="298" y="8223"/>
                      <a:pt x="329" y="8223"/>
                    </a:cubicBezTo>
                    <a:lnTo>
                      <a:pt x="341" y="8219"/>
                    </a:lnTo>
                    <a:cubicBezTo>
                      <a:pt x="377" y="8215"/>
                      <a:pt x="401" y="8180"/>
                      <a:pt x="393" y="8144"/>
                    </a:cubicBezTo>
                    <a:cubicBezTo>
                      <a:pt x="393" y="8128"/>
                      <a:pt x="143" y="6690"/>
                      <a:pt x="1007" y="5506"/>
                    </a:cubicBezTo>
                    <a:cubicBezTo>
                      <a:pt x="1609" y="4678"/>
                      <a:pt x="2603" y="4167"/>
                      <a:pt x="3961" y="3985"/>
                    </a:cubicBezTo>
                    <a:cubicBezTo>
                      <a:pt x="8382" y="3395"/>
                      <a:pt x="9586" y="2468"/>
                      <a:pt x="11047" y="1011"/>
                    </a:cubicBezTo>
                    <a:cubicBezTo>
                      <a:pt x="11701" y="360"/>
                      <a:pt x="12547" y="131"/>
                      <a:pt x="13289" y="131"/>
                    </a:cubicBezTo>
                    <a:cubicBezTo>
                      <a:pt x="13608" y="131"/>
                      <a:pt x="13908" y="173"/>
                      <a:pt x="14165" y="242"/>
                    </a:cubicBezTo>
                    <a:cubicBezTo>
                      <a:pt x="14897" y="436"/>
                      <a:pt x="15416" y="852"/>
                      <a:pt x="15551" y="1351"/>
                    </a:cubicBezTo>
                    <a:cubicBezTo>
                      <a:pt x="15561" y="1380"/>
                      <a:pt x="15585" y="1398"/>
                      <a:pt x="15613" y="1398"/>
                    </a:cubicBezTo>
                    <a:cubicBezTo>
                      <a:pt x="15620" y="1398"/>
                      <a:pt x="15627" y="1397"/>
                      <a:pt x="15634" y="1395"/>
                    </a:cubicBezTo>
                    <a:cubicBezTo>
                      <a:pt x="15666" y="1387"/>
                      <a:pt x="15690" y="1351"/>
                      <a:pt x="15678" y="1316"/>
                    </a:cubicBezTo>
                    <a:cubicBezTo>
                      <a:pt x="15531" y="773"/>
                      <a:pt x="14977" y="321"/>
                      <a:pt x="14200" y="115"/>
                    </a:cubicBezTo>
                    <a:cubicBezTo>
                      <a:pt x="13933" y="44"/>
                      <a:pt x="13621" y="0"/>
                      <a:pt x="132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0"/>
              <p:cNvSpPr/>
              <p:nvPr/>
            </p:nvSpPr>
            <p:spPr>
              <a:xfrm>
                <a:off x="6490475" y="3544975"/>
                <a:ext cx="300750" cy="175000"/>
              </a:xfrm>
              <a:custGeom>
                <a:avLst/>
                <a:gdLst/>
                <a:ahLst/>
                <a:cxnLst/>
                <a:rect l="l" t="t" r="r" b="b"/>
                <a:pathLst>
                  <a:path w="12030" h="7000" extrusionOk="0">
                    <a:moveTo>
                      <a:pt x="11822" y="0"/>
                    </a:moveTo>
                    <a:cubicBezTo>
                      <a:pt x="11820" y="0"/>
                      <a:pt x="11818" y="0"/>
                      <a:pt x="11815" y="1"/>
                    </a:cubicBezTo>
                    <a:cubicBezTo>
                      <a:pt x="11780" y="5"/>
                      <a:pt x="11752" y="36"/>
                      <a:pt x="11756" y="76"/>
                    </a:cubicBezTo>
                    <a:cubicBezTo>
                      <a:pt x="11895" y="1498"/>
                      <a:pt x="11285" y="2654"/>
                      <a:pt x="9950" y="3510"/>
                    </a:cubicBezTo>
                    <a:cubicBezTo>
                      <a:pt x="8944" y="4152"/>
                      <a:pt x="7882" y="4373"/>
                      <a:pt x="7874" y="4377"/>
                    </a:cubicBezTo>
                    <a:cubicBezTo>
                      <a:pt x="7859" y="4381"/>
                      <a:pt x="7843" y="4389"/>
                      <a:pt x="7831" y="4401"/>
                    </a:cubicBezTo>
                    <a:cubicBezTo>
                      <a:pt x="6617" y="6041"/>
                      <a:pt x="5353" y="6869"/>
                      <a:pt x="4065" y="6869"/>
                    </a:cubicBezTo>
                    <a:cubicBezTo>
                      <a:pt x="4012" y="6869"/>
                      <a:pt x="3959" y="6868"/>
                      <a:pt x="3906" y="6865"/>
                    </a:cubicBezTo>
                    <a:cubicBezTo>
                      <a:pt x="1687" y="6750"/>
                      <a:pt x="147" y="4183"/>
                      <a:pt x="131" y="4160"/>
                    </a:cubicBezTo>
                    <a:cubicBezTo>
                      <a:pt x="120" y="4138"/>
                      <a:pt x="99" y="4126"/>
                      <a:pt x="77" y="4126"/>
                    </a:cubicBezTo>
                    <a:cubicBezTo>
                      <a:pt x="66" y="4126"/>
                      <a:pt x="54" y="4129"/>
                      <a:pt x="44" y="4136"/>
                    </a:cubicBezTo>
                    <a:cubicBezTo>
                      <a:pt x="12" y="4156"/>
                      <a:pt x="0" y="4195"/>
                      <a:pt x="20" y="4227"/>
                    </a:cubicBezTo>
                    <a:cubicBezTo>
                      <a:pt x="36" y="4255"/>
                      <a:pt x="1612" y="6877"/>
                      <a:pt x="3898" y="6996"/>
                    </a:cubicBezTo>
                    <a:cubicBezTo>
                      <a:pt x="3953" y="7000"/>
                      <a:pt x="4009" y="7000"/>
                      <a:pt x="4064" y="7000"/>
                    </a:cubicBezTo>
                    <a:cubicBezTo>
                      <a:pt x="5391" y="7000"/>
                      <a:pt x="6686" y="6160"/>
                      <a:pt x="7926" y="4500"/>
                    </a:cubicBezTo>
                    <a:cubicBezTo>
                      <a:pt x="8092" y="4465"/>
                      <a:pt x="9078" y="4223"/>
                      <a:pt x="10017" y="3625"/>
                    </a:cubicBezTo>
                    <a:cubicBezTo>
                      <a:pt x="11384" y="2754"/>
                      <a:pt x="12029" y="1522"/>
                      <a:pt x="11887" y="60"/>
                    </a:cubicBezTo>
                    <a:cubicBezTo>
                      <a:pt x="11883" y="27"/>
                      <a:pt x="11855" y="0"/>
                      <a:pt x="1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0"/>
              <p:cNvSpPr/>
              <p:nvPr/>
            </p:nvSpPr>
            <p:spPr>
              <a:xfrm>
                <a:off x="7079550" y="3507550"/>
                <a:ext cx="171925" cy="222725"/>
              </a:xfrm>
              <a:custGeom>
                <a:avLst/>
                <a:gdLst/>
                <a:ahLst/>
                <a:cxnLst/>
                <a:rect l="l" t="t" r="r" b="b"/>
                <a:pathLst>
                  <a:path w="6877" h="8909" extrusionOk="0">
                    <a:moveTo>
                      <a:pt x="4680" y="1"/>
                    </a:moveTo>
                    <a:cubicBezTo>
                      <a:pt x="4357" y="1"/>
                      <a:pt x="4034" y="51"/>
                      <a:pt x="3743" y="183"/>
                    </a:cubicBezTo>
                    <a:cubicBezTo>
                      <a:pt x="3248" y="401"/>
                      <a:pt x="2916" y="824"/>
                      <a:pt x="2753" y="1438"/>
                    </a:cubicBezTo>
                    <a:cubicBezTo>
                      <a:pt x="2539" y="2234"/>
                      <a:pt x="2654" y="3066"/>
                      <a:pt x="2761" y="3870"/>
                    </a:cubicBezTo>
                    <a:cubicBezTo>
                      <a:pt x="3007" y="5684"/>
                      <a:pt x="3240" y="7399"/>
                      <a:pt x="48" y="8782"/>
                    </a:cubicBezTo>
                    <a:cubicBezTo>
                      <a:pt x="16" y="8798"/>
                      <a:pt x="0" y="8837"/>
                      <a:pt x="16" y="8869"/>
                    </a:cubicBezTo>
                    <a:cubicBezTo>
                      <a:pt x="24" y="8897"/>
                      <a:pt x="48" y="8908"/>
                      <a:pt x="76" y="8908"/>
                    </a:cubicBezTo>
                    <a:cubicBezTo>
                      <a:pt x="84" y="8908"/>
                      <a:pt x="92" y="8908"/>
                      <a:pt x="103" y="8905"/>
                    </a:cubicBezTo>
                    <a:cubicBezTo>
                      <a:pt x="3383" y="7483"/>
                      <a:pt x="3133" y="5637"/>
                      <a:pt x="2892" y="3850"/>
                    </a:cubicBezTo>
                    <a:cubicBezTo>
                      <a:pt x="2785" y="3062"/>
                      <a:pt x="2674" y="2242"/>
                      <a:pt x="2880" y="1474"/>
                    </a:cubicBezTo>
                    <a:cubicBezTo>
                      <a:pt x="3034" y="900"/>
                      <a:pt x="3339" y="507"/>
                      <a:pt x="3795" y="302"/>
                    </a:cubicBezTo>
                    <a:cubicBezTo>
                      <a:pt x="4063" y="181"/>
                      <a:pt x="4363" y="135"/>
                      <a:pt x="4667" y="135"/>
                    </a:cubicBezTo>
                    <a:cubicBezTo>
                      <a:pt x="5692" y="135"/>
                      <a:pt x="6757" y="664"/>
                      <a:pt x="6770" y="670"/>
                    </a:cubicBezTo>
                    <a:cubicBezTo>
                      <a:pt x="6779" y="675"/>
                      <a:pt x="6789" y="677"/>
                      <a:pt x="6799" y="677"/>
                    </a:cubicBezTo>
                    <a:cubicBezTo>
                      <a:pt x="6823" y="677"/>
                      <a:pt x="6847" y="664"/>
                      <a:pt x="6861" y="642"/>
                    </a:cubicBezTo>
                    <a:cubicBezTo>
                      <a:pt x="6877" y="610"/>
                      <a:pt x="6861" y="567"/>
                      <a:pt x="6829" y="551"/>
                    </a:cubicBezTo>
                    <a:cubicBezTo>
                      <a:pt x="6772" y="524"/>
                      <a:pt x="5720" y="1"/>
                      <a:pt x="46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0"/>
              <p:cNvSpPr/>
              <p:nvPr/>
            </p:nvSpPr>
            <p:spPr>
              <a:xfrm>
                <a:off x="7209275" y="3711925"/>
                <a:ext cx="133100" cy="37950"/>
              </a:xfrm>
              <a:custGeom>
                <a:avLst/>
                <a:gdLst/>
                <a:ahLst/>
                <a:cxnLst/>
                <a:rect l="l" t="t" r="r" b="b"/>
                <a:pathLst>
                  <a:path w="5324" h="1518" extrusionOk="0">
                    <a:moveTo>
                      <a:pt x="2126" y="0"/>
                    </a:moveTo>
                    <a:cubicBezTo>
                      <a:pt x="990" y="0"/>
                      <a:pt x="68" y="335"/>
                      <a:pt x="52" y="341"/>
                    </a:cubicBezTo>
                    <a:cubicBezTo>
                      <a:pt x="16" y="353"/>
                      <a:pt x="0" y="393"/>
                      <a:pt x="12" y="425"/>
                    </a:cubicBezTo>
                    <a:cubicBezTo>
                      <a:pt x="21" y="452"/>
                      <a:pt x="47" y="468"/>
                      <a:pt x="73" y="468"/>
                    </a:cubicBezTo>
                    <a:cubicBezTo>
                      <a:pt x="81" y="468"/>
                      <a:pt x="88" y="467"/>
                      <a:pt x="95" y="464"/>
                    </a:cubicBezTo>
                    <a:cubicBezTo>
                      <a:pt x="114" y="458"/>
                      <a:pt x="1017" y="131"/>
                      <a:pt x="2125" y="131"/>
                    </a:cubicBezTo>
                    <a:cubicBezTo>
                      <a:pt x="3153" y="131"/>
                      <a:pt x="4357" y="412"/>
                      <a:pt x="5197" y="1490"/>
                    </a:cubicBezTo>
                    <a:cubicBezTo>
                      <a:pt x="5209" y="1510"/>
                      <a:pt x="5229" y="1518"/>
                      <a:pt x="5248" y="1518"/>
                    </a:cubicBezTo>
                    <a:cubicBezTo>
                      <a:pt x="5264" y="1518"/>
                      <a:pt x="5276" y="1514"/>
                      <a:pt x="5288" y="1502"/>
                    </a:cubicBezTo>
                    <a:cubicBezTo>
                      <a:pt x="5320" y="1482"/>
                      <a:pt x="5324" y="1438"/>
                      <a:pt x="5300" y="1411"/>
                    </a:cubicBezTo>
                    <a:cubicBezTo>
                      <a:pt x="4429" y="291"/>
                      <a:pt x="3184" y="0"/>
                      <a:pt x="21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0"/>
              <p:cNvSpPr/>
              <p:nvPr/>
            </p:nvSpPr>
            <p:spPr>
              <a:xfrm>
                <a:off x="7254925" y="3659875"/>
                <a:ext cx="41600" cy="59500"/>
              </a:xfrm>
              <a:custGeom>
                <a:avLst/>
                <a:gdLst/>
                <a:ahLst/>
                <a:cxnLst/>
                <a:rect l="l" t="t" r="r" b="b"/>
                <a:pathLst>
                  <a:path w="1664" h="2380" extrusionOk="0">
                    <a:moveTo>
                      <a:pt x="126" y="1"/>
                    </a:moveTo>
                    <a:cubicBezTo>
                      <a:pt x="87" y="1"/>
                      <a:pt x="63" y="3"/>
                      <a:pt x="60" y="3"/>
                    </a:cubicBezTo>
                    <a:cubicBezTo>
                      <a:pt x="24" y="7"/>
                      <a:pt x="0" y="43"/>
                      <a:pt x="4" y="79"/>
                    </a:cubicBezTo>
                    <a:cubicBezTo>
                      <a:pt x="8" y="112"/>
                      <a:pt x="39" y="134"/>
                      <a:pt x="72" y="134"/>
                    </a:cubicBezTo>
                    <a:cubicBezTo>
                      <a:pt x="74" y="134"/>
                      <a:pt x="77" y="134"/>
                      <a:pt x="79" y="134"/>
                    </a:cubicBezTo>
                    <a:cubicBezTo>
                      <a:pt x="80" y="134"/>
                      <a:pt x="98" y="132"/>
                      <a:pt x="128" y="132"/>
                    </a:cubicBezTo>
                    <a:cubicBezTo>
                      <a:pt x="233" y="132"/>
                      <a:pt x="497" y="156"/>
                      <a:pt x="765" y="372"/>
                    </a:cubicBezTo>
                    <a:cubicBezTo>
                      <a:pt x="1184" y="712"/>
                      <a:pt x="1450" y="1382"/>
                      <a:pt x="1529" y="2316"/>
                    </a:cubicBezTo>
                    <a:cubicBezTo>
                      <a:pt x="1533" y="2352"/>
                      <a:pt x="1561" y="2380"/>
                      <a:pt x="1596" y="2380"/>
                    </a:cubicBezTo>
                    <a:lnTo>
                      <a:pt x="1600" y="2380"/>
                    </a:lnTo>
                    <a:cubicBezTo>
                      <a:pt x="1636" y="2376"/>
                      <a:pt x="1664" y="2344"/>
                      <a:pt x="1660" y="2308"/>
                    </a:cubicBezTo>
                    <a:cubicBezTo>
                      <a:pt x="1577" y="1318"/>
                      <a:pt x="1303" y="633"/>
                      <a:pt x="844" y="265"/>
                    </a:cubicBezTo>
                    <a:cubicBezTo>
                      <a:pt x="544" y="28"/>
                      <a:pt x="253" y="1"/>
                      <a:pt x="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0"/>
              <p:cNvSpPr/>
              <p:nvPr/>
            </p:nvSpPr>
            <p:spPr>
              <a:xfrm>
                <a:off x="6711175" y="3769800"/>
                <a:ext cx="201250" cy="192275"/>
              </a:xfrm>
              <a:custGeom>
                <a:avLst/>
                <a:gdLst/>
                <a:ahLst/>
                <a:cxnLst/>
                <a:rect l="l" t="t" r="r" b="b"/>
                <a:pathLst>
                  <a:path w="8050" h="7691" extrusionOk="0">
                    <a:moveTo>
                      <a:pt x="6643" y="0"/>
                    </a:moveTo>
                    <a:cubicBezTo>
                      <a:pt x="6206" y="0"/>
                      <a:pt x="5827" y="109"/>
                      <a:pt x="5511" y="328"/>
                    </a:cubicBezTo>
                    <a:cubicBezTo>
                      <a:pt x="4504" y="1021"/>
                      <a:pt x="4481" y="2534"/>
                      <a:pt x="4481" y="2601"/>
                    </a:cubicBezTo>
                    <a:cubicBezTo>
                      <a:pt x="4572" y="4340"/>
                      <a:pt x="4164" y="5651"/>
                      <a:pt x="3269" y="6503"/>
                    </a:cubicBezTo>
                    <a:cubicBezTo>
                      <a:pt x="2271" y="7454"/>
                      <a:pt x="914" y="7561"/>
                      <a:pt x="345" y="7561"/>
                    </a:cubicBezTo>
                    <a:cubicBezTo>
                      <a:pt x="180" y="7561"/>
                      <a:pt x="81" y="7552"/>
                      <a:pt x="76" y="7552"/>
                    </a:cubicBezTo>
                    <a:cubicBezTo>
                      <a:pt x="74" y="7552"/>
                      <a:pt x="71" y="7552"/>
                      <a:pt x="69" y="7552"/>
                    </a:cubicBezTo>
                    <a:cubicBezTo>
                      <a:pt x="36" y="7552"/>
                      <a:pt x="9" y="7575"/>
                      <a:pt x="5" y="7612"/>
                    </a:cubicBezTo>
                    <a:cubicBezTo>
                      <a:pt x="1" y="7647"/>
                      <a:pt x="29" y="7679"/>
                      <a:pt x="64" y="7683"/>
                    </a:cubicBezTo>
                    <a:cubicBezTo>
                      <a:pt x="68" y="7683"/>
                      <a:pt x="171" y="7691"/>
                      <a:pt x="346" y="7691"/>
                    </a:cubicBezTo>
                    <a:cubicBezTo>
                      <a:pt x="932" y="7691"/>
                      <a:pt x="2326" y="7580"/>
                      <a:pt x="3360" y="6598"/>
                    </a:cubicBezTo>
                    <a:cubicBezTo>
                      <a:pt x="4283" y="5722"/>
                      <a:pt x="4703" y="4372"/>
                      <a:pt x="4611" y="2597"/>
                    </a:cubicBezTo>
                    <a:cubicBezTo>
                      <a:pt x="4611" y="2581"/>
                      <a:pt x="4639" y="1088"/>
                      <a:pt x="5586" y="438"/>
                    </a:cubicBezTo>
                    <a:cubicBezTo>
                      <a:pt x="5880" y="234"/>
                      <a:pt x="6235" y="132"/>
                      <a:pt x="6647" y="132"/>
                    </a:cubicBezTo>
                    <a:cubicBezTo>
                      <a:pt x="7034" y="132"/>
                      <a:pt x="7471" y="222"/>
                      <a:pt x="7954" y="403"/>
                    </a:cubicBezTo>
                    <a:cubicBezTo>
                      <a:pt x="7961" y="405"/>
                      <a:pt x="7969" y="407"/>
                      <a:pt x="7976" y="407"/>
                    </a:cubicBezTo>
                    <a:cubicBezTo>
                      <a:pt x="8002" y="407"/>
                      <a:pt x="8028" y="391"/>
                      <a:pt x="8038" y="363"/>
                    </a:cubicBezTo>
                    <a:cubicBezTo>
                      <a:pt x="8049" y="328"/>
                      <a:pt x="8034" y="292"/>
                      <a:pt x="7998" y="280"/>
                    </a:cubicBezTo>
                    <a:cubicBezTo>
                      <a:pt x="7499" y="94"/>
                      <a:pt x="7047" y="0"/>
                      <a:pt x="66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0"/>
              <p:cNvSpPr/>
              <p:nvPr/>
            </p:nvSpPr>
            <p:spPr>
              <a:xfrm>
                <a:off x="6737125" y="3823650"/>
                <a:ext cx="89850" cy="20800"/>
              </a:xfrm>
              <a:custGeom>
                <a:avLst/>
                <a:gdLst/>
                <a:ahLst/>
                <a:cxnLst/>
                <a:rect l="l" t="t" r="r" b="b"/>
                <a:pathLst>
                  <a:path w="3594" h="832" extrusionOk="0">
                    <a:moveTo>
                      <a:pt x="2128" y="0"/>
                    </a:moveTo>
                    <a:cubicBezTo>
                      <a:pt x="1149" y="0"/>
                      <a:pt x="116" y="527"/>
                      <a:pt x="48" y="562"/>
                    </a:cubicBezTo>
                    <a:cubicBezTo>
                      <a:pt x="13" y="578"/>
                      <a:pt x="1" y="617"/>
                      <a:pt x="17" y="649"/>
                    </a:cubicBezTo>
                    <a:cubicBezTo>
                      <a:pt x="30" y="671"/>
                      <a:pt x="54" y="686"/>
                      <a:pt x="77" y="686"/>
                    </a:cubicBezTo>
                    <a:cubicBezTo>
                      <a:pt x="88" y="686"/>
                      <a:pt x="98" y="683"/>
                      <a:pt x="108" y="677"/>
                    </a:cubicBezTo>
                    <a:cubicBezTo>
                      <a:pt x="123" y="669"/>
                      <a:pt x="1163" y="140"/>
                      <a:pt x="2126" y="140"/>
                    </a:cubicBezTo>
                    <a:cubicBezTo>
                      <a:pt x="2657" y="140"/>
                      <a:pt x="3164" y="301"/>
                      <a:pt x="3463" y="800"/>
                    </a:cubicBezTo>
                    <a:cubicBezTo>
                      <a:pt x="3474" y="819"/>
                      <a:pt x="3498" y="831"/>
                      <a:pt x="3518" y="831"/>
                    </a:cubicBezTo>
                    <a:cubicBezTo>
                      <a:pt x="3530" y="831"/>
                      <a:pt x="3542" y="827"/>
                      <a:pt x="3554" y="823"/>
                    </a:cubicBezTo>
                    <a:cubicBezTo>
                      <a:pt x="3585" y="804"/>
                      <a:pt x="3593" y="764"/>
                      <a:pt x="3577" y="732"/>
                    </a:cubicBezTo>
                    <a:cubicBezTo>
                      <a:pt x="3246" y="178"/>
                      <a:pt x="2696" y="0"/>
                      <a:pt x="21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0"/>
              <p:cNvSpPr/>
              <p:nvPr/>
            </p:nvSpPr>
            <p:spPr>
              <a:xfrm>
                <a:off x="6854075" y="3501600"/>
                <a:ext cx="77650" cy="215500"/>
              </a:xfrm>
              <a:custGeom>
                <a:avLst/>
                <a:gdLst/>
                <a:ahLst/>
                <a:cxnLst/>
                <a:rect l="l" t="t" r="r" b="b"/>
                <a:pathLst>
                  <a:path w="3106" h="8620" extrusionOk="0">
                    <a:moveTo>
                      <a:pt x="3027" y="1"/>
                    </a:moveTo>
                    <a:cubicBezTo>
                      <a:pt x="3019" y="1"/>
                      <a:pt x="3011" y="2"/>
                      <a:pt x="3003" y="5"/>
                    </a:cubicBezTo>
                    <a:cubicBezTo>
                      <a:pt x="1375" y="686"/>
                      <a:pt x="436" y="1530"/>
                      <a:pt x="210" y="2516"/>
                    </a:cubicBezTo>
                    <a:cubicBezTo>
                      <a:pt x="60" y="3173"/>
                      <a:pt x="254" y="3768"/>
                      <a:pt x="456" y="4397"/>
                    </a:cubicBezTo>
                    <a:cubicBezTo>
                      <a:pt x="690" y="5130"/>
                      <a:pt x="935" y="5887"/>
                      <a:pt x="733" y="6889"/>
                    </a:cubicBezTo>
                    <a:cubicBezTo>
                      <a:pt x="618" y="7459"/>
                      <a:pt x="377" y="8006"/>
                      <a:pt x="20" y="8517"/>
                    </a:cubicBezTo>
                    <a:cubicBezTo>
                      <a:pt x="1" y="8544"/>
                      <a:pt x="8" y="8588"/>
                      <a:pt x="36" y="8608"/>
                    </a:cubicBezTo>
                    <a:cubicBezTo>
                      <a:pt x="48" y="8616"/>
                      <a:pt x="60" y="8620"/>
                      <a:pt x="76" y="8620"/>
                    </a:cubicBezTo>
                    <a:cubicBezTo>
                      <a:pt x="96" y="8620"/>
                      <a:pt x="115" y="8608"/>
                      <a:pt x="127" y="8592"/>
                    </a:cubicBezTo>
                    <a:cubicBezTo>
                      <a:pt x="496" y="8065"/>
                      <a:pt x="745" y="7503"/>
                      <a:pt x="860" y="6917"/>
                    </a:cubicBezTo>
                    <a:cubicBezTo>
                      <a:pt x="1070" y="5879"/>
                      <a:pt x="809" y="5071"/>
                      <a:pt x="579" y="4358"/>
                    </a:cubicBezTo>
                    <a:cubicBezTo>
                      <a:pt x="385" y="3748"/>
                      <a:pt x="199" y="3170"/>
                      <a:pt x="341" y="2544"/>
                    </a:cubicBezTo>
                    <a:cubicBezTo>
                      <a:pt x="555" y="1601"/>
                      <a:pt x="1466" y="789"/>
                      <a:pt x="3054" y="128"/>
                    </a:cubicBezTo>
                    <a:cubicBezTo>
                      <a:pt x="3090" y="112"/>
                      <a:pt x="3106" y="76"/>
                      <a:pt x="3090" y="40"/>
                    </a:cubicBezTo>
                    <a:cubicBezTo>
                      <a:pt x="3081" y="16"/>
                      <a:pt x="3055" y="1"/>
                      <a:pt x="30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0"/>
              <p:cNvSpPr/>
              <p:nvPr/>
            </p:nvSpPr>
            <p:spPr>
              <a:xfrm>
                <a:off x="7160450" y="3795450"/>
                <a:ext cx="40425" cy="107425"/>
              </a:xfrm>
              <a:custGeom>
                <a:avLst/>
                <a:gdLst/>
                <a:ahLst/>
                <a:cxnLst/>
                <a:rect l="l" t="t" r="r" b="b"/>
                <a:pathLst>
                  <a:path w="1617" h="4297" extrusionOk="0">
                    <a:moveTo>
                      <a:pt x="260" y="1"/>
                    </a:moveTo>
                    <a:cubicBezTo>
                      <a:pt x="247" y="1"/>
                      <a:pt x="233" y="5"/>
                      <a:pt x="222" y="15"/>
                    </a:cubicBezTo>
                    <a:cubicBezTo>
                      <a:pt x="191" y="34"/>
                      <a:pt x="187" y="78"/>
                      <a:pt x="206" y="106"/>
                    </a:cubicBezTo>
                    <a:cubicBezTo>
                      <a:pt x="1458" y="1825"/>
                      <a:pt x="32" y="4173"/>
                      <a:pt x="20" y="4197"/>
                    </a:cubicBezTo>
                    <a:cubicBezTo>
                      <a:pt x="0" y="4229"/>
                      <a:pt x="8" y="4269"/>
                      <a:pt x="40" y="4288"/>
                    </a:cubicBezTo>
                    <a:cubicBezTo>
                      <a:pt x="52" y="4292"/>
                      <a:pt x="64" y="4296"/>
                      <a:pt x="76" y="4296"/>
                    </a:cubicBezTo>
                    <a:cubicBezTo>
                      <a:pt x="96" y="4296"/>
                      <a:pt x="119" y="4284"/>
                      <a:pt x="131" y="4265"/>
                    </a:cubicBezTo>
                    <a:cubicBezTo>
                      <a:pt x="147" y="4241"/>
                      <a:pt x="1617" y="1817"/>
                      <a:pt x="313" y="30"/>
                    </a:cubicBezTo>
                    <a:cubicBezTo>
                      <a:pt x="301" y="11"/>
                      <a:pt x="281" y="1"/>
                      <a:pt x="2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0"/>
              <p:cNvSpPr/>
              <p:nvPr/>
            </p:nvSpPr>
            <p:spPr>
              <a:xfrm>
                <a:off x="6925675" y="3869800"/>
                <a:ext cx="77150" cy="52875"/>
              </a:xfrm>
              <a:custGeom>
                <a:avLst/>
                <a:gdLst/>
                <a:ahLst/>
                <a:cxnLst/>
                <a:rect l="l" t="t" r="r" b="b"/>
                <a:pathLst>
                  <a:path w="3086" h="2115" extrusionOk="0">
                    <a:moveTo>
                      <a:pt x="70" y="0"/>
                    </a:moveTo>
                    <a:cubicBezTo>
                      <a:pt x="60" y="0"/>
                      <a:pt x="49" y="3"/>
                      <a:pt x="40" y="7"/>
                    </a:cubicBezTo>
                    <a:cubicBezTo>
                      <a:pt x="8" y="27"/>
                      <a:pt x="0" y="67"/>
                      <a:pt x="16" y="98"/>
                    </a:cubicBezTo>
                    <a:cubicBezTo>
                      <a:pt x="1113" y="2055"/>
                      <a:pt x="2999" y="2114"/>
                      <a:pt x="3018" y="2114"/>
                    </a:cubicBezTo>
                    <a:cubicBezTo>
                      <a:pt x="3054" y="2114"/>
                      <a:pt x="3086" y="2087"/>
                      <a:pt x="3086" y="2047"/>
                    </a:cubicBezTo>
                    <a:cubicBezTo>
                      <a:pt x="3086" y="2011"/>
                      <a:pt x="3058" y="1984"/>
                      <a:pt x="3018" y="1980"/>
                    </a:cubicBezTo>
                    <a:cubicBezTo>
                      <a:pt x="3003" y="1980"/>
                      <a:pt x="1192" y="1920"/>
                      <a:pt x="131" y="35"/>
                    </a:cubicBezTo>
                    <a:cubicBezTo>
                      <a:pt x="120" y="13"/>
                      <a:pt x="95" y="0"/>
                      <a:pt x="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0"/>
              <p:cNvSpPr/>
              <p:nvPr/>
            </p:nvSpPr>
            <p:spPr>
              <a:xfrm>
                <a:off x="6587700" y="3475875"/>
                <a:ext cx="43000" cy="88550"/>
              </a:xfrm>
              <a:custGeom>
                <a:avLst/>
                <a:gdLst/>
                <a:ahLst/>
                <a:cxnLst/>
                <a:rect l="l" t="t" r="r" b="b"/>
                <a:pathLst>
                  <a:path w="1720" h="3542" extrusionOk="0">
                    <a:moveTo>
                      <a:pt x="768" y="1"/>
                    </a:moveTo>
                    <a:cubicBezTo>
                      <a:pt x="740" y="1"/>
                      <a:pt x="715" y="19"/>
                      <a:pt x="706" y="48"/>
                    </a:cubicBezTo>
                    <a:cubicBezTo>
                      <a:pt x="698" y="67"/>
                      <a:pt x="1" y="2234"/>
                      <a:pt x="1605" y="3525"/>
                    </a:cubicBezTo>
                    <a:cubicBezTo>
                      <a:pt x="1617" y="3537"/>
                      <a:pt x="1629" y="3541"/>
                      <a:pt x="1644" y="3541"/>
                    </a:cubicBezTo>
                    <a:cubicBezTo>
                      <a:pt x="1664" y="3541"/>
                      <a:pt x="1684" y="3533"/>
                      <a:pt x="1696" y="3517"/>
                    </a:cubicBezTo>
                    <a:cubicBezTo>
                      <a:pt x="1720" y="3490"/>
                      <a:pt x="1716" y="3446"/>
                      <a:pt x="1684" y="3422"/>
                    </a:cubicBezTo>
                    <a:cubicBezTo>
                      <a:pt x="155" y="2190"/>
                      <a:pt x="825" y="111"/>
                      <a:pt x="833" y="87"/>
                    </a:cubicBezTo>
                    <a:cubicBezTo>
                      <a:pt x="840" y="55"/>
                      <a:pt x="825" y="16"/>
                      <a:pt x="789" y="4"/>
                    </a:cubicBezTo>
                    <a:cubicBezTo>
                      <a:pt x="782" y="2"/>
                      <a:pt x="775" y="1"/>
                      <a:pt x="7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0"/>
              <p:cNvSpPr/>
              <p:nvPr/>
            </p:nvSpPr>
            <p:spPr>
              <a:xfrm>
                <a:off x="6720000" y="3441700"/>
                <a:ext cx="123700" cy="61925"/>
              </a:xfrm>
              <a:custGeom>
                <a:avLst/>
                <a:gdLst/>
                <a:ahLst/>
                <a:cxnLst/>
                <a:rect l="l" t="t" r="r" b="b"/>
                <a:pathLst>
                  <a:path w="4948" h="2477" extrusionOk="0">
                    <a:moveTo>
                      <a:pt x="4275" y="1"/>
                    </a:moveTo>
                    <a:cubicBezTo>
                      <a:pt x="2692" y="1"/>
                      <a:pt x="1512" y="343"/>
                      <a:pt x="761" y="1026"/>
                    </a:cubicBezTo>
                    <a:cubicBezTo>
                      <a:pt x="48" y="1672"/>
                      <a:pt x="4" y="2377"/>
                      <a:pt x="0" y="2409"/>
                    </a:cubicBezTo>
                    <a:cubicBezTo>
                      <a:pt x="0" y="2444"/>
                      <a:pt x="28" y="2476"/>
                      <a:pt x="64" y="2476"/>
                    </a:cubicBezTo>
                    <a:lnTo>
                      <a:pt x="68" y="2476"/>
                    </a:lnTo>
                    <a:cubicBezTo>
                      <a:pt x="103" y="2476"/>
                      <a:pt x="131" y="2448"/>
                      <a:pt x="135" y="2413"/>
                    </a:cubicBezTo>
                    <a:cubicBezTo>
                      <a:pt x="135" y="2409"/>
                      <a:pt x="175" y="1783"/>
                      <a:pt x="769" y="1197"/>
                    </a:cubicBezTo>
                    <a:cubicBezTo>
                      <a:pt x="1277" y="696"/>
                      <a:pt x="2296" y="132"/>
                      <a:pt x="4299" y="132"/>
                    </a:cubicBezTo>
                    <a:cubicBezTo>
                      <a:pt x="4483" y="132"/>
                      <a:pt x="4675" y="137"/>
                      <a:pt x="4876" y="147"/>
                    </a:cubicBezTo>
                    <a:cubicBezTo>
                      <a:pt x="4878" y="147"/>
                      <a:pt x="4880" y="147"/>
                      <a:pt x="4882" y="147"/>
                    </a:cubicBezTo>
                    <a:cubicBezTo>
                      <a:pt x="4912" y="147"/>
                      <a:pt x="4944" y="121"/>
                      <a:pt x="4944" y="88"/>
                    </a:cubicBezTo>
                    <a:cubicBezTo>
                      <a:pt x="4948" y="48"/>
                      <a:pt x="4920" y="20"/>
                      <a:pt x="4880" y="16"/>
                    </a:cubicBezTo>
                    <a:cubicBezTo>
                      <a:pt x="4672" y="6"/>
                      <a:pt x="4470" y="1"/>
                      <a:pt x="4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0"/>
              <p:cNvSpPr/>
              <p:nvPr/>
            </p:nvSpPr>
            <p:spPr>
              <a:xfrm>
                <a:off x="6836650" y="3380425"/>
                <a:ext cx="16450" cy="98925"/>
              </a:xfrm>
              <a:custGeom>
                <a:avLst/>
                <a:gdLst/>
                <a:ahLst/>
                <a:cxnLst/>
                <a:rect l="l" t="t" r="r" b="b"/>
                <a:pathLst>
                  <a:path w="658" h="3957" extrusionOk="0">
                    <a:moveTo>
                      <a:pt x="585" y="0"/>
                    </a:moveTo>
                    <a:cubicBezTo>
                      <a:pt x="556" y="0"/>
                      <a:pt x="530" y="19"/>
                      <a:pt x="523" y="47"/>
                    </a:cubicBezTo>
                    <a:cubicBezTo>
                      <a:pt x="519" y="63"/>
                      <a:pt x="0" y="1838"/>
                      <a:pt x="218" y="3897"/>
                    </a:cubicBezTo>
                    <a:cubicBezTo>
                      <a:pt x="222" y="3933"/>
                      <a:pt x="250" y="3957"/>
                      <a:pt x="282" y="3957"/>
                    </a:cubicBezTo>
                    <a:lnTo>
                      <a:pt x="290" y="3957"/>
                    </a:lnTo>
                    <a:cubicBezTo>
                      <a:pt x="325" y="3953"/>
                      <a:pt x="353" y="3921"/>
                      <a:pt x="349" y="3885"/>
                    </a:cubicBezTo>
                    <a:cubicBezTo>
                      <a:pt x="135" y="1853"/>
                      <a:pt x="646" y="103"/>
                      <a:pt x="650" y="87"/>
                    </a:cubicBezTo>
                    <a:cubicBezTo>
                      <a:pt x="658" y="51"/>
                      <a:pt x="638" y="12"/>
                      <a:pt x="606" y="4"/>
                    </a:cubicBezTo>
                    <a:cubicBezTo>
                      <a:pt x="599" y="1"/>
                      <a:pt x="592" y="0"/>
                      <a:pt x="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0"/>
              <p:cNvSpPr/>
              <p:nvPr/>
            </p:nvSpPr>
            <p:spPr>
              <a:xfrm>
                <a:off x="6561175" y="3763075"/>
                <a:ext cx="79825" cy="52750"/>
              </a:xfrm>
              <a:custGeom>
                <a:avLst/>
                <a:gdLst/>
                <a:ahLst/>
                <a:cxnLst/>
                <a:rect l="l" t="t" r="r" b="b"/>
                <a:pathLst>
                  <a:path w="3193" h="2110" extrusionOk="0">
                    <a:moveTo>
                      <a:pt x="3123" y="1"/>
                    </a:moveTo>
                    <a:cubicBezTo>
                      <a:pt x="3095" y="1"/>
                      <a:pt x="3065" y="20"/>
                      <a:pt x="3058" y="50"/>
                    </a:cubicBezTo>
                    <a:cubicBezTo>
                      <a:pt x="2539" y="1947"/>
                      <a:pt x="91" y="1979"/>
                      <a:pt x="68" y="1979"/>
                    </a:cubicBezTo>
                    <a:cubicBezTo>
                      <a:pt x="32" y="1979"/>
                      <a:pt x="0" y="2011"/>
                      <a:pt x="0" y="2046"/>
                    </a:cubicBezTo>
                    <a:cubicBezTo>
                      <a:pt x="0" y="2082"/>
                      <a:pt x="32" y="2110"/>
                      <a:pt x="68" y="2110"/>
                    </a:cubicBezTo>
                    <a:cubicBezTo>
                      <a:pt x="91" y="2110"/>
                      <a:pt x="2638" y="2078"/>
                      <a:pt x="3185" y="86"/>
                    </a:cubicBezTo>
                    <a:cubicBezTo>
                      <a:pt x="3193" y="50"/>
                      <a:pt x="3173" y="14"/>
                      <a:pt x="3137" y="2"/>
                    </a:cubicBezTo>
                    <a:cubicBezTo>
                      <a:pt x="3133" y="1"/>
                      <a:pt x="3128" y="1"/>
                      <a:pt x="31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0"/>
              <p:cNvSpPr/>
              <p:nvPr/>
            </p:nvSpPr>
            <p:spPr>
              <a:xfrm>
                <a:off x="6979425" y="3582225"/>
                <a:ext cx="18450" cy="60125"/>
              </a:xfrm>
              <a:custGeom>
                <a:avLst/>
                <a:gdLst/>
                <a:ahLst/>
                <a:cxnLst/>
                <a:rect l="l" t="t" r="r" b="b"/>
                <a:pathLst>
                  <a:path w="738" h="2405" extrusionOk="0">
                    <a:moveTo>
                      <a:pt x="664" y="1"/>
                    </a:moveTo>
                    <a:cubicBezTo>
                      <a:pt x="643" y="1"/>
                      <a:pt x="622" y="10"/>
                      <a:pt x="607" y="28"/>
                    </a:cubicBezTo>
                    <a:cubicBezTo>
                      <a:pt x="1" y="871"/>
                      <a:pt x="219" y="2285"/>
                      <a:pt x="227" y="2349"/>
                    </a:cubicBezTo>
                    <a:cubicBezTo>
                      <a:pt x="231" y="2380"/>
                      <a:pt x="258" y="2404"/>
                      <a:pt x="290" y="2404"/>
                    </a:cubicBezTo>
                    <a:lnTo>
                      <a:pt x="302" y="2400"/>
                    </a:lnTo>
                    <a:cubicBezTo>
                      <a:pt x="338" y="2396"/>
                      <a:pt x="361" y="2361"/>
                      <a:pt x="357" y="2325"/>
                    </a:cubicBezTo>
                    <a:cubicBezTo>
                      <a:pt x="354" y="2313"/>
                      <a:pt x="140" y="903"/>
                      <a:pt x="714" y="103"/>
                    </a:cubicBezTo>
                    <a:cubicBezTo>
                      <a:pt x="738" y="75"/>
                      <a:pt x="730" y="36"/>
                      <a:pt x="702" y="12"/>
                    </a:cubicBezTo>
                    <a:cubicBezTo>
                      <a:pt x="690" y="4"/>
                      <a:pt x="677" y="1"/>
                      <a:pt x="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0"/>
              <p:cNvSpPr/>
              <p:nvPr/>
            </p:nvSpPr>
            <p:spPr>
              <a:xfrm>
                <a:off x="6940025" y="3386800"/>
                <a:ext cx="75775" cy="75225"/>
              </a:xfrm>
              <a:custGeom>
                <a:avLst/>
                <a:gdLst/>
                <a:ahLst/>
                <a:cxnLst/>
                <a:rect l="l" t="t" r="r" b="b"/>
                <a:pathLst>
                  <a:path w="3031" h="3009" extrusionOk="0">
                    <a:moveTo>
                      <a:pt x="2956" y="0"/>
                    </a:moveTo>
                    <a:cubicBezTo>
                      <a:pt x="2936" y="0"/>
                      <a:pt x="2916" y="10"/>
                      <a:pt x="2904" y="26"/>
                    </a:cubicBezTo>
                    <a:cubicBezTo>
                      <a:pt x="2888" y="46"/>
                      <a:pt x="1569" y="1852"/>
                      <a:pt x="40" y="2886"/>
                    </a:cubicBezTo>
                    <a:cubicBezTo>
                      <a:pt x="8" y="2906"/>
                      <a:pt x="1" y="2949"/>
                      <a:pt x="20" y="2977"/>
                    </a:cubicBezTo>
                    <a:cubicBezTo>
                      <a:pt x="32" y="2997"/>
                      <a:pt x="56" y="3009"/>
                      <a:pt x="76" y="3009"/>
                    </a:cubicBezTo>
                    <a:cubicBezTo>
                      <a:pt x="88" y="3009"/>
                      <a:pt x="100" y="3005"/>
                      <a:pt x="111" y="2997"/>
                    </a:cubicBezTo>
                    <a:cubicBezTo>
                      <a:pt x="1664" y="1947"/>
                      <a:pt x="2995" y="125"/>
                      <a:pt x="3011" y="105"/>
                    </a:cubicBezTo>
                    <a:cubicBezTo>
                      <a:pt x="3031" y="77"/>
                      <a:pt x="3023" y="34"/>
                      <a:pt x="2995" y="14"/>
                    </a:cubicBezTo>
                    <a:cubicBezTo>
                      <a:pt x="2984" y="4"/>
                      <a:pt x="2970" y="0"/>
                      <a:pt x="29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0"/>
              <p:cNvSpPr/>
              <p:nvPr/>
            </p:nvSpPr>
            <p:spPr>
              <a:xfrm>
                <a:off x="6881800" y="3684100"/>
                <a:ext cx="149150" cy="129450"/>
              </a:xfrm>
              <a:custGeom>
                <a:avLst/>
                <a:gdLst/>
                <a:ahLst/>
                <a:cxnLst/>
                <a:rect l="l" t="t" r="r" b="b"/>
                <a:pathLst>
                  <a:path w="5966" h="5178" extrusionOk="0">
                    <a:moveTo>
                      <a:pt x="2864" y="1"/>
                    </a:moveTo>
                    <a:cubicBezTo>
                      <a:pt x="1399" y="1"/>
                      <a:pt x="163" y="987"/>
                      <a:pt x="36" y="2314"/>
                    </a:cubicBezTo>
                    <a:cubicBezTo>
                      <a:pt x="1" y="2714"/>
                      <a:pt x="64" y="3102"/>
                      <a:pt x="214" y="3455"/>
                    </a:cubicBezTo>
                    <a:cubicBezTo>
                      <a:pt x="512" y="3494"/>
                      <a:pt x="832" y="3581"/>
                      <a:pt x="1173" y="3708"/>
                    </a:cubicBezTo>
                    <a:cubicBezTo>
                      <a:pt x="1209" y="3720"/>
                      <a:pt x="1224" y="3756"/>
                      <a:pt x="1213" y="3791"/>
                    </a:cubicBezTo>
                    <a:cubicBezTo>
                      <a:pt x="1205" y="3819"/>
                      <a:pt x="1177" y="3835"/>
                      <a:pt x="1153" y="3835"/>
                    </a:cubicBezTo>
                    <a:cubicBezTo>
                      <a:pt x="1145" y="3835"/>
                      <a:pt x="1137" y="3835"/>
                      <a:pt x="1129" y="3831"/>
                    </a:cubicBezTo>
                    <a:cubicBezTo>
                      <a:pt x="828" y="3720"/>
                      <a:pt x="547" y="3641"/>
                      <a:pt x="282" y="3597"/>
                    </a:cubicBezTo>
                    <a:lnTo>
                      <a:pt x="282" y="3597"/>
                    </a:lnTo>
                    <a:cubicBezTo>
                      <a:pt x="702" y="4437"/>
                      <a:pt x="1601" y="5059"/>
                      <a:pt x="2690" y="5166"/>
                    </a:cubicBezTo>
                    <a:cubicBezTo>
                      <a:pt x="2793" y="5174"/>
                      <a:pt x="2896" y="5178"/>
                      <a:pt x="3003" y="5178"/>
                    </a:cubicBezTo>
                    <a:cubicBezTo>
                      <a:pt x="4468" y="5178"/>
                      <a:pt x="5704" y="4191"/>
                      <a:pt x="5827" y="2864"/>
                    </a:cubicBezTo>
                    <a:cubicBezTo>
                      <a:pt x="5966" y="1442"/>
                      <a:pt x="4777" y="167"/>
                      <a:pt x="3177" y="17"/>
                    </a:cubicBezTo>
                    <a:cubicBezTo>
                      <a:pt x="3074" y="5"/>
                      <a:pt x="2967" y="1"/>
                      <a:pt x="28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0"/>
              <p:cNvSpPr/>
              <p:nvPr/>
            </p:nvSpPr>
            <p:spPr>
              <a:xfrm>
                <a:off x="6887150" y="3770450"/>
                <a:ext cx="25275" cy="9525"/>
              </a:xfrm>
              <a:custGeom>
                <a:avLst/>
                <a:gdLst/>
                <a:ahLst/>
                <a:cxnLst/>
                <a:rect l="l" t="t" r="r" b="b"/>
                <a:pathLst>
                  <a:path w="1011" h="381" extrusionOk="0">
                    <a:moveTo>
                      <a:pt x="0" y="1"/>
                    </a:moveTo>
                    <a:cubicBezTo>
                      <a:pt x="24" y="52"/>
                      <a:pt x="44" y="100"/>
                      <a:pt x="68" y="143"/>
                    </a:cubicBezTo>
                    <a:cubicBezTo>
                      <a:pt x="333" y="187"/>
                      <a:pt x="614" y="266"/>
                      <a:pt x="915" y="377"/>
                    </a:cubicBezTo>
                    <a:cubicBezTo>
                      <a:pt x="923" y="381"/>
                      <a:pt x="931" y="381"/>
                      <a:pt x="939" y="381"/>
                    </a:cubicBezTo>
                    <a:cubicBezTo>
                      <a:pt x="963" y="381"/>
                      <a:pt x="991" y="365"/>
                      <a:pt x="999" y="337"/>
                    </a:cubicBezTo>
                    <a:cubicBezTo>
                      <a:pt x="1010" y="302"/>
                      <a:pt x="995" y="266"/>
                      <a:pt x="959" y="254"/>
                    </a:cubicBezTo>
                    <a:cubicBezTo>
                      <a:pt x="618" y="127"/>
                      <a:pt x="298" y="40"/>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0"/>
              <p:cNvSpPr/>
              <p:nvPr/>
            </p:nvSpPr>
            <p:spPr>
              <a:xfrm>
                <a:off x="6556025" y="3630425"/>
                <a:ext cx="146975" cy="129450"/>
              </a:xfrm>
              <a:custGeom>
                <a:avLst/>
                <a:gdLst/>
                <a:ahLst/>
                <a:cxnLst/>
                <a:rect l="l" t="t" r="r" b="b"/>
                <a:pathLst>
                  <a:path w="5879" h="5178" extrusionOk="0">
                    <a:moveTo>
                      <a:pt x="2852" y="1"/>
                    </a:moveTo>
                    <a:cubicBezTo>
                      <a:pt x="1387" y="1"/>
                      <a:pt x="151" y="987"/>
                      <a:pt x="28" y="2314"/>
                    </a:cubicBezTo>
                    <a:cubicBezTo>
                      <a:pt x="0" y="2603"/>
                      <a:pt x="24" y="2880"/>
                      <a:pt x="99" y="3150"/>
                    </a:cubicBezTo>
                    <a:cubicBezTo>
                      <a:pt x="464" y="3316"/>
                      <a:pt x="864" y="3423"/>
                      <a:pt x="1284" y="3447"/>
                    </a:cubicBezTo>
                    <a:cubicBezTo>
                      <a:pt x="1339" y="3451"/>
                      <a:pt x="1391" y="3451"/>
                      <a:pt x="1442" y="3451"/>
                    </a:cubicBezTo>
                    <a:cubicBezTo>
                      <a:pt x="2721" y="3451"/>
                      <a:pt x="3981" y="2631"/>
                      <a:pt x="5189" y="1015"/>
                    </a:cubicBezTo>
                    <a:cubicBezTo>
                      <a:pt x="4710" y="472"/>
                      <a:pt x="3993" y="92"/>
                      <a:pt x="3165" y="17"/>
                    </a:cubicBezTo>
                    <a:cubicBezTo>
                      <a:pt x="3062" y="5"/>
                      <a:pt x="2955" y="1"/>
                      <a:pt x="2852" y="1"/>
                    </a:cubicBezTo>
                    <a:close/>
                    <a:moveTo>
                      <a:pt x="5276" y="1118"/>
                    </a:moveTo>
                    <a:cubicBezTo>
                      <a:pt x="4048" y="2754"/>
                      <a:pt x="2757" y="3582"/>
                      <a:pt x="1442" y="3582"/>
                    </a:cubicBezTo>
                    <a:cubicBezTo>
                      <a:pt x="1387" y="3582"/>
                      <a:pt x="1331" y="3582"/>
                      <a:pt x="1276" y="3578"/>
                    </a:cubicBezTo>
                    <a:cubicBezTo>
                      <a:pt x="880" y="3558"/>
                      <a:pt x="503" y="3463"/>
                      <a:pt x="151" y="3316"/>
                    </a:cubicBezTo>
                    <a:lnTo>
                      <a:pt x="151" y="3316"/>
                    </a:lnTo>
                    <a:cubicBezTo>
                      <a:pt x="495" y="4291"/>
                      <a:pt x="1470" y="5047"/>
                      <a:pt x="2678" y="5162"/>
                    </a:cubicBezTo>
                    <a:cubicBezTo>
                      <a:pt x="2781" y="5174"/>
                      <a:pt x="2888" y="5178"/>
                      <a:pt x="2991" y="5178"/>
                    </a:cubicBezTo>
                    <a:cubicBezTo>
                      <a:pt x="4456" y="5178"/>
                      <a:pt x="5692" y="4192"/>
                      <a:pt x="5819" y="2865"/>
                    </a:cubicBezTo>
                    <a:cubicBezTo>
                      <a:pt x="5878" y="2223"/>
                      <a:pt x="5668"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0"/>
              <p:cNvSpPr/>
              <p:nvPr/>
            </p:nvSpPr>
            <p:spPr>
              <a:xfrm>
                <a:off x="6558500" y="3655775"/>
                <a:ext cx="129450" cy="64200"/>
              </a:xfrm>
              <a:custGeom>
                <a:avLst/>
                <a:gdLst/>
                <a:ahLst/>
                <a:cxnLst/>
                <a:rect l="l" t="t" r="r" b="b"/>
                <a:pathLst>
                  <a:path w="5178" h="2568" extrusionOk="0">
                    <a:moveTo>
                      <a:pt x="5090" y="1"/>
                    </a:moveTo>
                    <a:cubicBezTo>
                      <a:pt x="3882" y="1617"/>
                      <a:pt x="2622" y="2437"/>
                      <a:pt x="1343" y="2437"/>
                    </a:cubicBezTo>
                    <a:cubicBezTo>
                      <a:pt x="1292" y="2437"/>
                      <a:pt x="1240" y="2437"/>
                      <a:pt x="1185" y="2433"/>
                    </a:cubicBezTo>
                    <a:cubicBezTo>
                      <a:pt x="765" y="2409"/>
                      <a:pt x="365" y="2302"/>
                      <a:pt x="0" y="2136"/>
                    </a:cubicBezTo>
                    <a:lnTo>
                      <a:pt x="0" y="2136"/>
                    </a:lnTo>
                    <a:cubicBezTo>
                      <a:pt x="16" y="2191"/>
                      <a:pt x="32" y="2247"/>
                      <a:pt x="52" y="2302"/>
                    </a:cubicBezTo>
                    <a:cubicBezTo>
                      <a:pt x="404" y="2449"/>
                      <a:pt x="781" y="2544"/>
                      <a:pt x="1177" y="2564"/>
                    </a:cubicBezTo>
                    <a:cubicBezTo>
                      <a:pt x="1232" y="2568"/>
                      <a:pt x="1288" y="2568"/>
                      <a:pt x="1343" y="2568"/>
                    </a:cubicBezTo>
                    <a:cubicBezTo>
                      <a:pt x="2658" y="2568"/>
                      <a:pt x="3949" y="1740"/>
                      <a:pt x="5177" y="104"/>
                    </a:cubicBezTo>
                    <a:cubicBezTo>
                      <a:pt x="5149" y="68"/>
                      <a:pt x="5118" y="33"/>
                      <a:pt x="50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0"/>
              <p:cNvSpPr/>
              <p:nvPr/>
            </p:nvSpPr>
            <p:spPr>
              <a:xfrm>
                <a:off x="6608275" y="3588750"/>
                <a:ext cx="116400" cy="72250"/>
              </a:xfrm>
              <a:custGeom>
                <a:avLst/>
                <a:gdLst/>
                <a:ahLst/>
                <a:cxnLst/>
                <a:rect l="l" t="t" r="r" b="b"/>
                <a:pathLst>
                  <a:path w="4656" h="2890" extrusionOk="0">
                    <a:moveTo>
                      <a:pt x="4404" y="0"/>
                    </a:moveTo>
                    <a:cubicBezTo>
                      <a:pt x="4208" y="0"/>
                      <a:pt x="3642" y="1154"/>
                      <a:pt x="2465" y="1343"/>
                    </a:cubicBezTo>
                    <a:cubicBezTo>
                      <a:pt x="2353" y="1362"/>
                      <a:pt x="2244" y="1370"/>
                      <a:pt x="2138" y="1370"/>
                    </a:cubicBezTo>
                    <a:cubicBezTo>
                      <a:pt x="1179" y="1370"/>
                      <a:pt x="459" y="694"/>
                      <a:pt x="233" y="694"/>
                    </a:cubicBezTo>
                    <a:cubicBezTo>
                      <a:pt x="210" y="694"/>
                      <a:pt x="192" y="702"/>
                      <a:pt x="180" y="717"/>
                    </a:cubicBezTo>
                    <a:cubicBezTo>
                      <a:pt x="1" y="942"/>
                      <a:pt x="1005" y="2889"/>
                      <a:pt x="2418" y="2889"/>
                    </a:cubicBezTo>
                    <a:cubicBezTo>
                      <a:pt x="2474" y="2889"/>
                      <a:pt x="2531" y="2886"/>
                      <a:pt x="2588" y="2880"/>
                    </a:cubicBezTo>
                    <a:cubicBezTo>
                      <a:pt x="4172" y="2702"/>
                      <a:pt x="4656" y="163"/>
                      <a:pt x="4430" y="8"/>
                    </a:cubicBezTo>
                    <a:cubicBezTo>
                      <a:pt x="4422" y="3"/>
                      <a:pt x="4414"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0"/>
              <p:cNvSpPr/>
              <p:nvPr/>
            </p:nvSpPr>
            <p:spPr>
              <a:xfrm>
                <a:off x="6888625" y="3639200"/>
                <a:ext cx="113625" cy="76600"/>
              </a:xfrm>
              <a:custGeom>
                <a:avLst/>
                <a:gdLst/>
                <a:ahLst/>
                <a:cxnLst/>
                <a:rect l="l" t="t" r="r" b="b"/>
                <a:pathLst>
                  <a:path w="4545" h="3064" extrusionOk="0">
                    <a:moveTo>
                      <a:pt x="296" y="0"/>
                    </a:moveTo>
                    <a:cubicBezTo>
                      <a:pt x="287" y="0"/>
                      <a:pt x="278" y="2"/>
                      <a:pt x="270" y="6"/>
                    </a:cubicBezTo>
                    <a:cubicBezTo>
                      <a:pt x="1" y="141"/>
                      <a:pt x="108" y="2502"/>
                      <a:pt x="1534" y="2985"/>
                    </a:cubicBezTo>
                    <a:cubicBezTo>
                      <a:pt x="1696" y="3039"/>
                      <a:pt x="1858" y="3064"/>
                      <a:pt x="2019" y="3064"/>
                    </a:cubicBezTo>
                    <a:cubicBezTo>
                      <a:pt x="3352" y="3064"/>
                      <a:pt x="4545" y="1371"/>
                      <a:pt x="4421" y="1159"/>
                    </a:cubicBezTo>
                    <a:cubicBezTo>
                      <a:pt x="4411" y="1143"/>
                      <a:pt x="4394" y="1135"/>
                      <a:pt x="4369" y="1135"/>
                    </a:cubicBezTo>
                    <a:cubicBezTo>
                      <a:pt x="4166" y="1135"/>
                      <a:pt x="3481" y="1621"/>
                      <a:pt x="2640" y="1621"/>
                    </a:cubicBezTo>
                    <a:cubicBezTo>
                      <a:pt x="2458" y="1621"/>
                      <a:pt x="2269" y="1598"/>
                      <a:pt x="2076" y="1543"/>
                    </a:cubicBezTo>
                    <a:cubicBezTo>
                      <a:pt x="927" y="1216"/>
                      <a:pt x="513" y="0"/>
                      <a:pt x="2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0"/>
              <p:cNvSpPr/>
              <p:nvPr/>
            </p:nvSpPr>
            <p:spPr>
              <a:xfrm>
                <a:off x="6673350" y="3677175"/>
                <a:ext cx="225600" cy="65275"/>
              </a:xfrm>
              <a:custGeom>
                <a:avLst/>
                <a:gdLst/>
                <a:ahLst/>
                <a:cxnLst/>
                <a:rect l="l" t="t" r="r" b="b"/>
                <a:pathLst>
                  <a:path w="9024" h="2611" extrusionOk="0">
                    <a:moveTo>
                      <a:pt x="1425" y="1"/>
                    </a:moveTo>
                    <a:cubicBezTo>
                      <a:pt x="960" y="1"/>
                      <a:pt x="381" y="185"/>
                      <a:pt x="88" y="559"/>
                    </a:cubicBezTo>
                    <a:cubicBezTo>
                      <a:pt x="1" y="674"/>
                      <a:pt x="21" y="840"/>
                      <a:pt x="136" y="927"/>
                    </a:cubicBezTo>
                    <a:cubicBezTo>
                      <a:pt x="184" y="966"/>
                      <a:pt x="242" y="985"/>
                      <a:pt x="300" y="985"/>
                    </a:cubicBezTo>
                    <a:cubicBezTo>
                      <a:pt x="378" y="985"/>
                      <a:pt x="455" y="950"/>
                      <a:pt x="508" y="884"/>
                    </a:cubicBezTo>
                    <a:cubicBezTo>
                      <a:pt x="685" y="655"/>
                      <a:pt x="1107" y="529"/>
                      <a:pt x="1432" y="529"/>
                    </a:cubicBezTo>
                    <a:cubicBezTo>
                      <a:pt x="1456" y="529"/>
                      <a:pt x="1479" y="530"/>
                      <a:pt x="1502" y="531"/>
                    </a:cubicBezTo>
                    <a:cubicBezTo>
                      <a:pt x="1720" y="543"/>
                      <a:pt x="1910" y="634"/>
                      <a:pt x="2017" y="773"/>
                    </a:cubicBezTo>
                    <a:cubicBezTo>
                      <a:pt x="2057" y="828"/>
                      <a:pt x="2096" y="884"/>
                      <a:pt x="2140" y="943"/>
                    </a:cubicBezTo>
                    <a:cubicBezTo>
                      <a:pt x="2354" y="1250"/>
                      <a:pt x="2682" y="1715"/>
                      <a:pt x="3173" y="1715"/>
                    </a:cubicBezTo>
                    <a:cubicBezTo>
                      <a:pt x="3328" y="1715"/>
                      <a:pt x="3499" y="1669"/>
                      <a:pt x="3688" y="1557"/>
                    </a:cubicBezTo>
                    <a:cubicBezTo>
                      <a:pt x="3847" y="1462"/>
                      <a:pt x="3986" y="1339"/>
                      <a:pt x="4116" y="1220"/>
                    </a:cubicBezTo>
                    <a:cubicBezTo>
                      <a:pt x="4281" y="1075"/>
                      <a:pt x="4448" y="923"/>
                      <a:pt x="4577" y="923"/>
                    </a:cubicBezTo>
                    <a:cubicBezTo>
                      <a:pt x="4582" y="923"/>
                      <a:pt x="4587" y="923"/>
                      <a:pt x="4592" y="923"/>
                    </a:cubicBezTo>
                    <a:cubicBezTo>
                      <a:pt x="4699" y="927"/>
                      <a:pt x="4817" y="1042"/>
                      <a:pt x="4897" y="1133"/>
                    </a:cubicBezTo>
                    <a:cubicBezTo>
                      <a:pt x="4956" y="1201"/>
                      <a:pt x="5007" y="1276"/>
                      <a:pt x="5067" y="1359"/>
                    </a:cubicBezTo>
                    <a:cubicBezTo>
                      <a:pt x="5174" y="1510"/>
                      <a:pt x="5285" y="1664"/>
                      <a:pt x="5443" y="1795"/>
                    </a:cubicBezTo>
                    <a:cubicBezTo>
                      <a:pt x="5667" y="1978"/>
                      <a:pt x="5950" y="2072"/>
                      <a:pt x="6234" y="2072"/>
                    </a:cubicBezTo>
                    <a:cubicBezTo>
                      <a:pt x="6423" y="2072"/>
                      <a:pt x="6611" y="2031"/>
                      <a:pt x="6782" y="1945"/>
                    </a:cubicBezTo>
                    <a:cubicBezTo>
                      <a:pt x="6917" y="1874"/>
                      <a:pt x="7028" y="1791"/>
                      <a:pt x="7138" y="1704"/>
                    </a:cubicBezTo>
                    <a:cubicBezTo>
                      <a:pt x="7249" y="1616"/>
                      <a:pt x="7356" y="1537"/>
                      <a:pt x="7467" y="1498"/>
                    </a:cubicBezTo>
                    <a:cubicBezTo>
                      <a:pt x="7531" y="1473"/>
                      <a:pt x="7598" y="1461"/>
                      <a:pt x="7666" y="1461"/>
                    </a:cubicBezTo>
                    <a:cubicBezTo>
                      <a:pt x="7818" y="1461"/>
                      <a:pt x="7975" y="1520"/>
                      <a:pt x="8117" y="1632"/>
                    </a:cubicBezTo>
                    <a:cubicBezTo>
                      <a:pt x="8346" y="1811"/>
                      <a:pt x="8481" y="2080"/>
                      <a:pt x="8453" y="2318"/>
                    </a:cubicBezTo>
                    <a:cubicBezTo>
                      <a:pt x="8442" y="2464"/>
                      <a:pt x="8545" y="2595"/>
                      <a:pt x="8691" y="2611"/>
                    </a:cubicBezTo>
                    <a:lnTo>
                      <a:pt x="8719" y="2611"/>
                    </a:lnTo>
                    <a:cubicBezTo>
                      <a:pt x="8853" y="2611"/>
                      <a:pt x="8968" y="2508"/>
                      <a:pt x="8980" y="2373"/>
                    </a:cubicBezTo>
                    <a:cubicBezTo>
                      <a:pt x="9024" y="1949"/>
                      <a:pt x="8818" y="1506"/>
                      <a:pt x="8442" y="1212"/>
                    </a:cubicBezTo>
                    <a:cubicBezTo>
                      <a:pt x="8206" y="1031"/>
                      <a:pt x="7931" y="935"/>
                      <a:pt x="7663" y="935"/>
                    </a:cubicBezTo>
                    <a:cubicBezTo>
                      <a:pt x="7534" y="935"/>
                      <a:pt x="7406" y="958"/>
                      <a:pt x="7285" y="1003"/>
                    </a:cubicBezTo>
                    <a:cubicBezTo>
                      <a:pt x="7099" y="1070"/>
                      <a:pt x="6948" y="1185"/>
                      <a:pt x="6814" y="1288"/>
                    </a:cubicBezTo>
                    <a:cubicBezTo>
                      <a:pt x="6723" y="1359"/>
                      <a:pt x="6635" y="1426"/>
                      <a:pt x="6544" y="1470"/>
                    </a:cubicBezTo>
                    <a:cubicBezTo>
                      <a:pt x="6448" y="1519"/>
                      <a:pt x="6340" y="1543"/>
                      <a:pt x="6232" y="1543"/>
                    </a:cubicBezTo>
                    <a:cubicBezTo>
                      <a:pt x="6069" y="1543"/>
                      <a:pt x="5906" y="1489"/>
                      <a:pt x="5780" y="1387"/>
                    </a:cubicBezTo>
                    <a:cubicBezTo>
                      <a:pt x="5673" y="1300"/>
                      <a:pt x="5586" y="1177"/>
                      <a:pt x="5495" y="1050"/>
                    </a:cubicBezTo>
                    <a:cubicBezTo>
                      <a:pt x="5431" y="963"/>
                      <a:pt x="5368" y="876"/>
                      <a:pt x="5297" y="789"/>
                    </a:cubicBezTo>
                    <a:cubicBezTo>
                      <a:pt x="5079" y="539"/>
                      <a:pt x="4861" y="408"/>
                      <a:pt x="4627" y="397"/>
                    </a:cubicBezTo>
                    <a:cubicBezTo>
                      <a:pt x="4611" y="395"/>
                      <a:pt x="4595" y="395"/>
                      <a:pt x="4580" y="395"/>
                    </a:cubicBezTo>
                    <a:cubicBezTo>
                      <a:pt x="4254" y="395"/>
                      <a:pt x="3994" y="624"/>
                      <a:pt x="3768" y="828"/>
                    </a:cubicBezTo>
                    <a:cubicBezTo>
                      <a:pt x="3653" y="931"/>
                      <a:pt x="3534" y="1034"/>
                      <a:pt x="3419" y="1106"/>
                    </a:cubicBezTo>
                    <a:cubicBezTo>
                      <a:pt x="3329" y="1158"/>
                      <a:pt x="3251" y="1186"/>
                      <a:pt x="3177" y="1186"/>
                    </a:cubicBezTo>
                    <a:cubicBezTo>
                      <a:pt x="2992" y="1186"/>
                      <a:pt x="2832" y="1012"/>
                      <a:pt x="2572" y="638"/>
                    </a:cubicBezTo>
                    <a:cubicBezTo>
                      <a:pt x="2524" y="575"/>
                      <a:pt x="2480" y="515"/>
                      <a:pt x="2437" y="456"/>
                    </a:cubicBezTo>
                    <a:cubicBezTo>
                      <a:pt x="2239" y="191"/>
                      <a:pt x="1910" y="24"/>
                      <a:pt x="1534" y="4"/>
                    </a:cubicBezTo>
                    <a:cubicBezTo>
                      <a:pt x="1498" y="2"/>
                      <a:pt x="1462" y="1"/>
                      <a:pt x="1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0"/>
              <p:cNvSpPr/>
              <p:nvPr/>
            </p:nvSpPr>
            <p:spPr>
              <a:xfrm>
                <a:off x="6352225" y="3186825"/>
                <a:ext cx="426425" cy="345200"/>
              </a:xfrm>
              <a:custGeom>
                <a:avLst/>
                <a:gdLst/>
                <a:ahLst/>
                <a:cxnLst/>
                <a:rect l="l" t="t" r="r" b="b"/>
                <a:pathLst>
                  <a:path w="17057" h="13808" extrusionOk="0">
                    <a:moveTo>
                      <a:pt x="9582" y="0"/>
                    </a:moveTo>
                    <a:lnTo>
                      <a:pt x="6584" y="3795"/>
                    </a:lnTo>
                    <a:lnTo>
                      <a:pt x="3134" y="1898"/>
                    </a:lnTo>
                    <a:lnTo>
                      <a:pt x="3134" y="1898"/>
                    </a:lnTo>
                    <a:cubicBezTo>
                      <a:pt x="3324" y="2856"/>
                      <a:pt x="3518" y="3815"/>
                      <a:pt x="3708" y="4773"/>
                    </a:cubicBezTo>
                    <a:lnTo>
                      <a:pt x="1" y="5811"/>
                    </a:lnTo>
                    <a:lnTo>
                      <a:pt x="2801" y="7768"/>
                    </a:lnTo>
                    <a:lnTo>
                      <a:pt x="36" y="10069"/>
                    </a:lnTo>
                    <a:lnTo>
                      <a:pt x="3534" y="10469"/>
                    </a:lnTo>
                    <a:lnTo>
                      <a:pt x="3364" y="13289"/>
                    </a:lnTo>
                    <a:lnTo>
                      <a:pt x="6413" y="11103"/>
                    </a:lnTo>
                    <a:lnTo>
                      <a:pt x="6758" y="13808"/>
                    </a:lnTo>
                    <a:lnTo>
                      <a:pt x="9337" y="10932"/>
                    </a:lnTo>
                    <a:lnTo>
                      <a:pt x="11147" y="13578"/>
                    </a:lnTo>
                    <a:lnTo>
                      <a:pt x="12101" y="10009"/>
                    </a:lnTo>
                    <a:lnTo>
                      <a:pt x="15496" y="10988"/>
                    </a:lnTo>
                    <a:lnTo>
                      <a:pt x="13547" y="8282"/>
                    </a:lnTo>
                    <a:lnTo>
                      <a:pt x="17056" y="8168"/>
                    </a:lnTo>
                    <a:lnTo>
                      <a:pt x="14537" y="6270"/>
                    </a:lnTo>
                    <a:lnTo>
                      <a:pt x="16759" y="4543"/>
                    </a:lnTo>
                    <a:lnTo>
                      <a:pt x="13052" y="4373"/>
                    </a:lnTo>
                    <a:lnTo>
                      <a:pt x="13377" y="1898"/>
                    </a:lnTo>
                    <a:lnTo>
                      <a:pt x="9950" y="3680"/>
                    </a:lnTo>
                    <a:lnTo>
                      <a:pt x="95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0"/>
              <p:cNvSpPr/>
              <p:nvPr/>
            </p:nvSpPr>
            <p:spPr>
              <a:xfrm>
                <a:off x="6881600"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1" y="3478"/>
                    </a:cubicBezTo>
                    <a:cubicBezTo>
                      <a:pt x="1" y="3478"/>
                      <a:pt x="1347" y="4568"/>
                      <a:pt x="3110" y="4639"/>
                    </a:cubicBezTo>
                    <a:lnTo>
                      <a:pt x="6310" y="7752"/>
                    </a:lnTo>
                    <a:lnTo>
                      <a:pt x="9146" y="6889"/>
                    </a:lnTo>
                    <a:lnTo>
                      <a:pt x="8188" y="5356"/>
                    </a:lnTo>
                    <a:cubicBezTo>
                      <a:pt x="8188" y="5356"/>
                      <a:pt x="14410" y="5071"/>
                      <a:pt x="14513" y="757"/>
                    </a:cubicBezTo>
                    <a:cubicBezTo>
                      <a:pt x="14513" y="757"/>
                      <a:pt x="12332" y="0"/>
                      <a:pt x="9851"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10" name="Google Shape;1110;p40"/>
          <p:cNvGrpSpPr/>
          <p:nvPr/>
        </p:nvGrpSpPr>
        <p:grpSpPr>
          <a:xfrm>
            <a:off x="92716" y="142905"/>
            <a:ext cx="1930640" cy="1175213"/>
            <a:chOff x="4195200" y="1957875"/>
            <a:chExt cx="1238225" cy="753825"/>
          </a:xfrm>
        </p:grpSpPr>
        <p:sp>
          <p:nvSpPr>
            <p:cNvPr id="1111" name="Google Shape;1111;p40"/>
            <p:cNvSpPr/>
            <p:nvPr/>
          </p:nvSpPr>
          <p:spPr>
            <a:xfrm>
              <a:off x="4195200" y="1957925"/>
              <a:ext cx="1238225" cy="753725"/>
            </a:xfrm>
            <a:custGeom>
              <a:avLst/>
              <a:gdLst/>
              <a:ahLst/>
              <a:cxnLst/>
              <a:rect l="l" t="t" r="r" b="b"/>
              <a:pathLst>
                <a:path w="49529" h="30149" extrusionOk="0">
                  <a:moveTo>
                    <a:pt x="38244" y="5654"/>
                  </a:moveTo>
                  <a:cubicBezTo>
                    <a:pt x="38818" y="5951"/>
                    <a:pt x="39492" y="6229"/>
                    <a:pt x="40038" y="6462"/>
                  </a:cubicBezTo>
                  <a:cubicBezTo>
                    <a:pt x="39741" y="6420"/>
                    <a:pt x="39463" y="6401"/>
                    <a:pt x="39202" y="6401"/>
                  </a:cubicBezTo>
                  <a:cubicBezTo>
                    <a:pt x="39119" y="6401"/>
                    <a:pt x="39037" y="6403"/>
                    <a:pt x="38957" y="6407"/>
                  </a:cubicBezTo>
                  <a:cubicBezTo>
                    <a:pt x="38735" y="6149"/>
                    <a:pt x="38494" y="5900"/>
                    <a:pt x="38244" y="5654"/>
                  </a:cubicBezTo>
                  <a:close/>
                  <a:moveTo>
                    <a:pt x="23087" y="1"/>
                  </a:moveTo>
                  <a:cubicBezTo>
                    <a:pt x="20570" y="1"/>
                    <a:pt x="18062" y="426"/>
                    <a:pt x="15758" y="1373"/>
                  </a:cubicBezTo>
                  <a:cubicBezTo>
                    <a:pt x="13817" y="2169"/>
                    <a:pt x="8272" y="4878"/>
                    <a:pt x="5935" y="10851"/>
                  </a:cubicBezTo>
                  <a:cubicBezTo>
                    <a:pt x="5147" y="12871"/>
                    <a:pt x="4949" y="14693"/>
                    <a:pt x="4905" y="15925"/>
                  </a:cubicBezTo>
                  <a:cubicBezTo>
                    <a:pt x="4838" y="16135"/>
                    <a:pt x="4783" y="16349"/>
                    <a:pt x="4739" y="16558"/>
                  </a:cubicBezTo>
                  <a:cubicBezTo>
                    <a:pt x="4669" y="16544"/>
                    <a:pt x="4600" y="16538"/>
                    <a:pt x="4534" y="16538"/>
                  </a:cubicBezTo>
                  <a:cubicBezTo>
                    <a:pt x="3552" y="16538"/>
                    <a:pt x="3027" y="18025"/>
                    <a:pt x="4890" y="19672"/>
                  </a:cubicBezTo>
                  <a:cubicBezTo>
                    <a:pt x="4354" y="19239"/>
                    <a:pt x="3132" y="18354"/>
                    <a:pt x="2125" y="18354"/>
                  </a:cubicBezTo>
                  <a:cubicBezTo>
                    <a:pt x="1897" y="18354"/>
                    <a:pt x="1679" y="18400"/>
                    <a:pt x="1483" y="18507"/>
                  </a:cubicBezTo>
                  <a:cubicBezTo>
                    <a:pt x="164" y="19371"/>
                    <a:pt x="2616" y="20305"/>
                    <a:pt x="4097" y="20947"/>
                  </a:cubicBezTo>
                  <a:cubicBezTo>
                    <a:pt x="3793" y="20903"/>
                    <a:pt x="3509" y="20883"/>
                    <a:pt x="3246" y="20883"/>
                  </a:cubicBezTo>
                  <a:cubicBezTo>
                    <a:pt x="367" y="20883"/>
                    <a:pt x="0" y="23292"/>
                    <a:pt x="2852" y="23292"/>
                  </a:cubicBezTo>
                  <a:cubicBezTo>
                    <a:pt x="3293" y="23292"/>
                    <a:pt x="3810" y="23234"/>
                    <a:pt x="4406" y="23102"/>
                  </a:cubicBezTo>
                  <a:lnTo>
                    <a:pt x="4406" y="23102"/>
                  </a:lnTo>
                  <a:cubicBezTo>
                    <a:pt x="1516" y="24204"/>
                    <a:pt x="2105" y="26712"/>
                    <a:pt x="3557" y="26712"/>
                  </a:cubicBezTo>
                  <a:cubicBezTo>
                    <a:pt x="4186" y="26712"/>
                    <a:pt x="4977" y="26241"/>
                    <a:pt x="5717" y="24979"/>
                  </a:cubicBezTo>
                  <a:lnTo>
                    <a:pt x="5717" y="24979"/>
                  </a:lnTo>
                  <a:cubicBezTo>
                    <a:pt x="5248" y="26546"/>
                    <a:pt x="5530" y="27185"/>
                    <a:pt x="5984" y="27185"/>
                  </a:cubicBezTo>
                  <a:cubicBezTo>
                    <a:pt x="6469" y="27185"/>
                    <a:pt x="7150" y="26456"/>
                    <a:pt x="7322" y="25352"/>
                  </a:cubicBezTo>
                  <a:cubicBezTo>
                    <a:pt x="7446" y="26554"/>
                    <a:pt x="8207" y="27246"/>
                    <a:pt x="8838" y="27246"/>
                  </a:cubicBezTo>
                  <a:cubicBezTo>
                    <a:pt x="9513" y="27246"/>
                    <a:pt x="10041" y="26454"/>
                    <a:pt x="9484" y="24647"/>
                  </a:cubicBezTo>
                  <a:lnTo>
                    <a:pt x="9484" y="24647"/>
                  </a:lnTo>
                  <a:cubicBezTo>
                    <a:pt x="9619" y="24849"/>
                    <a:pt x="9904" y="25229"/>
                    <a:pt x="10352" y="25526"/>
                  </a:cubicBezTo>
                  <a:cubicBezTo>
                    <a:pt x="12094" y="27178"/>
                    <a:pt x="15049" y="27502"/>
                    <a:pt x="15734" y="27554"/>
                  </a:cubicBezTo>
                  <a:lnTo>
                    <a:pt x="15453" y="27997"/>
                  </a:lnTo>
                  <a:lnTo>
                    <a:pt x="15580" y="28037"/>
                  </a:lnTo>
                  <a:lnTo>
                    <a:pt x="14843" y="29213"/>
                  </a:lnTo>
                  <a:lnTo>
                    <a:pt x="17905" y="30148"/>
                  </a:lnTo>
                  <a:lnTo>
                    <a:pt x="21359" y="26785"/>
                  </a:lnTo>
                  <a:cubicBezTo>
                    <a:pt x="23260" y="26714"/>
                    <a:pt x="24714" y="25538"/>
                    <a:pt x="24714" y="25538"/>
                  </a:cubicBezTo>
                  <a:cubicBezTo>
                    <a:pt x="25877" y="25953"/>
                    <a:pt x="27026" y="26148"/>
                    <a:pt x="28099" y="26148"/>
                  </a:cubicBezTo>
                  <a:cubicBezTo>
                    <a:pt x="31898" y="26148"/>
                    <a:pt x="34754" y="23711"/>
                    <a:pt x="33966" y="20008"/>
                  </a:cubicBezTo>
                  <a:lnTo>
                    <a:pt x="33966" y="20008"/>
                  </a:lnTo>
                  <a:cubicBezTo>
                    <a:pt x="33966" y="20008"/>
                    <a:pt x="33995" y="20009"/>
                    <a:pt x="34048" y="20009"/>
                  </a:cubicBezTo>
                  <a:cubicBezTo>
                    <a:pt x="34617" y="20009"/>
                    <a:pt x="38020" y="19903"/>
                    <a:pt x="39979" y="17430"/>
                  </a:cubicBezTo>
                  <a:cubicBezTo>
                    <a:pt x="41690" y="15271"/>
                    <a:pt x="41548" y="12558"/>
                    <a:pt x="41286" y="11061"/>
                  </a:cubicBezTo>
                  <a:cubicBezTo>
                    <a:pt x="41413" y="10894"/>
                    <a:pt x="41536" y="10708"/>
                    <a:pt x="41658" y="10498"/>
                  </a:cubicBezTo>
                  <a:lnTo>
                    <a:pt x="41658" y="10498"/>
                  </a:lnTo>
                  <a:cubicBezTo>
                    <a:pt x="41189" y="12064"/>
                    <a:pt x="41471" y="12702"/>
                    <a:pt x="41924" y="12702"/>
                  </a:cubicBezTo>
                  <a:cubicBezTo>
                    <a:pt x="42409" y="12702"/>
                    <a:pt x="43091" y="11974"/>
                    <a:pt x="43263" y="10871"/>
                  </a:cubicBezTo>
                  <a:cubicBezTo>
                    <a:pt x="43387" y="12073"/>
                    <a:pt x="44148" y="12765"/>
                    <a:pt x="44779" y="12765"/>
                  </a:cubicBezTo>
                  <a:cubicBezTo>
                    <a:pt x="45454" y="12765"/>
                    <a:pt x="45982" y="11973"/>
                    <a:pt x="45425" y="10166"/>
                  </a:cubicBezTo>
                  <a:lnTo>
                    <a:pt x="45425" y="10166"/>
                  </a:lnTo>
                  <a:cubicBezTo>
                    <a:pt x="45627" y="10467"/>
                    <a:pt x="46166" y="11176"/>
                    <a:pt x="47089" y="11390"/>
                  </a:cubicBezTo>
                  <a:cubicBezTo>
                    <a:pt x="47291" y="11454"/>
                    <a:pt x="47491" y="11487"/>
                    <a:pt x="47677" y="11487"/>
                  </a:cubicBezTo>
                  <a:cubicBezTo>
                    <a:pt x="48389" y="11487"/>
                    <a:pt x="48897" y="11009"/>
                    <a:pt x="48570" y="10035"/>
                  </a:cubicBezTo>
                  <a:cubicBezTo>
                    <a:pt x="48091" y="8609"/>
                    <a:pt x="45615" y="8300"/>
                    <a:pt x="45651" y="8181"/>
                  </a:cubicBezTo>
                  <a:cubicBezTo>
                    <a:pt x="45654" y="8170"/>
                    <a:pt x="45678" y="8165"/>
                    <a:pt x="45720" y="8165"/>
                  </a:cubicBezTo>
                  <a:cubicBezTo>
                    <a:pt x="45891" y="8165"/>
                    <a:pt x="46357" y="8248"/>
                    <a:pt x="46879" y="8344"/>
                  </a:cubicBezTo>
                  <a:cubicBezTo>
                    <a:pt x="47428" y="8442"/>
                    <a:pt x="47712" y="8504"/>
                    <a:pt x="47966" y="8504"/>
                  </a:cubicBezTo>
                  <a:cubicBezTo>
                    <a:pt x="48070" y="8504"/>
                    <a:pt x="48170" y="8494"/>
                    <a:pt x="48281" y="8470"/>
                  </a:cubicBezTo>
                  <a:cubicBezTo>
                    <a:pt x="48471" y="8431"/>
                    <a:pt x="48784" y="8363"/>
                    <a:pt x="49065" y="8098"/>
                  </a:cubicBezTo>
                  <a:cubicBezTo>
                    <a:pt x="49081" y="8082"/>
                    <a:pt x="49097" y="8066"/>
                    <a:pt x="49113" y="8051"/>
                  </a:cubicBezTo>
                  <a:cubicBezTo>
                    <a:pt x="49529" y="7619"/>
                    <a:pt x="49529" y="6938"/>
                    <a:pt x="49137" y="6482"/>
                  </a:cubicBezTo>
                  <a:cubicBezTo>
                    <a:pt x="48903" y="6205"/>
                    <a:pt x="48673" y="6070"/>
                    <a:pt x="48531" y="6003"/>
                  </a:cubicBezTo>
                  <a:cubicBezTo>
                    <a:pt x="48515" y="5995"/>
                    <a:pt x="48499" y="5987"/>
                    <a:pt x="48479" y="5979"/>
                  </a:cubicBezTo>
                  <a:cubicBezTo>
                    <a:pt x="48335" y="5918"/>
                    <a:pt x="47945" y="5793"/>
                    <a:pt x="47434" y="5793"/>
                  </a:cubicBezTo>
                  <a:cubicBezTo>
                    <a:pt x="47215" y="5793"/>
                    <a:pt x="46974" y="5816"/>
                    <a:pt x="46720" y="5876"/>
                  </a:cubicBezTo>
                  <a:cubicBezTo>
                    <a:pt x="46431" y="5947"/>
                    <a:pt x="46182" y="6050"/>
                    <a:pt x="45972" y="6165"/>
                  </a:cubicBezTo>
                  <a:cubicBezTo>
                    <a:pt x="47267" y="5191"/>
                    <a:pt x="47929" y="4268"/>
                    <a:pt x="47699" y="3713"/>
                  </a:cubicBezTo>
                  <a:cubicBezTo>
                    <a:pt x="47525" y="3290"/>
                    <a:pt x="46879" y="3206"/>
                    <a:pt x="46808" y="3195"/>
                  </a:cubicBezTo>
                  <a:cubicBezTo>
                    <a:pt x="46745" y="3186"/>
                    <a:pt x="46682" y="3182"/>
                    <a:pt x="46619" y="3182"/>
                  </a:cubicBezTo>
                  <a:cubicBezTo>
                    <a:pt x="45759" y="3182"/>
                    <a:pt x="44836" y="3927"/>
                    <a:pt x="44364" y="5167"/>
                  </a:cubicBezTo>
                  <a:cubicBezTo>
                    <a:pt x="45208" y="2844"/>
                    <a:pt x="44678" y="1889"/>
                    <a:pt x="43968" y="1889"/>
                  </a:cubicBezTo>
                  <a:cubicBezTo>
                    <a:pt x="43225" y="1889"/>
                    <a:pt x="42285" y="2933"/>
                    <a:pt x="42514" y="4549"/>
                  </a:cubicBezTo>
                  <a:cubicBezTo>
                    <a:pt x="42027" y="2746"/>
                    <a:pt x="41144" y="2054"/>
                    <a:pt x="40473" y="2054"/>
                  </a:cubicBezTo>
                  <a:cubicBezTo>
                    <a:pt x="39491" y="2054"/>
                    <a:pt x="38968" y="3541"/>
                    <a:pt x="40831" y="5187"/>
                  </a:cubicBezTo>
                  <a:cubicBezTo>
                    <a:pt x="40294" y="4754"/>
                    <a:pt x="39071" y="3871"/>
                    <a:pt x="38064" y="3871"/>
                  </a:cubicBezTo>
                  <a:cubicBezTo>
                    <a:pt x="37836" y="3871"/>
                    <a:pt x="37620" y="3916"/>
                    <a:pt x="37424" y="4022"/>
                  </a:cubicBezTo>
                  <a:cubicBezTo>
                    <a:pt x="37131" y="4216"/>
                    <a:pt x="37024" y="4415"/>
                    <a:pt x="37052" y="4609"/>
                  </a:cubicBezTo>
                  <a:cubicBezTo>
                    <a:pt x="33525" y="1819"/>
                    <a:pt x="28289" y="1"/>
                    <a:pt x="23087"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2" name="Google Shape;1112;p40"/>
            <p:cNvGrpSpPr/>
            <p:nvPr/>
          </p:nvGrpSpPr>
          <p:grpSpPr>
            <a:xfrm>
              <a:off x="4195200" y="1957875"/>
              <a:ext cx="1238225" cy="753825"/>
              <a:chOff x="4195200" y="3356100"/>
              <a:chExt cx="1238225" cy="753825"/>
            </a:xfrm>
          </p:grpSpPr>
          <p:sp>
            <p:nvSpPr>
              <p:cNvPr id="1113" name="Google Shape;1113;p40"/>
              <p:cNvSpPr/>
              <p:nvPr/>
            </p:nvSpPr>
            <p:spPr>
              <a:xfrm>
                <a:off x="4302375" y="3356100"/>
                <a:ext cx="950050" cy="753825"/>
              </a:xfrm>
              <a:custGeom>
                <a:avLst/>
                <a:gdLst/>
                <a:ahLst/>
                <a:cxnLst/>
                <a:rect l="l" t="t" r="r" b="b"/>
                <a:pathLst>
                  <a:path w="38002" h="30153" extrusionOk="0">
                    <a:moveTo>
                      <a:pt x="18798" y="1"/>
                    </a:moveTo>
                    <a:cubicBezTo>
                      <a:pt x="16282" y="1"/>
                      <a:pt x="13774" y="426"/>
                      <a:pt x="11471" y="1373"/>
                    </a:cubicBezTo>
                    <a:cubicBezTo>
                      <a:pt x="9530" y="2173"/>
                      <a:pt x="3985" y="4878"/>
                      <a:pt x="1648" y="10855"/>
                    </a:cubicBezTo>
                    <a:cubicBezTo>
                      <a:pt x="860" y="12871"/>
                      <a:pt x="662" y="14693"/>
                      <a:pt x="618" y="15925"/>
                    </a:cubicBezTo>
                    <a:cubicBezTo>
                      <a:pt x="0" y="17806"/>
                      <a:pt x="460" y="19850"/>
                      <a:pt x="1795" y="21225"/>
                    </a:cubicBezTo>
                    <a:cubicBezTo>
                      <a:pt x="2440" y="21890"/>
                      <a:pt x="3387" y="22405"/>
                      <a:pt x="4769" y="22603"/>
                    </a:cubicBezTo>
                    <a:lnTo>
                      <a:pt x="4765" y="22603"/>
                    </a:lnTo>
                    <a:cubicBezTo>
                      <a:pt x="4876" y="27257"/>
                      <a:pt x="11590" y="27566"/>
                      <a:pt x="11590" y="27566"/>
                    </a:cubicBezTo>
                    <a:lnTo>
                      <a:pt x="10556" y="29218"/>
                    </a:lnTo>
                    <a:lnTo>
                      <a:pt x="13618" y="30152"/>
                    </a:lnTo>
                    <a:lnTo>
                      <a:pt x="17072" y="26790"/>
                    </a:lnTo>
                    <a:cubicBezTo>
                      <a:pt x="18973" y="26714"/>
                      <a:pt x="20427" y="25538"/>
                      <a:pt x="20427" y="25538"/>
                    </a:cubicBezTo>
                    <a:cubicBezTo>
                      <a:pt x="21590" y="25953"/>
                      <a:pt x="22739" y="26148"/>
                      <a:pt x="23812" y="26148"/>
                    </a:cubicBezTo>
                    <a:cubicBezTo>
                      <a:pt x="27611" y="26148"/>
                      <a:pt x="30467" y="23712"/>
                      <a:pt x="29679" y="20013"/>
                    </a:cubicBezTo>
                    <a:lnTo>
                      <a:pt x="29679" y="20013"/>
                    </a:lnTo>
                    <a:cubicBezTo>
                      <a:pt x="29679" y="20013"/>
                      <a:pt x="29708" y="20014"/>
                      <a:pt x="29761" y="20014"/>
                    </a:cubicBezTo>
                    <a:cubicBezTo>
                      <a:pt x="30329" y="20014"/>
                      <a:pt x="33733" y="19908"/>
                      <a:pt x="35692" y="17430"/>
                    </a:cubicBezTo>
                    <a:cubicBezTo>
                      <a:pt x="38001" y="14515"/>
                      <a:pt x="36932" y="10590"/>
                      <a:pt x="36757" y="10015"/>
                    </a:cubicBezTo>
                    <a:cubicBezTo>
                      <a:pt x="35071" y="4404"/>
                      <a:pt x="26894" y="1"/>
                      <a:pt x="187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0"/>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0"/>
              <p:cNvSpPr/>
              <p:nvPr/>
            </p:nvSpPr>
            <p:spPr>
              <a:xfrm>
                <a:off x="4624900" y="3891350"/>
                <a:ext cx="107750" cy="110250"/>
              </a:xfrm>
              <a:custGeom>
                <a:avLst/>
                <a:gdLst/>
                <a:ahLst/>
                <a:cxnLst/>
                <a:rect l="l" t="t" r="r" b="b"/>
                <a:pathLst>
                  <a:path w="4310" h="4410" extrusionOk="0">
                    <a:moveTo>
                      <a:pt x="131" y="1"/>
                    </a:moveTo>
                    <a:lnTo>
                      <a:pt x="0" y="17"/>
                    </a:lnTo>
                    <a:cubicBezTo>
                      <a:pt x="293" y="2421"/>
                      <a:pt x="1446" y="3486"/>
                      <a:pt x="2365" y="3958"/>
                    </a:cubicBezTo>
                    <a:cubicBezTo>
                      <a:pt x="3157" y="4366"/>
                      <a:pt x="3898" y="4409"/>
                      <a:pt x="4183" y="4409"/>
                    </a:cubicBezTo>
                    <a:cubicBezTo>
                      <a:pt x="4258" y="4409"/>
                      <a:pt x="4302" y="4405"/>
                      <a:pt x="4310" y="4405"/>
                    </a:cubicBezTo>
                    <a:lnTo>
                      <a:pt x="4298" y="4275"/>
                    </a:lnTo>
                    <a:cubicBezTo>
                      <a:pt x="4296" y="4275"/>
                      <a:pt x="4261" y="4277"/>
                      <a:pt x="4199" y="4277"/>
                    </a:cubicBezTo>
                    <a:cubicBezTo>
                      <a:pt x="3937" y="4277"/>
                      <a:pt x="3194" y="4238"/>
                      <a:pt x="2416" y="3835"/>
                    </a:cubicBezTo>
                    <a:cubicBezTo>
                      <a:pt x="1145" y="3181"/>
                      <a:pt x="357" y="1854"/>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0"/>
              <p:cNvSpPr/>
              <p:nvPr/>
            </p:nvSpPr>
            <p:spPr>
              <a:xfrm>
                <a:off x="4336925" y="3379225"/>
                <a:ext cx="880450" cy="605775"/>
              </a:xfrm>
              <a:custGeom>
                <a:avLst/>
                <a:gdLst/>
                <a:ahLst/>
                <a:cxnLst/>
                <a:rect l="l" t="t" r="r" b="b"/>
                <a:pathLst>
                  <a:path w="35218" h="24231" extrusionOk="0">
                    <a:moveTo>
                      <a:pt x="17421" y="1"/>
                    </a:moveTo>
                    <a:cubicBezTo>
                      <a:pt x="15090" y="1"/>
                      <a:pt x="12766" y="395"/>
                      <a:pt x="10632" y="1272"/>
                    </a:cubicBezTo>
                    <a:cubicBezTo>
                      <a:pt x="8834" y="2012"/>
                      <a:pt x="3696" y="4524"/>
                      <a:pt x="1530" y="10057"/>
                    </a:cubicBezTo>
                    <a:cubicBezTo>
                      <a:pt x="801" y="11926"/>
                      <a:pt x="615" y="13618"/>
                      <a:pt x="575" y="14758"/>
                    </a:cubicBezTo>
                    <a:cubicBezTo>
                      <a:pt x="1" y="16501"/>
                      <a:pt x="429" y="18394"/>
                      <a:pt x="1664" y="19666"/>
                    </a:cubicBezTo>
                    <a:cubicBezTo>
                      <a:pt x="2432" y="20456"/>
                      <a:pt x="3658" y="21025"/>
                      <a:pt x="5597" y="21025"/>
                    </a:cubicBezTo>
                    <a:cubicBezTo>
                      <a:pt x="5630" y="21025"/>
                      <a:pt x="5663" y="21025"/>
                      <a:pt x="5697" y="21024"/>
                    </a:cubicBezTo>
                    <a:cubicBezTo>
                      <a:pt x="5697" y="21024"/>
                      <a:pt x="6686" y="20875"/>
                      <a:pt x="8216" y="20875"/>
                    </a:cubicBezTo>
                    <a:cubicBezTo>
                      <a:pt x="10553" y="20875"/>
                      <a:pt x="14151" y="21224"/>
                      <a:pt x="17413" y="22985"/>
                    </a:cubicBezTo>
                    <a:cubicBezTo>
                      <a:pt x="18996" y="23842"/>
                      <a:pt x="20608" y="24231"/>
                      <a:pt x="22069" y="24231"/>
                    </a:cubicBezTo>
                    <a:cubicBezTo>
                      <a:pt x="25589" y="24231"/>
                      <a:pt x="28237" y="21973"/>
                      <a:pt x="27509" y="18545"/>
                    </a:cubicBezTo>
                    <a:lnTo>
                      <a:pt x="27509" y="18545"/>
                    </a:lnTo>
                    <a:cubicBezTo>
                      <a:pt x="27509" y="18545"/>
                      <a:pt x="27534" y="18546"/>
                      <a:pt x="27582" y="18546"/>
                    </a:cubicBezTo>
                    <a:cubicBezTo>
                      <a:pt x="28099" y="18546"/>
                      <a:pt x="31257" y="18449"/>
                      <a:pt x="33078" y="16153"/>
                    </a:cubicBezTo>
                    <a:cubicBezTo>
                      <a:pt x="35217" y="13451"/>
                      <a:pt x="34227" y="9811"/>
                      <a:pt x="34064" y="9281"/>
                    </a:cubicBezTo>
                    <a:cubicBezTo>
                      <a:pt x="32502" y="4083"/>
                      <a:pt x="24924" y="1"/>
                      <a:pt x="1742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0"/>
              <p:cNvSpPr/>
              <p:nvPr/>
            </p:nvSpPr>
            <p:spPr>
              <a:xfrm>
                <a:off x="5024650" y="3842825"/>
                <a:ext cx="2500" cy="425"/>
              </a:xfrm>
              <a:custGeom>
                <a:avLst/>
                <a:gdLst/>
                <a:ahLst/>
                <a:cxnLst/>
                <a:rect l="l" t="t" r="r" b="b"/>
                <a:pathLst>
                  <a:path w="100" h="17" extrusionOk="0">
                    <a:moveTo>
                      <a:pt x="0" y="1"/>
                    </a:moveTo>
                    <a:lnTo>
                      <a:pt x="95" y="17"/>
                    </a:lnTo>
                    <a:cubicBezTo>
                      <a:pt x="95" y="17"/>
                      <a:pt x="99" y="9"/>
                      <a:pt x="99"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0"/>
              <p:cNvSpPr/>
              <p:nvPr/>
            </p:nvSpPr>
            <p:spPr>
              <a:xfrm>
                <a:off x="4640050" y="3638150"/>
                <a:ext cx="392625" cy="204700"/>
              </a:xfrm>
              <a:custGeom>
                <a:avLst/>
                <a:gdLst/>
                <a:ahLst/>
                <a:cxnLst/>
                <a:rect l="l" t="t" r="r" b="b"/>
                <a:pathLst>
                  <a:path w="15705" h="8188" extrusionOk="0">
                    <a:moveTo>
                      <a:pt x="2420" y="1"/>
                    </a:moveTo>
                    <a:cubicBezTo>
                      <a:pt x="2087" y="1"/>
                      <a:pt x="1775" y="44"/>
                      <a:pt x="1505" y="116"/>
                    </a:cubicBezTo>
                    <a:cubicBezTo>
                      <a:pt x="713" y="326"/>
                      <a:pt x="151" y="781"/>
                      <a:pt x="0" y="1340"/>
                    </a:cubicBezTo>
                    <a:lnTo>
                      <a:pt x="190" y="1391"/>
                    </a:lnTo>
                    <a:cubicBezTo>
                      <a:pt x="325" y="904"/>
                      <a:pt x="836" y="500"/>
                      <a:pt x="1557" y="306"/>
                    </a:cubicBezTo>
                    <a:cubicBezTo>
                      <a:pt x="1810" y="239"/>
                      <a:pt x="2107" y="195"/>
                      <a:pt x="2420" y="195"/>
                    </a:cubicBezTo>
                    <a:cubicBezTo>
                      <a:pt x="3157" y="195"/>
                      <a:pt x="3993" y="421"/>
                      <a:pt x="4638" y="1066"/>
                    </a:cubicBezTo>
                    <a:cubicBezTo>
                      <a:pt x="6104" y="2528"/>
                      <a:pt x="7316" y="3459"/>
                      <a:pt x="11748" y="4049"/>
                    </a:cubicBezTo>
                    <a:cubicBezTo>
                      <a:pt x="13095" y="4231"/>
                      <a:pt x="14081" y="4738"/>
                      <a:pt x="14679" y="5558"/>
                    </a:cubicBezTo>
                    <a:cubicBezTo>
                      <a:pt x="15535" y="6726"/>
                      <a:pt x="15289" y="8156"/>
                      <a:pt x="15285" y="8168"/>
                    </a:cubicBezTo>
                    <a:lnTo>
                      <a:pt x="15384" y="8188"/>
                    </a:lnTo>
                    <a:lnTo>
                      <a:pt x="15483" y="8188"/>
                    </a:lnTo>
                    <a:cubicBezTo>
                      <a:pt x="15511" y="8010"/>
                      <a:pt x="15705" y="6627"/>
                      <a:pt x="14842" y="5443"/>
                    </a:cubicBezTo>
                    <a:cubicBezTo>
                      <a:pt x="14212" y="4576"/>
                      <a:pt x="13178" y="4041"/>
                      <a:pt x="11772" y="3855"/>
                    </a:cubicBezTo>
                    <a:cubicBezTo>
                      <a:pt x="10061" y="3625"/>
                      <a:pt x="8837" y="3348"/>
                      <a:pt x="7894" y="3007"/>
                    </a:cubicBezTo>
                    <a:lnTo>
                      <a:pt x="7894" y="3007"/>
                    </a:lnTo>
                    <a:cubicBezTo>
                      <a:pt x="7902" y="3015"/>
                      <a:pt x="7910" y="3023"/>
                      <a:pt x="7914" y="3035"/>
                    </a:cubicBezTo>
                    <a:lnTo>
                      <a:pt x="7752" y="3150"/>
                    </a:lnTo>
                    <a:cubicBezTo>
                      <a:pt x="7692" y="3063"/>
                      <a:pt x="7633" y="2975"/>
                      <a:pt x="7581" y="2884"/>
                    </a:cubicBezTo>
                    <a:cubicBezTo>
                      <a:pt x="6318" y="2373"/>
                      <a:pt x="5589" y="1732"/>
                      <a:pt x="4781" y="928"/>
                    </a:cubicBezTo>
                    <a:cubicBezTo>
                      <a:pt x="4175" y="326"/>
                      <a:pt x="3418" y="64"/>
                      <a:pt x="2713" y="9"/>
                    </a:cubicBezTo>
                    <a:cubicBezTo>
                      <a:pt x="2705" y="68"/>
                      <a:pt x="2701" y="108"/>
                      <a:pt x="2701" y="116"/>
                    </a:cubicBezTo>
                    <a:lnTo>
                      <a:pt x="2503" y="84"/>
                    </a:lnTo>
                    <a:cubicBezTo>
                      <a:pt x="2503" y="84"/>
                      <a:pt x="2507" y="52"/>
                      <a:pt x="251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0"/>
              <p:cNvSpPr/>
              <p:nvPr/>
            </p:nvSpPr>
            <p:spPr>
              <a:xfrm>
                <a:off x="5196250" y="3648550"/>
                <a:ext cx="5375" cy="9525"/>
              </a:xfrm>
              <a:custGeom>
                <a:avLst/>
                <a:gdLst/>
                <a:ahLst/>
                <a:cxnLst/>
                <a:rect l="l" t="t" r="r" b="b"/>
                <a:pathLst>
                  <a:path w="215" h="381" extrusionOk="0">
                    <a:moveTo>
                      <a:pt x="44" y="1"/>
                    </a:moveTo>
                    <a:cubicBezTo>
                      <a:pt x="44" y="1"/>
                      <a:pt x="28" y="25"/>
                      <a:pt x="0" y="68"/>
                    </a:cubicBezTo>
                    <a:cubicBezTo>
                      <a:pt x="12" y="171"/>
                      <a:pt x="20" y="274"/>
                      <a:pt x="32" y="381"/>
                    </a:cubicBezTo>
                    <a:cubicBezTo>
                      <a:pt x="139" y="223"/>
                      <a:pt x="202" y="120"/>
                      <a:pt x="214" y="100"/>
                    </a:cubicBezTo>
                    <a:lnTo>
                      <a:pt x="44"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0"/>
              <p:cNvSpPr/>
              <p:nvPr/>
            </p:nvSpPr>
            <p:spPr>
              <a:xfrm>
                <a:off x="4899775" y="3546475"/>
                <a:ext cx="297300" cy="174200"/>
              </a:xfrm>
              <a:custGeom>
                <a:avLst/>
                <a:gdLst/>
                <a:ahLst/>
                <a:cxnLst/>
                <a:rect l="l" t="t" r="r" b="b"/>
                <a:pathLst>
                  <a:path w="11892" h="6968" extrusionOk="0">
                    <a:moveTo>
                      <a:pt x="143" y="0"/>
                    </a:moveTo>
                    <a:lnTo>
                      <a:pt x="143" y="0"/>
                    </a:lnTo>
                    <a:cubicBezTo>
                      <a:pt x="1" y="1470"/>
                      <a:pt x="654" y="2713"/>
                      <a:pt x="2028" y="3593"/>
                    </a:cubicBezTo>
                    <a:cubicBezTo>
                      <a:pt x="2500" y="3894"/>
                      <a:pt x="2979" y="4104"/>
                      <a:pt x="3363" y="4242"/>
                    </a:cubicBezTo>
                    <a:cubicBezTo>
                      <a:pt x="3407" y="4187"/>
                      <a:pt x="3454" y="4135"/>
                      <a:pt x="3502" y="4080"/>
                    </a:cubicBezTo>
                    <a:cubicBezTo>
                      <a:pt x="3114" y="3945"/>
                      <a:pt x="2615" y="3731"/>
                      <a:pt x="2131" y="3422"/>
                    </a:cubicBezTo>
                    <a:cubicBezTo>
                      <a:pt x="805" y="2575"/>
                      <a:pt x="203" y="1430"/>
                      <a:pt x="341" y="16"/>
                    </a:cubicBezTo>
                    <a:lnTo>
                      <a:pt x="143" y="0"/>
                    </a:lnTo>
                    <a:close/>
                    <a:moveTo>
                      <a:pt x="11859" y="4151"/>
                    </a:moveTo>
                    <a:cubicBezTo>
                      <a:pt x="11606" y="4547"/>
                      <a:pt x="10247" y="6528"/>
                      <a:pt x="8358" y="6753"/>
                    </a:cubicBezTo>
                    <a:cubicBezTo>
                      <a:pt x="8318" y="6825"/>
                      <a:pt x="8279" y="6896"/>
                      <a:pt x="8231" y="6967"/>
                    </a:cubicBezTo>
                    <a:cubicBezTo>
                      <a:pt x="10077" y="6833"/>
                      <a:pt x="11420" y="5149"/>
                      <a:pt x="11891" y="4464"/>
                    </a:cubicBezTo>
                    <a:cubicBezTo>
                      <a:pt x="11879" y="4357"/>
                      <a:pt x="11871" y="4254"/>
                      <a:pt x="11859" y="415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0"/>
              <p:cNvSpPr/>
              <p:nvPr/>
            </p:nvSpPr>
            <p:spPr>
              <a:xfrm>
                <a:off x="4441200" y="3518150"/>
                <a:ext cx="5375" cy="4675"/>
              </a:xfrm>
              <a:custGeom>
                <a:avLst/>
                <a:gdLst/>
                <a:ahLst/>
                <a:cxnLst/>
                <a:rect l="l" t="t" r="r" b="b"/>
                <a:pathLst>
                  <a:path w="215" h="187" extrusionOk="0">
                    <a:moveTo>
                      <a:pt x="215" y="0"/>
                    </a:moveTo>
                    <a:lnTo>
                      <a:pt x="215" y="0"/>
                    </a:lnTo>
                    <a:cubicBezTo>
                      <a:pt x="92" y="52"/>
                      <a:pt x="13" y="91"/>
                      <a:pt x="1" y="99"/>
                    </a:cubicBezTo>
                    <a:lnTo>
                      <a:pt x="44" y="186"/>
                    </a:lnTo>
                    <a:cubicBezTo>
                      <a:pt x="100" y="123"/>
                      <a:pt x="159" y="60"/>
                      <a:pt x="215"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0"/>
              <p:cNvSpPr/>
              <p:nvPr/>
            </p:nvSpPr>
            <p:spPr>
              <a:xfrm>
                <a:off x="4442300" y="3506750"/>
                <a:ext cx="169050" cy="224225"/>
              </a:xfrm>
              <a:custGeom>
                <a:avLst/>
                <a:gdLst/>
                <a:ahLst/>
                <a:cxnLst/>
                <a:rect l="l" t="t" r="r" b="b"/>
                <a:pathLst>
                  <a:path w="6762" h="8969" extrusionOk="0">
                    <a:moveTo>
                      <a:pt x="2123" y="1"/>
                    </a:moveTo>
                    <a:cubicBezTo>
                      <a:pt x="1335" y="1"/>
                      <a:pt x="543" y="294"/>
                      <a:pt x="171" y="456"/>
                    </a:cubicBezTo>
                    <a:cubicBezTo>
                      <a:pt x="115" y="516"/>
                      <a:pt x="56" y="579"/>
                      <a:pt x="0" y="642"/>
                    </a:cubicBezTo>
                    <a:lnTo>
                      <a:pt x="44" y="734"/>
                    </a:lnTo>
                    <a:cubicBezTo>
                      <a:pt x="60" y="726"/>
                      <a:pt x="1117" y="199"/>
                      <a:pt x="2131" y="199"/>
                    </a:cubicBezTo>
                    <a:cubicBezTo>
                      <a:pt x="2432" y="199"/>
                      <a:pt x="2725" y="246"/>
                      <a:pt x="2991" y="365"/>
                    </a:cubicBezTo>
                    <a:cubicBezTo>
                      <a:pt x="3434" y="563"/>
                      <a:pt x="3735" y="951"/>
                      <a:pt x="3886" y="1514"/>
                    </a:cubicBezTo>
                    <a:cubicBezTo>
                      <a:pt x="4092" y="2278"/>
                      <a:pt x="3981" y="3090"/>
                      <a:pt x="3874" y="3878"/>
                    </a:cubicBezTo>
                    <a:cubicBezTo>
                      <a:pt x="3632" y="5677"/>
                      <a:pt x="3379" y="7534"/>
                      <a:pt x="6686" y="8968"/>
                    </a:cubicBezTo>
                    <a:lnTo>
                      <a:pt x="6761" y="8786"/>
                    </a:lnTo>
                    <a:cubicBezTo>
                      <a:pt x="3597" y="7412"/>
                      <a:pt x="3826" y="5708"/>
                      <a:pt x="4072" y="3906"/>
                    </a:cubicBezTo>
                    <a:cubicBezTo>
                      <a:pt x="4179" y="3098"/>
                      <a:pt x="4294" y="2262"/>
                      <a:pt x="4080" y="1462"/>
                    </a:cubicBezTo>
                    <a:cubicBezTo>
                      <a:pt x="3914" y="841"/>
                      <a:pt x="3573" y="409"/>
                      <a:pt x="3070" y="183"/>
                    </a:cubicBezTo>
                    <a:cubicBezTo>
                      <a:pt x="2777" y="52"/>
                      <a:pt x="2448" y="1"/>
                      <a:pt x="21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0"/>
              <p:cNvSpPr/>
              <p:nvPr/>
            </p:nvSpPr>
            <p:spPr>
              <a:xfrm>
                <a:off x="4349400" y="3744025"/>
                <a:ext cx="2125" cy="4175"/>
              </a:xfrm>
              <a:custGeom>
                <a:avLst/>
                <a:gdLst/>
                <a:ahLst/>
                <a:cxnLst/>
                <a:rect l="l" t="t" r="r" b="b"/>
                <a:pathLst>
                  <a:path w="85" h="167" extrusionOk="0">
                    <a:moveTo>
                      <a:pt x="84" y="0"/>
                    </a:moveTo>
                    <a:lnTo>
                      <a:pt x="84" y="0"/>
                    </a:lnTo>
                    <a:cubicBezTo>
                      <a:pt x="56" y="36"/>
                      <a:pt x="29" y="71"/>
                      <a:pt x="1" y="107"/>
                    </a:cubicBezTo>
                    <a:lnTo>
                      <a:pt x="76" y="166"/>
                    </a:lnTo>
                    <a:cubicBezTo>
                      <a:pt x="80" y="115"/>
                      <a:pt x="80" y="59"/>
                      <a:pt x="84"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0"/>
              <p:cNvSpPr/>
              <p:nvPr/>
            </p:nvSpPr>
            <p:spPr>
              <a:xfrm>
                <a:off x="4351300" y="3710950"/>
                <a:ext cx="130325" cy="38825"/>
              </a:xfrm>
              <a:custGeom>
                <a:avLst/>
                <a:gdLst/>
                <a:ahLst/>
                <a:cxnLst/>
                <a:rect l="l" t="t" r="r" b="b"/>
                <a:pathLst>
                  <a:path w="5213" h="1553" extrusionOk="0">
                    <a:moveTo>
                      <a:pt x="3125" y="0"/>
                    </a:moveTo>
                    <a:cubicBezTo>
                      <a:pt x="2705" y="0"/>
                      <a:pt x="2309" y="48"/>
                      <a:pt x="1941" y="139"/>
                    </a:cubicBezTo>
                    <a:cubicBezTo>
                      <a:pt x="1937" y="182"/>
                      <a:pt x="1933" y="230"/>
                      <a:pt x="1929" y="277"/>
                    </a:cubicBezTo>
                    <a:lnTo>
                      <a:pt x="1731" y="262"/>
                    </a:lnTo>
                    <a:lnTo>
                      <a:pt x="1735" y="194"/>
                    </a:lnTo>
                    <a:lnTo>
                      <a:pt x="1735" y="194"/>
                    </a:lnTo>
                    <a:cubicBezTo>
                      <a:pt x="1046" y="404"/>
                      <a:pt x="460" y="784"/>
                      <a:pt x="8" y="1323"/>
                    </a:cubicBezTo>
                    <a:cubicBezTo>
                      <a:pt x="4" y="1382"/>
                      <a:pt x="4" y="1438"/>
                      <a:pt x="0" y="1489"/>
                    </a:cubicBezTo>
                    <a:lnTo>
                      <a:pt x="79" y="1553"/>
                    </a:lnTo>
                    <a:cubicBezTo>
                      <a:pt x="915" y="483"/>
                      <a:pt x="2107" y="202"/>
                      <a:pt x="3129" y="202"/>
                    </a:cubicBezTo>
                    <a:cubicBezTo>
                      <a:pt x="4230" y="202"/>
                      <a:pt x="5126" y="527"/>
                      <a:pt x="5141" y="535"/>
                    </a:cubicBezTo>
                    <a:lnTo>
                      <a:pt x="5213" y="349"/>
                    </a:lnTo>
                    <a:cubicBezTo>
                      <a:pt x="5177" y="337"/>
                      <a:pt x="4341" y="28"/>
                      <a:pt x="326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0"/>
              <p:cNvSpPr/>
              <p:nvPr/>
            </p:nvSpPr>
            <p:spPr>
              <a:xfrm>
                <a:off x="4394575" y="3659050"/>
                <a:ext cx="40900" cy="58850"/>
              </a:xfrm>
              <a:custGeom>
                <a:avLst/>
                <a:gdLst/>
                <a:ahLst/>
                <a:cxnLst/>
                <a:rect l="l" t="t" r="r" b="b"/>
                <a:pathLst>
                  <a:path w="1636" h="2354" extrusionOk="0">
                    <a:moveTo>
                      <a:pt x="1561" y="1"/>
                    </a:moveTo>
                    <a:cubicBezTo>
                      <a:pt x="1426" y="1"/>
                      <a:pt x="1133" y="32"/>
                      <a:pt x="828" y="274"/>
                    </a:cubicBezTo>
                    <a:cubicBezTo>
                      <a:pt x="372" y="638"/>
                      <a:pt x="99" y="1308"/>
                      <a:pt x="4" y="2270"/>
                    </a:cubicBezTo>
                    <a:lnTo>
                      <a:pt x="0" y="2338"/>
                    </a:lnTo>
                    <a:lnTo>
                      <a:pt x="198" y="2353"/>
                    </a:lnTo>
                    <a:cubicBezTo>
                      <a:pt x="202" y="2306"/>
                      <a:pt x="206" y="2258"/>
                      <a:pt x="210" y="2215"/>
                    </a:cubicBezTo>
                    <a:cubicBezTo>
                      <a:pt x="301" y="1363"/>
                      <a:pt x="559" y="749"/>
                      <a:pt x="947" y="432"/>
                    </a:cubicBezTo>
                    <a:cubicBezTo>
                      <a:pt x="1208" y="222"/>
                      <a:pt x="1454" y="199"/>
                      <a:pt x="1557" y="199"/>
                    </a:cubicBezTo>
                    <a:lnTo>
                      <a:pt x="1608" y="199"/>
                    </a:lnTo>
                    <a:lnTo>
                      <a:pt x="1636" y="5"/>
                    </a:lnTo>
                    <a:cubicBezTo>
                      <a:pt x="1632" y="5"/>
                      <a:pt x="1604"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0"/>
              <p:cNvSpPr/>
              <p:nvPr/>
            </p:nvSpPr>
            <p:spPr>
              <a:xfrm>
                <a:off x="4974625" y="3960275"/>
                <a:ext cx="4500" cy="2700"/>
              </a:xfrm>
              <a:custGeom>
                <a:avLst/>
                <a:gdLst/>
                <a:ahLst/>
                <a:cxnLst/>
                <a:rect l="l" t="t" r="r" b="b"/>
                <a:pathLst>
                  <a:path w="180" h="108" extrusionOk="0">
                    <a:moveTo>
                      <a:pt x="171" y="1"/>
                    </a:moveTo>
                    <a:cubicBezTo>
                      <a:pt x="116" y="36"/>
                      <a:pt x="56" y="72"/>
                      <a:pt x="1" y="107"/>
                    </a:cubicBezTo>
                    <a:cubicBezTo>
                      <a:pt x="104" y="104"/>
                      <a:pt x="167" y="100"/>
                      <a:pt x="179" y="96"/>
                    </a:cubicBezTo>
                    <a:lnTo>
                      <a:pt x="171"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0"/>
              <p:cNvSpPr/>
              <p:nvPr/>
            </p:nvSpPr>
            <p:spPr>
              <a:xfrm>
                <a:off x="4780350" y="3768975"/>
                <a:ext cx="198575" cy="194000"/>
              </a:xfrm>
              <a:custGeom>
                <a:avLst/>
                <a:gdLst/>
                <a:ahLst/>
                <a:cxnLst/>
                <a:rect l="l" t="t" r="r" b="b"/>
                <a:pathLst>
                  <a:path w="7943" h="7760" extrusionOk="0">
                    <a:moveTo>
                      <a:pt x="1367" y="0"/>
                    </a:moveTo>
                    <a:cubicBezTo>
                      <a:pt x="959" y="0"/>
                      <a:pt x="504" y="95"/>
                      <a:pt x="1" y="281"/>
                    </a:cubicBezTo>
                    <a:lnTo>
                      <a:pt x="72" y="468"/>
                    </a:lnTo>
                    <a:cubicBezTo>
                      <a:pt x="551" y="289"/>
                      <a:pt x="983" y="198"/>
                      <a:pt x="1367" y="198"/>
                    </a:cubicBezTo>
                    <a:cubicBezTo>
                      <a:pt x="1771" y="198"/>
                      <a:pt x="2120" y="297"/>
                      <a:pt x="2409" y="499"/>
                    </a:cubicBezTo>
                    <a:cubicBezTo>
                      <a:pt x="3344" y="1137"/>
                      <a:pt x="3367" y="2618"/>
                      <a:pt x="3367" y="2626"/>
                    </a:cubicBezTo>
                    <a:cubicBezTo>
                      <a:pt x="3276" y="4417"/>
                      <a:pt x="3700" y="5771"/>
                      <a:pt x="4631" y="6654"/>
                    </a:cubicBezTo>
                    <a:cubicBezTo>
                      <a:pt x="5665" y="7641"/>
                      <a:pt x="7027" y="7759"/>
                      <a:pt x="7637" y="7759"/>
                    </a:cubicBezTo>
                    <a:lnTo>
                      <a:pt x="7772" y="7759"/>
                    </a:lnTo>
                    <a:cubicBezTo>
                      <a:pt x="7827" y="7724"/>
                      <a:pt x="7887" y="7688"/>
                      <a:pt x="7942" y="7653"/>
                    </a:cubicBezTo>
                    <a:lnTo>
                      <a:pt x="7930" y="7550"/>
                    </a:lnTo>
                    <a:cubicBezTo>
                      <a:pt x="7926" y="7554"/>
                      <a:pt x="7831" y="7561"/>
                      <a:pt x="7665" y="7561"/>
                    </a:cubicBezTo>
                    <a:cubicBezTo>
                      <a:pt x="7103" y="7561"/>
                      <a:pt x="5756" y="7454"/>
                      <a:pt x="4766" y="6512"/>
                    </a:cubicBezTo>
                    <a:cubicBezTo>
                      <a:pt x="3942" y="5724"/>
                      <a:pt x="3534" y="4539"/>
                      <a:pt x="3554" y="2983"/>
                    </a:cubicBezTo>
                    <a:lnTo>
                      <a:pt x="3554" y="2983"/>
                    </a:lnTo>
                    <a:cubicBezTo>
                      <a:pt x="3550" y="2987"/>
                      <a:pt x="3546" y="2995"/>
                      <a:pt x="3542" y="3002"/>
                    </a:cubicBezTo>
                    <a:lnTo>
                      <a:pt x="3371" y="2903"/>
                    </a:lnTo>
                    <a:cubicBezTo>
                      <a:pt x="3427" y="2804"/>
                      <a:pt x="3494" y="2717"/>
                      <a:pt x="3565" y="2642"/>
                    </a:cubicBezTo>
                    <a:cubicBezTo>
                      <a:pt x="3565" y="2638"/>
                      <a:pt x="3565" y="2634"/>
                      <a:pt x="3565" y="2630"/>
                    </a:cubicBezTo>
                    <a:cubicBezTo>
                      <a:pt x="3565" y="2563"/>
                      <a:pt x="3542" y="1034"/>
                      <a:pt x="2524" y="333"/>
                    </a:cubicBezTo>
                    <a:cubicBezTo>
                      <a:pt x="2199" y="111"/>
                      <a:pt x="1811" y="0"/>
                      <a:pt x="13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0"/>
              <p:cNvSpPr/>
              <p:nvPr/>
            </p:nvSpPr>
            <p:spPr>
              <a:xfrm>
                <a:off x="4864625" y="3822825"/>
                <a:ext cx="89350" cy="21225"/>
              </a:xfrm>
              <a:custGeom>
                <a:avLst/>
                <a:gdLst/>
                <a:ahLst/>
                <a:cxnLst/>
                <a:rect l="l" t="t" r="r" b="b"/>
                <a:pathLst>
                  <a:path w="3574" h="849" extrusionOk="0">
                    <a:moveTo>
                      <a:pt x="1478" y="1"/>
                    </a:moveTo>
                    <a:cubicBezTo>
                      <a:pt x="999" y="1"/>
                      <a:pt x="531" y="124"/>
                      <a:pt x="194" y="488"/>
                    </a:cubicBezTo>
                    <a:cubicBezTo>
                      <a:pt x="123" y="563"/>
                      <a:pt x="56" y="650"/>
                      <a:pt x="0" y="749"/>
                    </a:cubicBezTo>
                    <a:lnTo>
                      <a:pt x="171" y="848"/>
                    </a:lnTo>
                    <a:cubicBezTo>
                      <a:pt x="175" y="841"/>
                      <a:pt x="179" y="833"/>
                      <a:pt x="183" y="829"/>
                    </a:cubicBezTo>
                    <a:cubicBezTo>
                      <a:pt x="476" y="357"/>
                      <a:pt x="963" y="207"/>
                      <a:pt x="1478" y="207"/>
                    </a:cubicBezTo>
                    <a:cubicBezTo>
                      <a:pt x="2428" y="207"/>
                      <a:pt x="3466" y="734"/>
                      <a:pt x="3482" y="742"/>
                    </a:cubicBezTo>
                    <a:lnTo>
                      <a:pt x="3573" y="563"/>
                    </a:lnTo>
                    <a:cubicBezTo>
                      <a:pt x="3506" y="528"/>
                      <a:pt x="2464" y="1"/>
                      <a:pt x="14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0"/>
              <p:cNvSpPr/>
              <p:nvPr/>
            </p:nvSpPr>
            <p:spPr>
              <a:xfrm>
                <a:off x="4761050" y="3501025"/>
                <a:ext cx="76850" cy="215875"/>
              </a:xfrm>
              <a:custGeom>
                <a:avLst/>
                <a:gdLst/>
                <a:ahLst/>
                <a:cxnLst/>
                <a:rect l="l" t="t" r="r" b="b"/>
                <a:pathLst>
                  <a:path w="3074" h="8635" extrusionOk="0">
                    <a:moveTo>
                      <a:pt x="76" y="0"/>
                    </a:moveTo>
                    <a:lnTo>
                      <a:pt x="0" y="182"/>
                    </a:lnTo>
                    <a:cubicBezTo>
                      <a:pt x="1577" y="840"/>
                      <a:pt x="2484" y="1644"/>
                      <a:pt x="2698" y="2575"/>
                    </a:cubicBezTo>
                    <a:cubicBezTo>
                      <a:pt x="2836" y="3189"/>
                      <a:pt x="2662" y="3739"/>
                      <a:pt x="2456" y="4369"/>
                    </a:cubicBezTo>
                    <a:cubicBezTo>
                      <a:pt x="2226" y="5086"/>
                      <a:pt x="1965" y="5898"/>
                      <a:pt x="2175" y="6943"/>
                    </a:cubicBezTo>
                    <a:cubicBezTo>
                      <a:pt x="2274" y="7439"/>
                      <a:pt x="2464" y="7918"/>
                      <a:pt x="2741" y="8369"/>
                    </a:cubicBezTo>
                    <a:cubicBezTo>
                      <a:pt x="2793" y="8460"/>
                      <a:pt x="2852" y="8548"/>
                      <a:pt x="2912" y="8635"/>
                    </a:cubicBezTo>
                    <a:lnTo>
                      <a:pt x="3074" y="8520"/>
                    </a:lnTo>
                    <a:cubicBezTo>
                      <a:pt x="3070" y="8508"/>
                      <a:pt x="3062" y="8500"/>
                      <a:pt x="3054" y="8492"/>
                    </a:cubicBezTo>
                    <a:cubicBezTo>
                      <a:pt x="2710" y="7993"/>
                      <a:pt x="2480" y="7458"/>
                      <a:pt x="2369" y="6904"/>
                    </a:cubicBezTo>
                    <a:cubicBezTo>
                      <a:pt x="2167" y="5910"/>
                      <a:pt x="2412" y="5157"/>
                      <a:pt x="2646" y="4432"/>
                    </a:cubicBezTo>
                    <a:cubicBezTo>
                      <a:pt x="2848" y="3799"/>
                      <a:pt x="3042" y="3200"/>
                      <a:pt x="2888" y="2531"/>
                    </a:cubicBezTo>
                    <a:cubicBezTo>
                      <a:pt x="2662" y="1533"/>
                      <a:pt x="1715" y="681"/>
                      <a:pt x="7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0"/>
              <p:cNvSpPr/>
              <p:nvPr/>
            </p:nvSpPr>
            <p:spPr>
              <a:xfrm>
                <a:off x="4526650" y="3901150"/>
                <a:ext cx="2900" cy="1425"/>
              </a:xfrm>
              <a:custGeom>
                <a:avLst/>
                <a:gdLst/>
                <a:ahLst/>
                <a:cxnLst/>
                <a:rect l="l" t="t" r="r" b="b"/>
                <a:pathLst>
                  <a:path w="116" h="57" extrusionOk="0">
                    <a:moveTo>
                      <a:pt x="116" y="1"/>
                    </a:moveTo>
                    <a:lnTo>
                      <a:pt x="116" y="1"/>
                    </a:lnTo>
                    <a:cubicBezTo>
                      <a:pt x="76" y="5"/>
                      <a:pt x="37" y="5"/>
                      <a:pt x="1" y="5"/>
                    </a:cubicBezTo>
                    <a:cubicBezTo>
                      <a:pt x="17" y="37"/>
                      <a:pt x="29" y="52"/>
                      <a:pt x="29" y="56"/>
                    </a:cubicBezTo>
                    <a:lnTo>
                      <a:pt x="116" y="1"/>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0"/>
              <p:cNvSpPr/>
              <p:nvPr/>
            </p:nvSpPr>
            <p:spPr>
              <a:xfrm>
                <a:off x="4492600" y="3795700"/>
                <a:ext cx="39025" cy="105575"/>
              </a:xfrm>
              <a:custGeom>
                <a:avLst/>
                <a:gdLst/>
                <a:ahLst/>
                <a:cxnLst/>
                <a:rect l="l" t="t" r="r" b="b"/>
                <a:pathLst>
                  <a:path w="1561" h="4223" extrusionOk="0">
                    <a:moveTo>
                      <a:pt x="1212" y="1"/>
                    </a:moveTo>
                    <a:lnTo>
                      <a:pt x="1212" y="1"/>
                    </a:lnTo>
                    <a:cubicBezTo>
                      <a:pt x="0" y="1664"/>
                      <a:pt x="1161" y="3866"/>
                      <a:pt x="1363" y="4223"/>
                    </a:cubicBezTo>
                    <a:cubicBezTo>
                      <a:pt x="1399" y="4223"/>
                      <a:pt x="1438" y="4223"/>
                      <a:pt x="1478" y="4219"/>
                    </a:cubicBezTo>
                    <a:lnTo>
                      <a:pt x="1561" y="4167"/>
                    </a:lnTo>
                    <a:cubicBezTo>
                      <a:pt x="1545" y="4144"/>
                      <a:pt x="135" y="1815"/>
                      <a:pt x="1371" y="115"/>
                    </a:cubicBezTo>
                    <a:lnTo>
                      <a:pt x="121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0"/>
              <p:cNvSpPr/>
              <p:nvPr/>
            </p:nvSpPr>
            <p:spPr>
              <a:xfrm>
                <a:off x="4690650" y="3920975"/>
                <a:ext cx="6250" cy="2500"/>
              </a:xfrm>
              <a:custGeom>
                <a:avLst/>
                <a:gdLst/>
                <a:ahLst/>
                <a:cxnLst/>
                <a:rect l="l" t="t" r="r" b="b"/>
                <a:pathLst>
                  <a:path w="250" h="100" extrusionOk="0">
                    <a:moveTo>
                      <a:pt x="0" y="0"/>
                    </a:moveTo>
                    <a:lnTo>
                      <a:pt x="4" y="99"/>
                    </a:lnTo>
                    <a:cubicBezTo>
                      <a:pt x="8" y="99"/>
                      <a:pt x="99" y="95"/>
                      <a:pt x="250" y="71"/>
                    </a:cubicBezTo>
                    <a:cubicBezTo>
                      <a:pt x="166" y="48"/>
                      <a:pt x="83" y="24"/>
                      <a:pt x="0"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0"/>
              <p:cNvSpPr/>
              <p:nvPr/>
            </p:nvSpPr>
            <p:spPr>
              <a:xfrm>
                <a:off x="4690650" y="3870275"/>
                <a:ext cx="75875" cy="52500"/>
              </a:xfrm>
              <a:custGeom>
                <a:avLst/>
                <a:gdLst/>
                <a:ahLst/>
                <a:cxnLst/>
                <a:rect l="l" t="t" r="r" b="b"/>
                <a:pathLst>
                  <a:path w="3035" h="2100" extrusionOk="0">
                    <a:moveTo>
                      <a:pt x="2860" y="0"/>
                    </a:moveTo>
                    <a:cubicBezTo>
                      <a:pt x="1810" y="1870"/>
                      <a:pt x="16" y="1929"/>
                      <a:pt x="0" y="1929"/>
                    </a:cubicBezTo>
                    <a:lnTo>
                      <a:pt x="0" y="2028"/>
                    </a:lnTo>
                    <a:cubicBezTo>
                      <a:pt x="83" y="2052"/>
                      <a:pt x="166" y="2076"/>
                      <a:pt x="250" y="2099"/>
                    </a:cubicBezTo>
                    <a:cubicBezTo>
                      <a:pt x="800" y="2012"/>
                      <a:pt x="2163" y="1644"/>
                      <a:pt x="3034" y="95"/>
                    </a:cubicBezTo>
                    <a:lnTo>
                      <a:pt x="28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0"/>
              <p:cNvSpPr/>
              <p:nvPr/>
            </p:nvSpPr>
            <p:spPr>
              <a:xfrm>
                <a:off x="5084950" y="3476750"/>
                <a:ext cx="3200" cy="3200"/>
              </a:xfrm>
              <a:custGeom>
                <a:avLst/>
                <a:gdLst/>
                <a:ahLst/>
                <a:cxnLst/>
                <a:rect l="l" t="t" r="r" b="b"/>
                <a:pathLst>
                  <a:path w="128" h="128" extrusionOk="0">
                    <a:moveTo>
                      <a:pt x="91" y="1"/>
                    </a:moveTo>
                    <a:lnTo>
                      <a:pt x="0" y="32"/>
                    </a:lnTo>
                    <a:cubicBezTo>
                      <a:pt x="44" y="64"/>
                      <a:pt x="87" y="96"/>
                      <a:pt x="127" y="127"/>
                    </a:cubicBezTo>
                    <a:cubicBezTo>
                      <a:pt x="107" y="48"/>
                      <a:pt x="95" y="5"/>
                      <a:pt x="91" y="1"/>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0"/>
              <p:cNvSpPr/>
              <p:nvPr/>
            </p:nvSpPr>
            <p:spPr>
              <a:xfrm>
                <a:off x="5061475" y="3477550"/>
                <a:ext cx="37950" cy="87150"/>
              </a:xfrm>
              <a:custGeom>
                <a:avLst/>
                <a:gdLst/>
                <a:ahLst/>
                <a:cxnLst/>
                <a:rect l="l" t="t" r="r" b="b"/>
                <a:pathLst>
                  <a:path w="1518" h="3486" extrusionOk="0">
                    <a:moveTo>
                      <a:pt x="939" y="0"/>
                    </a:moveTo>
                    <a:lnTo>
                      <a:pt x="844" y="32"/>
                    </a:lnTo>
                    <a:cubicBezTo>
                      <a:pt x="852" y="52"/>
                      <a:pt x="1514" y="2112"/>
                      <a:pt x="1" y="3331"/>
                    </a:cubicBezTo>
                    <a:lnTo>
                      <a:pt x="123" y="3486"/>
                    </a:lnTo>
                    <a:cubicBezTo>
                      <a:pt x="1518" y="2361"/>
                      <a:pt x="1193" y="583"/>
                      <a:pt x="1066" y="95"/>
                    </a:cubicBezTo>
                    <a:cubicBezTo>
                      <a:pt x="1026" y="64"/>
                      <a:pt x="983" y="32"/>
                      <a:pt x="9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0"/>
              <p:cNvSpPr/>
              <p:nvPr/>
            </p:nvSpPr>
            <p:spPr>
              <a:xfrm>
                <a:off x="4851650" y="3440900"/>
                <a:ext cx="120925" cy="61225"/>
              </a:xfrm>
              <a:custGeom>
                <a:avLst/>
                <a:gdLst/>
                <a:ahLst/>
                <a:cxnLst/>
                <a:rect l="l" t="t" r="r" b="b"/>
                <a:pathLst>
                  <a:path w="4837" h="2449" extrusionOk="0">
                    <a:moveTo>
                      <a:pt x="535" y="1"/>
                    </a:moveTo>
                    <a:cubicBezTo>
                      <a:pt x="361" y="1"/>
                      <a:pt x="183" y="5"/>
                      <a:pt x="1" y="13"/>
                    </a:cubicBezTo>
                    <a:cubicBezTo>
                      <a:pt x="4" y="76"/>
                      <a:pt x="8" y="143"/>
                      <a:pt x="8" y="211"/>
                    </a:cubicBezTo>
                    <a:cubicBezTo>
                      <a:pt x="187" y="203"/>
                      <a:pt x="357" y="199"/>
                      <a:pt x="519" y="199"/>
                    </a:cubicBezTo>
                    <a:cubicBezTo>
                      <a:pt x="2500" y="199"/>
                      <a:pt x="3506" y="757"/>
                      <a:pt x="4009" y="1249"/>
                    </a:cubicBezTo>
                    <a:cubicBezTo>
                      <a:pt x="4599" y="1827"/>
                      <a:pt x="4639" y="2441"/>
                      <a:pt x="4639" y="2449"/>
                    </a:cubicBezTo>
                    <a:lnTo>
                      <a:pt x="4714" y="2445"/>
                    </a:lnTo>
                    <a:lnTo>
                      <a:pt x="4837" y="2437"/>
                    </a:lnTo>
                    <a:cubicBezTo>
                      <a:pt x="4837" y="2409"/>
                      <a:pt x="4793" y="1688"/>
                      <a:pt x="4068" y="1031"/>
                    </a:cubicBezTo>
                    <a:cubicBezTo>
                      <a:pt x="3312" y="345"/>
                      <a:pt x="2124" y="1"/>
                      <a:pt x="5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0"/>
              <p:cNvSpPr/>
              <p:nvPr/>
            </p:nvSpPr>
            <p:spPr>
              <a:xfrm>
                <a:off x="4838175" y="3381400"/>
                <a:ext cx="5475" cy="2700"/>
              </a:xfrm>
              <a:custGeom>
                <a:avLst/>
                <a:gdLst/>
                <a:ahLst/>
                <a:cxnLst/>
                <a:rect l="l" t="t" r="r" b="b"/>
                <a:pathLst>
                  <a:path w="219" h="108" extrusionOk="0">
                    <a:moveTo>
                      <a:pt x="191" y="0"/>
                    </a:moveTo>
                    <a:lnTo>
                      <a:pt x="1" y="56"/>
                    </a:lnTo>
                    <a:cubicBezTo>
                      <a:pt x="1" y="56"/>
                      <a:pt x="1" y="64"/>
                      <a:pt x="5" y="80"/>
                    </a:cubicBezTo>
                    <a:cubicBezTo>
                      <a:pt x="76" y="88"/>
                      <a:pt x="147" y="95"/>
                      <a:pt x="219" y="107"/>
                    </a:cubicBezTo>
                    <a:cubicBezTo>
                      <a:pt x="203" y="40"/>
                      <a:pt x="191" y="0"/>
                      <a:pt x="191"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0"/>
              <p:cNvSpPr/>
              <p:nvPr/>
            </p:nvSpPr>
            <p:spPr>
              <a:xfrm>
                <a:off x="4838275" y="3383375"/>
                <a:ext cx="13800" cy="94600"/>
              </a:xfrm>
              <a:custGeom>
                <a:avLst/>
                <a:gdLst/>
                <a:ahLst/>
                <a:cxnLst/>
                <a:rect l="l" t="t" r="r" b="b"/>
                <a:pathLst>
                  <a:path w="552" h="3784" extrusionOk="0">
                    <a:moveTo>
                      <a:pt x="1" y="1"/>
                    </a:moveTo>
                    <a:cubicBezTo>
                      <a:pt x="60" y="214"/>
                      <a:pt x="496" y="1866"/>
                      <a:pt x="294" y="3763"/>
                    </a:cubicBezTo>
                    <a:lnTo>
                      <a:pt x="492" y="3783"/>
                    </a:lnTo>
                    <a:cubicBezTo>
                      <a:pt x="539" y="3340"/>
                      <a:pt x="551" y="2912"/>
                      <a:pt x="543" y="2512"/>
                    </a:cubicBezTo>
                    <a:cubicBezTo>
                      <a:pt x="543" y="2444"/>
                      <a:pt x="539" y="2377"/>
                      <a:pt x="536" y="2314"/>
                    </a:cubicBezTo>
                    <a:cubicBezTo>
                      <a:pt x="492" y="1197"/>
                      <a:pt x="290" y="321"/>
                      <a:pt x="215" y="28"/>
                    </a:cubicBezTo>
                    <a:cubicBezTo>
                      <a:pt x="143" y="16"/>
                      <a:pt x="72" y="9"/>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0"/>
              <p:cNvSpPr/>
              <p:nvPr/>
            </p:nvSpPr>
            <p:spPr>
              <a:xfrm>
                <a:off x="5125250" y="3814225"/>
                <a:ext cx="3775" cy="2500"/>
              </a:xfrm>
              <a:custGeom>
                <a:avLst/>
                <a:gdLst/>
                <a:ahLst/>
                <a:cxnLst/>
                <a:rect l="l" t="t" r="r" b="b"/>
                <a:pathLst>
                  <a:path w="151" h="100" extrusionOk="0">
                    <a:moveTo>
                      <a:pt x="151" y="0"/>
                    </a:moveTo>
                    <a:lnTo>
                      <a:pt x="151" y="0"/>
                    </a:lnTo>
                    <a:cubicBezTo>
                      <a:pt x="99" y="32"/>
                      <a:pt x="52" y="60"/>
                      <a:pt x="0" y="91"/>
                    </a:cubicBezTo>
                    <a:cubicBezTo>
                      <a:pt x="92" y="95"/>
                      <a:pt x="147" y="99"/>
                      <a:pt x="147" y="99"/>
                    </a:cubicBezTo>
                    <a:lnTo>
                      <a:pt x="151" y="0"/>
                    </a:ln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0"/>
              <p:cNvSpPr/>
              <p:nvPr/>
            </p:nvSpPr>
            <p:spPr>
              <a:xfrm>
                <a:off x="5050200" y="3764125"/>
                <a:ext cx="78825" cy="52400"/>
              </a:xfrm>
              <a:custGeom>
                <a:avLst/>
                <a:gdLst/>
                <a:ahLst/>
                <a:cxnLst/>
                <a:rect l="l" t="t" r="r" b="b"/>
                <a:pathLst>
                  <a:path w="3153" h="2096" extrusionOk="0">
                    <a:moveTo>
                      <a:pt x="194" y="0"/>
                    </a:moveTo>
                    <a:lnTo>
                      <a:pt x="0" y="52"/>
                    </a:lnTo>
                    <a:cubicBezTo>
                      <a:pt x="475" y="1786"/>
                      <a:pt x="2444" y="2052"/>
                      <a:pt x="3002" y="2095"/>
                    </a:cubicBezTo>
                    <a:cubicBezTo>
                      <a:pt x="3054" y="2064"/>
                      <a:pt x="3101" y="2036"/>
                      <a:pt x="3153" y="2004"/>
                    </a:cubicBezTo>
                    <a:lnTo>
                      <a:pt x="3153" y="1905"/>
                    </a:lnTo>
                    <a:cubicBezTo>
                      <a:pt x="3129" y="1905"/>
                      <a:pt x="705" y="1874"/>
                      <a:pt x="19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0"/>
              <p:cNvSpPr/>
              <p:nvPr/>
            </p:nvSpPr>
            <p:spPr>
              <a:xfrm>
                <a:off x="4693800" y="3582400"/>
                <a:ext cx="17275" cy="58650"/>
              </a:xfrm>
              <a:custGeom>
                <a:avLst/>
                <a:gdLst/>
                <a:ahLst/>
                <a:cxnLst/>
                <a:rect l="l" t="t" r="r" b="b"/>
                <a:pathLst>
                  <a:path w="691" h="2346" extrusionOk="0">
                    <a:moveTo>
                      <a:pt x="163" y="1"/>
                    </a:moveTo>
                    <a:lnTo>
                      <a:pt x="1" y="116"/>
                    </a:lnTo>
                    <a:cubicBezTo>
                      <a:pt x="488" y="793"/>
                      <a:pt x="401" y="1914"/>
                      <a:pt x="365" y="2231"/>
                    </a:cubicBezTo>
                    <a:cubicBezTo>
                      <a:pt x="357" y="2282"/>
                      <a:pt x="353" y="2314"/>
                      <a:pt x="353" y="2314"/>
                    </a:cubicBezTo>
                    <a:lnTo>
                      <a:pt x="551" y="2346"/>
                    </a:lnTo>
                    <a:cubicBezTo>
                      <a:pt x="551" y="2338"/>
                      <a:pt x="555" y="2298"/>
                      <a:pt x="563" y="2239"/>
                    </a:cubicBezTo>
                    <a:cubicBezTo>
                      <a:pt x="603" y="1886"/>
                      <a:pt x="690" y="734"/>
                      <a:pt x="1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0"/>
              <p:cNvSpPr/>
              <p:nvPr/>
            </p:nvSpPr>
            <p:spPr>
              <a:xfrm>
                <a:off x="4677875" y="3387050"/>
                <a:ext cx="2700" cy="1400"/>
              </a:xfrm>
              <a:custGeom>
                <a:avLst/>
                <a:gdLst/>
                <a:ahLst/>
                <a:cxnLst/>
                <a:rect l="l" t="t" r="r" b="b"/>
                <a:pathLst>
                  <a:path w="108" h="56" extrusionOk="0">
                    <a:moveTo>
                      <a:pt x="79" y="0"/>
                    </a:moveTo>
                    <a:lnTo>
                      <a:pt x="0" y="56"/>
                    </a:lnTo>
                    <a:cubicBezTo>
                      <a:pt x="36" y="48"/>
                      <a:pt x="71" y="44"/>
                      <a:pt x="107" y="36"/>
                    </a:cubicBezTo>
                    <a:cubicBezTo>
                      <a:pt x="91" y="12"/>
                      <a:pt x="83" y="0"/>
                      <a:pt x="79" y="0"/>
                    </a:cubicBezTo>
                    <a:close/>
                  </a:path>
                </a:pathLst>
              </a:custGeom>
              <a:solidFill>
                <a:srgbClr val="4ABC3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0"/>
              <p:cNvSpPr/>
              <p:nvPr/>
            </p:nvSpPr>
            <p:spPr>
              <a:xfrm>
                <a:off x="4675875" y="3387925"/>
                <a:ext cx="75400" cy="74500"/>
              </a:xfrm>
              <a:custGeom>
                <a:avLst/>
                <a:gdLst/>
                <a:ahLst/>
                <a:cxnLst/>
                <a:rect l="l" t="t" r="r" b="b"/>
                <a:pathLst>
                  <a:path w="3016" h="2980" extrusionOk="0">
                    <a:moveTo>
                      <a:pt x="187" y="1"/>
                    </a:moveTo>
                    <a:cubicBezTo>
                      <a:pt x="151" y="9"/>
                      <a:pt x="116" y="13"/>
                      <a:pt x="80" y="21"/>
                    </a:cubicBezTo>
                    <a:lnTo>
                      <a:pt x="1" y="80"/>
                    </a:lnTo>
                    <a:cubicBezTo>
                      <a:pt x="13" y="100"/>
                      <a:pt x="1352" y="1930"/>
                      <a:pt x="2904" y="2979"/>
                    </a:cubicBezTo>
                    <a:lnTo>
                      <a:pt x="3015" y="2813"/>
                    </a:lnTo>
                    <a:cubicBezTo>
                      <a:pt x="1613" y="1866"/>
                      <a:pt x="385" y="262"/>
                      <a:pt x="1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0"/>
              <p:cNvSpPr/>
              <p:nvPr/>
            </p:nvSpPr>
            <p:spPr>
              <a:xfrm>
                <a:off x="4641225" y="3677775"/>
                <a:ext cx="151625" cy="129450"/>
              </a:xfrm>
              <a:custGeom>
                <a:avLst/>
                <a:gdLst/>
                <a:ahLst/>
                <a:cxnLst/>
                <a:rect l="l" t="t" r="r" b="b"/>
                <a:pathLst>
                  <a:path w="6065" h="5178" extrusionOk="0">
                    <a:moveTo>
                      <a:pt x="3102" y="0"/>
                    </a:moveTo>
                    <a:cubicBezTo>
                      <a:pt x="2999" y="0"/>
                      <a:pt x="2892" y="4"/>
                      <a:pt x="2789" y="16"/>
                    </a:cubicBezTo>
                    <a:cubicBezTo>
                      <a:pt x="1189" y="167"/>
                      <a:pt x="1" y="1442"/>
                      <a:pt x="135" y="2864"/>
                    </a:cubicBezTo>
                    <a:cubicBezTo>
                      <a:pt x="262" y="4195"/>
                      <a:pt x="1498" y="5177"/>
                      <a:pt x="2963" y="5177"/>
                    </a:cubicBezTo>
                    <a:cubicBezTo>
                      <a:pt x="3066" y="5177"/>
                      <a:pt x="3173" y="5173"/>
                      <a:pt x="3276" y="5165"/>
                    </a:cubicBezTo>
                    <a:cubicBezTo>
                      <a:pt x="4876" y="5011"/>
                      <a:pt x="6065" y="3735"/>
                      <a:pt x="5930" y="2313"/>
                    </a:cubicBezTo>
                    <a:cubicBezTo>
                      <a:pt x="5803" y="986"/>
                      <a:pt x="4568" y="0"/>
                      <a:pt x="31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0"/>
              <p:cNvSpPr/>
              <p:nvPr/>
            </p:nvSpPr>
            <p:spPr>
              <a:xfrm>
                <a:off x="4969200" y="3624100"/>
                <a:ext cx="147450" cy="129450"/>
              </a:xfrm>
              <a:custGeom>
                <a:avLst/>
                <a:gdLst/>
                <a:ahLst/>
                <a:cxnLst/>
                <a:rect l="l" t="t" r="r" b="b"/>
                <a:pathLst>
                  <a:path w="5898" h="5178" extrusionOk="0">
                    <a:moveTo>
                      <a:pt x="3022" y="0"/>
                    </a:moveTo>
                    <a:cubicBezTo>
                      <a:pt x="2919" y="0"/>
                      <a:pt x="2816" y="4"/>
                      <a:pt x="2713" y="16"/>
                    </a:cubicBezTo>
                    <a:cubicBezTo>
                      <a:pt x="1905" y="92"/>
                      <a:pt x="1204" y="452"/>
                      <a:pt x="725" y="975"/>
                    </a:cubicBezTo>
                    <a:cubicBezTo>
                      <a:pt x="1133" y="1121"/>
                      <a:pt x="1414" y="1181"/>
                      <a:pt x="1422" y="1181"/>
                    </a:cubicBezTo>
                    <a:lnTo>
                      <a:pt x="1458" y="1189"/>
                    </a:lnTo>
                    <a:lnTo>
                      <a:pt x="1481" y="1216"/>
                    </a:lnTo>
                    <a:cubicBezTo>
                      <a:pt x="2690" y="2848"/>
                      <a:pt x="3949" y="3672"/>
                      <a:pt x="5224" y="3672"/>
                    </a:cubicBezTo>
                    <a:cubicBezTo>
                      <a:pt x="5276" y="3672"/>
                      <a:pt x="5327" y="3668"/>
                      <a:pt x="5379" y="3668"/>
                    </a:cubicBezTo>
                    <a:cubicBezTo>
                      <a:pt x="5446" y="3664"/>
                      <a:pt x="5514" y="3656"/>
                      <a:pt x="5581" y="3648"/>
                    </a:cubicBezTo>
                    <a:cubicBezTo>
                      <a:pt x="5795" y="3244"/>
                      <a:pt x="5898" y="2789"/>
                      <a:pt x="5850" y="2314"/>
                    </a:cubicBezTo>
                    <a:cubicBezTo>
                      <a:pt x="5724" y="987"/>
                      <a:pt x="4492" y="0"/>
                      <a:pt x="3022" y="0"/>
                    </a:cubicBezTo>
                    <a:close/>
                    <a:moveTo>
                      <a:pt x="586" y="1137"/>
                    </a:moveTo>
                    <a:cubicBezTo>
                      <a:pt x="202" y="1628"/>
                      <a:pt x="0" y="2230"/>
                      <a:pt x="60" y="2864"/>
                    </a:cubicBezTo>
                    <a:cubicBezTo>
                      <a:pt x="186" y="4191"/>
                      <a:pt x="1422" y="5177"/>
                      <a:pt x="2888" y="5177"/>
                    </a:cubicBezTo>
                    <a:cubicBezTo>
                      <a:pt x="2991" y="5177"/>
                      <a:pt x="3094" y="5173"/>
                      <a:pt x="3200" y="5161"/>
                    </a:cubicBezTo>
                    <a:cubicBezTo>
                      <a:pt x="4171" y="5070"/>
                      <a:pt x="4991" y="4563"/>
                      <a:pt x="5454" y="3862"/>
                    </a:cubicBezTo>
                    <a:cubicBezTo>
                      <a:pt x="5434" y="3862"/>
                      <a:pt x="5411" y="3862"/>
                      <a:pt x="5387" y="3866"/>
                    </a:cubicBezTo>
                    <a:cubicBezTo>
                      <a:pt x="5331" y="3866"/>
                      <a:pt x="5276" y="3870"/>
                      <a:pt x="5221" y="3870"/>
                    </a:cubicBezTo>
                    <a:cubicBezTo>
                      <a:pt x="3890" y="3870"/>
                      <a:pt x="2583" y="3027"/>
                      <a:pt x="1343" y="1367"/>
                    </a:cubicBezTo>
                    <a:cubicBezTo>
                      <a:pt x="1244" y="1343"/>
                      <a:pt x="959" y="1276"/>
                      <a:pt x="586" y="113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0"/>
              <p:cNvSpPr/>
              <p:nvPr/>
            </p:nvSpPr>
            <p:spPr>
              <a:xfrm>
                <a:off x="4983850" y="3648450"/>
                <a:ext cx="124875" cy="72425"/>
              </a:xfrm>
              <a:custGeom>
                <a:avLst/>
                <a:gdLst/>
                <a:ahLst/>
                <a:cxnLst/>
                <a:rect l="l" t="t" r="r" b="b"/>
                <a:pathLst>
                  <a:path w="4995" h="2897" extrusionOk="0">
                    <a:moveTo>
                      <a:pt x="139" y="1"/>
                    </a:moveTo>
                    <a:cubicBezTo>
                      <a:pt x="91" y="56"/>
                      <a:pt x="44" y="108"/>
                      <a:pt x="0" y="163"/>
                    </a:cubicBezTo>
                    <a:cubicBezTo>
                      <a:pt x="373" y="302"/>
                      <a:pt x="658" y="369"/>
                      <a:pt x="757" y="393"/>
                    </a:cubicBezTo>
                    <a:cubicBezTo>
                      <a:pt x="1997" y="2053"/>
                      <a:pt x="3304" y="2896"/>
                      <a:pt x="4635" y="2896"/>
                    </a:cubicBezTo>
                    <a:cubicBezTo>
                      <a:pt x="4690" y="2896"/>
                      <a:pt x="4745" y="2892"/>
                      <a:pt x="4801" y="2892"/>
                    </a:cubicBezTo>
                    <a:cubicBezTo>
                      <a:pt x="4825" y="2888"/>
                      <a:pt x="4848" y="2888"/>
                      <a:pt x="4868" y="2888"/>
                    </a:cubicBezTo>
                    <a:cubicBezTo>
                      <a:pt x="4916" y="2817"/>
                      <a:pt x="4955" y="2746"/>
                      <a:pt x="4995" y="2674"/>
                    </a:cubicBezTo>
                    <a:lnTo>
                      <a:pt x="4995" y="2674"/>
                    </a:lnTo>
                    <a:cubicBezTo>
                      <a:pt x="4928" y="2682"/>
                      <a:pt x="4860" y="2690"/>
                      <a:pt x="4793" y="2694"/>
                    </a:cubicBezTo>
                    <a:cubicBezTo>
                      <a:pt x="4741" y="2694"/>
                      <a:pt x="4690" y="2698"/>
                      <a:pt x="4638" y="2698"/>
                    </a:cubicBezTo>
                    <a:cubicBezTo>
                      <a:pt x="3363" y="2698"/>
                      <a:pt x="2104" y="1874"/>
                      <a:pt x="895" y="242"/>
                    </a:cubicBezTo>
                    <a:lnTo>
                      <a:pt x="872" y="215"/>
                    </a:lnTo>
                    <a:lnTo>
                      <a:pt x="836" y="207"/>
                    </a:lnTo>
                    <a:cubicBezTo>
                      <a:pt x="828" y="207"/>
                      <a:pt x="547" y="147"/>
                      <a:pt x="13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0"/>
              <p:cNvSpPr/>
              <p:nvPr/>
            </p:nvSpPr>
            <p:spPr>
              <a:xfrm>
                <a:off x="4705600" y="3629600"/>
                <a:ext cx="65075" cy="62200"/>
              </a:xfrm>
              <a:custGeom>
                <a:avLst/>
                <a:gdLst/>
                <a:ahLst/>
                <a:cxnLst/>
                <a:rect l="l" t="t" r="r" b="b"/>
                <a:pathLst>
                  <a:path w="2603" h="2488" extrusionOk="0">
                    <a:moveTo>
                      <a:pt x="1301" y="1"/>
                    </a:moveTo>
                    <a:cubicBezTo>
                      <a:pt x="1263" y="1"/>
                      <a:pt x="1224" y="3"/>
                      <a:pt x="1185" y="6"/>
                    </a:cubicBezTo>
                    <a:cubicBezTo>
                      <a:pt x="499" y="74"/>
                      <a:pt x="0" y="680"/>
                      <a:pt x="64" y="1361"/>
                    </a:cubicBezTo>
                    <a:cubicBezTo>
                      <a:pt x="127" y="2007"/>
                      <a:pt x="669" y="2487"/>
                      <a:pt x="1302" y="2487"/>
                    </a:cubicBezTo>
                    <a:cubicBezTo>
                      <a:pt x="1340" y="2487"/>
                      <a:pt x="1379" y="2485"/>
                      <a:pt x="1418" y="2482"/>
                    </a:cubicBezTo>
                    <a:cubicBezTo>
                      <a:pt x="2103" y="2414"/>
                      <a:pt x="2603" y="1808"/>
                      <a:pt x="2539" y="1127"/>
                    </a:cubicBezTo>
                    <a:cubicBezTo>
                      <a:pt x="2476" y="481"/>
                      <a:pt x="1934" y="1"/>
                      <a:pt x="13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0"/>
              <p:cNvSpPr/>
              <p:nvPr/>
            </p:nvSpPr>
            <p:spPr>
              <a:xfrm>
                <a:off x="4961675" y="3591000"/>
                <a:ext cx="65075" cy="62100"/>
              </a:xfrm>
              <a:custGeom>
                <a:avLst/>
                <a:gdLst/>
                <a:ahLst/>
                <a:cxnLst/>
                <a:rect l="l" t="t" r="r" b="b"/>
                <a:pathLst>
                  <a:path w="2603" h="2484" extrusionOk="0">
                    <a:moveTo>
                      <a:pt x="1301" y="0"/>
                    </a:moveTo>
                    <a:cubicBezTo>
                      <a:pt x="1262" y="0"/>
                      <a:pt x="1223" y="2"/>
                      <a:pt x="1184" y="5"/>
                    </a:cubicBezTo>
                    <a:cubicBezTo>
                      <a:pt x="499" y="69"/>
                      <a:pt x="0" y="675"/>
                      <a:pt x="63" y="1360"/>
                    </a:cubicBezTo>
                    <a:cubicBezTo>
                      <a:pt x="123" y="2000"/>
                      <a:pt x="665" y="2483"/>
                      <a:pt x="1296" y="2483"/>
                    </a:cubicBezTo>
                    <a:cubicBezTo>
                      <a:pt x="1336" y="2483"/>
                      <a:pt x="1377" y="2481"/>
                      <a:pt x="1418" y="2477"/>
                    </a:cubicBezTo>
                    <a:cubicBezTo>
                      <a:pt x="2099" y="2414"/>
                      <a:pt x="2602" y="1808"/>
                      <a:pt x="2539" y="1126"/>
                    </a:cubicBezTo>
                    <a:cubicBezTo>
                      <a:pt x="2476" y="481"/>
                      <a:pt x="1933" y="0"/>
                      <a:pt x="13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0"/>
              <p:cNvSpPr/>
              <p:nvPr/>
            </p:nvSpPr>
            <p:spPr>
              <a:xfrm>
                <a:off x="4756200" y="3659600"/>
                <a:ext cx="264400" cy="143325"/>
              </a:xfrm>
              <a:custGeom>
                <a:avLst/>
                <a:gdLst/>
                <a:ahLst/>
                <a:cxnLst/>
                <a:rect l="l" t="t" r="r" b="b"/>
                <a:pathLst>
                  <a:path w="10576" h="5733" extrusionOk="0">
                    <a:moveTo>
                      <a:pt x="9602" y="0"/>
                    </a:moveTo>
                    <a:cubicBezTo>
                      <a:pt x="8977" y="0"/>
                      <a:pt x="8273" y="554"/>
                      <a:pt x="7807" y="834"/>
                    </a:cubicBezTo>
                    <a:cubicBezTo>
                      <a:pt x="7775" y="854"/>
                      <a:pt x="7744" y="874"/>
                      <a:pt x="7712" y="890"/>
                    </a:cubicBezTo>
                    <a:cubicBezTo>
                      <a:pt x="7661" y="921"/>
                      <a:pt x="7609" y="945"/>
                      <a:pt x="7558" y="977"/>
                    </a:cubicBezTo>
                    <a:cubicBezTo>
                      <a:pt x="6686" y="1448"/>
                      <a:pt x="5716" y="1741"/>
                      <a:pt x="4730" y="1832"/>
                    </a:cubicBezTo>
                    <a:cubicBezTo>
                      <a:pt x="4666" y="1840"/>
                      <a:pt x="4607" y="1848"/>
                      <a:pt x="4547" y="1852"/>
                    </a:cubicBezTo>
                    <a:cubicBezTo>
                      <a:pt x="4369" y="1864"/>
                      <a:pt x="4190" y="1871"/>
                      <a:pt x="4012" y="1871"/>
                    </a:cubicBezTo>
                    <a:cubicBezTo>
                      <a:pt x="3560" y="1871"/>
                      <a:pt x="3109" y="1830"/>
                      <a:pt x="2666" y="1745"/>
                    </a:cubicBezTo>
                    <a:cubicBezTo>
                      <a:pt x="2472" y="1710"/>
                      <a:pt x="2274" y="1666"/>
                      <a:pt x="2068" y="1622"/>
                    </a:cubicBezTo>
                    <a:cubicBezTo>
                      <a:pt x="2008" y="1610"/>
                      <a:pt x="1953" y="1603"/>
                      <a:pt x="1894" y="1591"/>
                    </a:cubicBezTo>
                    <a:cubicBezTo>
                      <a:pt x="1688" y="1553"/>
                      <a:pt x="1484" y="1526"/>
                      <a:pt x="1290" y="1526"/>
                    </a:cubicBezTo>
                    <a:cubicBezTo>
                      <a:pt x="803" y="1526"/>
                      <a:pt x="384" y="1696"/>
                      <a:pt x="182" y="2300"/>
                    </a:cubicBezTo>
                    <a:cubicBezTo>
                      <a:pt x="0" y="2842"/>
                      <a:pt x="155" y="3448"/>
                      <a:pt x="448" y="3936"/>
                    </a:cubicBezTo>
                    <a:cubicBezTo>
                      <a:pt x="670" y="4308"/>
                      <a:pt x="943" y="4609"/>
                      <a:pt x="1256" y="4854"/>
                    </a:cubicBezTo>
                    <a:cubicBezTo>
                      <a:pt x="1307" y="4898"/>
                      <a:pt x="1359" y="4934"/>
                      <a:pt x="1414" y="4973"/>
                    </a:cubicBezTo>
                    <a:cubicBezTo>
                      <a:pt x="2184" y="5512"/>
                      <a:pt x="3166" y="5733"/>
                      <a:pt x="4176" y="5733"/>
                    </a:cubicBezTo>
                    <a:cubicBezTo>
                      <a:pt x="4568" y="5733"/>
                      <a:pt x="4965" y="5700"/>
                      <a:pt x="5355" y="5639"/>
                    </a:cubicBezTo>
                    <a:cubicBezTo>
                      <a:pt x="5415" y="5631"/>
                      <a:pt x="5474" y="5619"/>
                      <a:pt x="5534" y="5611"/>
                    </a:cubicBezTo>
                    <a:cubicBezTo>
                      <a:pt x="6421" y="5453"/>
                      <a:pt x="7268" y="5151"/>
                      <a:pt x="7946" y="4779"/>
                    </a:cubicBezTo>
                    <a:cubicBezTo>
                      <a:pt x="8342" y="4557"/>
                      <a:pt x="8726" y="4312"/>
                      <a:pt x="9075" y="4031"/>
                    </a:cubicBezTo>
                    <a:cubicBezTo>
                      <a:pt x="9122" y="3995"/>
                      <a:pt x="9170" y="3959"/>
                      <a:pt x="9213" y="3916"/>
                    </a:cubicBezTo>
                    <a:cubicBezTo>
                      <a:pt x="10013" y="3234"/>
                      <a:pt x="10576" y="2363"/>
                      <a:pt x="10564" y="1203"/>
                    </a:cubicBezTo>
                    <a:cubicBezTo>
                      <a:pt x="10560" y="985"/>
                      <a:pt x="10528" y="767"/>
                      <a:pt x="10445" y="577"/>
                    </a:cubicBezTo>
                    <a:cubicBezTo>
                      <a:pt x="10350" y="355"/>
                      <a:pt x="10196" y="169"/>
                      <a:pt x="9946" y="66"/>
                    </a:cubicBezTo>
                    <a:cubicBezTo>
                      <a:pt x="9836" y="20"/>
                      <a:pt x="9720" y="0"/>
                      <a:pt x="96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0"/>
              <p:cNvSpPr/>
              <p:nvPr/>
            </p:nvSpPr>
            <p:spPr>
              <a:xfrm>
                <a:off x="4869875" y="3705400"/>
                <a:ext cx="24675" cy="95175"/>
              </a:xfrm>
              <a:custGeom>
                <a:avLst/>
                <a:gdLst/>
                <a:ahLst/>
                <a:cxnLst/>
                <a:rect l="l" t="t" r="r" b="b"/>
                <a:pathLst>
                  <a:path w="987" h="3807" extrusionOk="0">
                    <a:moveTo>
                      <a:pt x="183" y="0"/>
                    </a:moveTo>
                    <a:cubicBezTo>
                      <a:pt x="119" y="8"/>
                      <a:pt x="60" y="16"/>
                      <a:pt x="0" y="20"/>
                    </a:cubicBezTo>
                    <a:cubicBezTo>
                      <a:pt x="238" y="1149"/>
                      <a:pt x="650" y="3102"/>
                      <a:pt x="808" y="3807"/>
                    </a:cubicBezTo>
                    <a:cubicBezTo>
                      <a:pt x="868" y="3799"/>
                      <a:pt x="927" y="3787"/>
                      <a:pt x="987" y="3779"/>
                    </a:cubicBezTo>
                    <a:cubicBezTo>
                      <a:pt x="844" y="3157"/>
                      <a:pt x="480" y="1426"/>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0"/>
              <p:cNvSpPr/>
              <p:nvPr/>
            </p:nvSpPr>
            <p:spPr>
              <a:xfrm>
                <a:off x="4945125" y="3681825"/>
                <a:ext cx="41425" cy="78550"/>
              </a:xfrm>
              <a:custGeom>
                <a:avLst/>
                <a:gdLst/>
                <a:ahLst/>
                <a:cxnLst/>
                <a:rect l="l" t="t" r="r" b="b"/>
                <a:pathLst>
                  <a:path w="1657" h="3142" extrusionOk="0">
                    <a:moveTo>
                      <a:pt x="155" y="1"/>
                    </a:moveTo>
                    <a:cubicBezTo>
                      <a:pt x="104" y="32"/>
                      <a:pt x="52" y="56"/>
                      <a:pt x="1" y="88"/>
                    </a:cubicBezTo>
                    <a:lnTo>
                      <a:pt x="1518" y="3142"/>
                    </a:lnTo>
                    <a:cubicBezTo>
                      <a:pt x="1565" y="3106"/>
                      <a:pt x="1613" y="3070"/>
                      <a:pt x="1656" y="3027"/>
                    </a:cubicBezTo>
                    <a:lnTo>
                      <a:pt x="15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0"/>
              <p:cNvSpPr/>
              <p:nvPr/>
            </p:nvSpPr>
            <p:spPr>
              <a:xfrm>
                <a:off x="4787575" y="3699350"/>
                <a:ext cx="20325" cy="84600"/>
              </a:xfrm>
              <a:custGeom>
                <a:avLst/>
                <a:gdLst/>
                <a:ahLst/>
                <a:cxnLst/>
                <a:rect l="l" t="t" r="r" b="b"/>
                <a:pathLst>
                  <a:path w="813" h="3384" extrusionOk="0">
                    <a:moveTo>
                      <a:pt x="639" y="1"/>
                    </a:moveTo>
                    <a:lnTo>
                      <a:pt x="1" y="3264"/>
                    </a:lnTo>
                    <a:cubicBezTo>
                      <a:pt x="52" y="3308"/>
                      <a:pt x="104" y="3344"/>
                      <a:pt x="159" y="3383"/>
                    </a:cubicBezTo>
                    <a:lnTo>
                      <a:pt x="813" y="32"/>
                    </a:lnTo>
                    <a:cubicBezTo>
                      <a:pt x="753" y="20"/>
                      <a:pt x="698" y="13"/>
                      <a:pt x="6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0"/>
              <p:cNvSpPr/>
              <p:nvPr/>
            </p:nvSpPr>
            <p:spPr>
              <a:xfrm>
                <a:off x="5093750" y="3403325"/>
                <a:ext cx="339675" cy="271900"/>
              </a:xfrm>
              <a:custGeom>
                <a:avLst/>
                <a:gdLst/>
                <a:ahLst/>
                <a:cxnLst/>
                <a:rect l="l" t="t" r="r" b="b"/>
                <a:pathLst>
                  <a:path w="13587" h="10876" extrusionOk="0">
                    <a:moveTo>
                      <a:pt x="8026" y="0"/>
                    </a:moveTo>
                    <a:cubicBezTo>
                      <a:pt x="7283" y="0"/>
                      <a:pt x="6343" y="1045"/>
                      <a:pt x="6572" y="2660"/>
                    </a:cubicBezTo>
                    <a:cubicBezTo>
                      <a:pt x="6084" y="858"/>
                      <a:pt x="5201" y="168"/>
                      <a:pt x="4531" y="168"/>
                    </a:cubicBezTo>
                    <a:cubicBezTo>
                      <a:pt x="3547" y="168"/>
                      <a:pt x="3025" y="1659"/>
                      <a:pt x="4898" y="3307"/>
                    </a:cubicBezTo>
                    <a:lnTo>
                      <a:pt x="4898" y="3307"/>
                    </a:lnTo>
                    <a:cubicBezTo>
                      <a:pt x="4364" y="2879"/>
                      <a:pt x="3133" y="1986"/>
                      <a:pt x="2122" y="1986"/>
                    </a:cubicBezTo>
                    <a:cubicBezTo>
                      <a:pt x="1894" y="1986"/>
                      <a:pt x="1677" y="2031"/>
                      <a:pt x="1482" y="2138"/>
                    </a:cubicBezTo>
                    <a:cubicBezTo>
                      <a:pt x="163" y="3001"/>
                      <a:pt x="2615" y="3936"/>
                      <a:pt x="4096" y="4574"/>
                    </a:cubicBezTo>
                    <a:cubicBezTo>
                      <a:pt x="3794" y="4530"/>
                      <a:pt x="3511" y="4510"/>
                      <a:pt x="3249" y="4510"/>
                    </a:cubicBezTo>
                    <a:cubicBezTo>
                      <a:pt x="366" y="4510"/>
                      <a:pt x="0" y="6921"/>
                      <a:pt x="2856" y="6921"/>
                    </a:cubicBezTo>
                    <a:cubicBezTo>
                      <a:pt x="3295" y="6921"/>
                      <a:pt x="3811" y="6864"/>
                      <a:pt x="4405" y="6732"/>
                    </a:cubicBezTo>
                    <a:lnTo>
                      <a:pt x="4405" y="6732"/>
                    </a:lnTo>
                    <a:cubicBezTo>
                      <a:pt x="1515" y="7835"/>
                      <a:pt x="2104" y="10342"/>
                      <a:pt x="3556" y="10342"/>
                    </a:cubicBezTo>
                    <a:cubicBezTo>
                      <a:pt x="4185" y="10342"/>
                      <a:pt x="4976" y="9871"/>
                      <a:pt x="5716" y="8610"/>
                    </a:cubicBezTo>
                    <a:lnTo>
                      <a:pt x="5716" y="8610"/>
                    </a:lnTo>
                    <a:cubicBezTo>
                      <a:pt x="5247" y="10176"/>
                      <a:pt x="5528" y="10814"/>
                      <a:pt x="5982" y="10814"/>
                    </a:cubicBezTo>
                    <a:cubicBezTo>
                      <a:pt x="6466" y="10814"/>
                      <a:pt x="7147" y="10087"/>
                      <a:pt x="7321" y="8985"/>
                    </a:cubicBezTo>
                    <a:lnTo>
                      <a:pt x="7321" y="8985"/>
                    </a:lnTo>
                    <a:cubicBezTo>
                      <a:pt x="7445" y="10184"/>
                      <a:pt x="8205" y="10875"/>
                      <a:pt x="8836" y="10875"/>
                    </a:cubicBezTo>
                    <a:cubicBezTo>
                      <a:pt x="9512" y="10875"/>
                      <a:pt x="10040" y="10084"/>
                      <a:pt x="9483" y="8277"/>
                    </a:cubicBezTo>
                    <a:lnTo>
                      <a:pt x="9483" y="8277"/>
                    </a:lnTo>
                    <a:cubicBezTo>
                      <a:pt x="9685" y="8578"/>
                      <a:pt x="10224" y="9287"/>
                      <a:pt x="11147" y="9505"/>
                    </a:cubicBezTo>
                    <a:cubicBezTo>
                      <a:pt x="11348" y="9568"/>
                      <a:pt x="11546" y="9600"/>
                      <a:pt x="11730" y="9600"/>
                    </a:cubicBezTo>
                    <a:cubicBezTo>
                      <a:pt x="12445" y="9600"/>
                      <a:pt x="12956" y="9122"/>
                      <a:pt x="12628" y="8146"/>
                    </a:cubicBezTo>
                    <a:cubicBezTo>
                      <a:pt x="12149" y="6720"/>
                      <a:pt x="9673" y="6411"/>
                      <a:pt x="9709" y="6293"/>
                    </a:cubicBezTo>
                    <a:cubicBezTo>
                      <a:pt x="9712" y="6282"/>
                      <a:pt x="9736" y="6277"/>
                      <a:pt x="9778" y="6277"/>
                    </a:cubicBezTo>
                    <a:cubicBezTo>
                      <a:pt x="9949" y="6277"/>
                      <a:pt x="10415" y="6359"/>
                      <a:pt x="10937" y="6455"/>
                    </a:cubicBezTo>
                    <a:cubicBezTo>
                      <a:pt x="11486" y="6553"/>
                      <a:pt x="11770" y="6615"/>
                      <a:pt x="12024" y="6615"/>
                    </a:cubicBezTo>
                    <a:cubicBezTo>
                      <a:pt x="12128" y="6615"/>
                      <a:pt x="12228" y="6605"/>
                      <a:pt x="12339" y="6582"/>
                    </a:cubicBezTo>
                    <a:cubicBezTo>
                      <a:pt x="12529" y="6542"/>
                      <a:pt x="12842" y="6475"/>
                      <a:pt x="13123" y="6213"/>
                    </a:cubicBezTo>
                    <a:cubicBezTo>
                      <a:pt x="13139" y="6197"/>
                      <a:pt x="13155" y="6182"/>
                      <a:pt x="13171" y="6166"/>
                    </a:cubicBezTo>
                    <a:cubicBezTo>
                      <a:pt x="13587" y="5734"/>
                      <a:pt x="13587" y="5049"/>
                      <a:pt x="13195" y="4593"/>
                    </a:cubicBezTo>
                    <a:cubicBezTo>
                      <a:pt x="12961" y="4320"/>
                      <a:pt x="12731" y="4181"/>
                      <a:pt x="12589" y="4114"/>
                    </a:cubicBezTo>
                    <a:cubicBezTo>
                      <a:pt x="12573" y="4106"/>
                      <a:pt x="12557" y="4098"/>
                      <a:pt x="12537" y="4090"/>
                    </a:cubicBezTo>
                    <a:cubicBezTo>
                      <a:pt x="12394" y="4030"/>
                      <a:pt x="12008" y="3905"/>
                      <a:pt x="11500" y="3905"/>
                    </a:cubicBezTo>
                    <a:cubicBezTo>
                      <a:pt x="11279" y="3905"/>
                      <a:pt x="11035" y="3929"/>
                      <a:pt x="10778" y="3991"/>
                    </a:cubicBezTo>
                    <a:cubicBezTo>
                      <a:pt x="10485" y="4061"/>
                      <a:pt x="10231" y="4168"/>
                      <a:pt x="10019" y="4283"/>
                    </a:cubicBezTo>
                    <a:lnTo>
                      <a:pt x="10019" y="4283"/>
                    </a:lnTo>
                    <a:cubicBezTo>
                      <a:pt x="11322" y="3306"/>
                      <a:pt x="11988" y="2379"/>
                      <a:pt x="11757" y="1825"/>
                    </a:cubicBezTo>
                    <a:cubicBezTo>
                      <a:pt x="11583" y="1405"/>
                      <a:pt x="10937" y="1318"/>
                      <a:pt x="10866" y="1306"/>
                    </a:cubicBezTo>
                    <a:cubicBezTo>
                      <a:pt x="10803" y="1298"/>
                      <a:pt x="10740" y="1294"/>
                      <a:pt x="10677" y="1294"/>
                    </a:cubicBezTo>
                    <a:cubicBezTo>
                      <a:pt x="9817" y="1294"/>
                      <a:pt x="8894" y="2038"/>
                      <a:pt x="8422" y="3278"/>
                    </a:cubicBezTo>
                    <a:cubicBezTo>
                      <a:pt x="9266" y="955"/>
                      <a:pt x="8736" y="0"/>
                      <a:pt x="8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0"/>
              <p:cNvSpPr/>
              <p:nvPr/>
            </p:nvSpPr>
            <p:spPr>
              <a:xfrm>
                <a:off x="4447450" y="3883925"/>
                <a:ext cx="362825" cy="193825"/>
              </a:xfrm>
              <a:custGeom>
                <a:avLst/>
                <a:gdLst/>
                <a:ahLst/>
                <a:cxnLst/>
                <a:rect l="l" t="t" r="r" b="b"/>
                <a:pathLst>
                  <a:path w="14513" h="7753" extrusionOk="0">
                    <a:moveTo>
                      <a:pt x="4662" y="0"/>
                    </a:moveTo>
                    <a:cubicBezTo>
                      <a:pt x="2181" y="0"/>
                      <a:pt x="0" y="757"/>
                      <a:pt x="0" y="757"/>
                    </a:cubicBezTo>
                    <a:cubicBezTo>
                      <a:pt x="99" y="5071"/>
                      <a:pt x="6322" y="5356"/>
                      <a:pt x="6322" y="5356"/>
                    </a:cubicBezTo>
                    <a:lnTo>
                      <a:pt x="5363" y="6889"/>
                    </a:lnTo>
                    <a:lnTo>
                      <a:pt x="8199" y="7752"/>
                    </a:lnTo>
                    <a:lnTo>
                      <a:pt x="11400" y="4639"/>
                    </a:lnTo>
                    <a:cubicBezTo>
                      <a:pt x="13166" y="4568"/>
                      <a:pt x="14513" y="3478"/>
                      <a:pt x="14513" y="3478"/>
                    </a:cubicBezTo>
                    <a:cubicBezTo>
                      <a:pt x="13436" y="1304"/>
                      <a:pt x="8088" y="627"/>
                      <a:pt x="8088" y="627"/>
                    </a:cubicBezTo>
                    <a:cubicBezTo>
                      <a:pt x="7005" y="160"/>
                      <a:pt x="5802" y="0"/>
                      <a:pt x="4662" y="0"/>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0"/>
              <p:cNvSpPr/>
              <p:nvPr/>
            </p:nvSpPr>
            <p:spPr>
              <a:xfrm>
                <a:off x="4195200" y="3765375"/>
                <a:ext cx="339700" cy="271975"/>
              </a:xfrm>
              <a:custGeom>
                <a:avLst/>
                <a:gdLst/>
                <a:ahLst/>
                <a:cxnLst/>
                <a:rect l="l" t="t" r="r" b="b"/>
                <a:pathLst>
                  <a:path w="13588" h="10879" extrusionOk="0">
                    <a:moveTo>
                      <a:pt x="8028" y="1"/>
                    </a:moveTo>
                    <a:cubicBezTo>
                      <a:pt x="7285" y="1"/>
                      <a:pt x="6344" y="1047"/>
                      <a:pt x="6573" y="2663"/>
                    </a:cubicBezTo>
                    <a:cubicBezTo>
                      <a:pt x="6085" y="859"/>
                      <a:pt x="5201" y="168"/>
                      <a:pt x="4532" y="168"/>
                    </a:cubicBezTo>
                    <a:cubicBezTo>
                      <a:pt x="3551" y="168"/>
                      <a:pt x="3030" y="1649"/>
                      <a:pt x="4880" y="3293"/>
                    </a:cubicBezTo>
                    <a:lnTo>
                      <a:pt x="4880" y="3293"/>
                    </a:lnTo>
                    <a:cubicBezTo>
                      <a:pt x="4337" y="2857"/>
                      <a:pt x="3122" y="1985"/>
                      <a:pt x="2123" y="1985"/>
                    </a:cubicBezTo>
                    <a:cubicBezTo>
                      <a:pt x="1895" y="1985"/>
                      <a:pt x="1678" y="2030"/>
                      <a:pt x="1483" y="2136"/>
                    </a:cubicBezTo>
                    <a:cubicBezTo>
                      <a:pt x="164" y="3000"/>
                      <a:pt x="2616" y="3935"/>
                      <a:pt x="4097" y="4576"/>
                    </a:cubicBezTo>
                    <a:cubicBezTo>
                      <a:pt x="3793" y="4533"/>
                      <a:pt x="3509" y="4512"/>
                      <a:pt x="3246" y="4512"/>
                    </a:cubicBezTo>
                    <a:cubicBezTo>
                      <a:pt x="367" y="4512"/>
                      <a:pt x="0" y="6921"/>
                      <a:pt x="2852" y="6921"/>
                    </a:cubicBezTo>
                    <a:cubicBezTo>
                      <a:pt x="3293" y="6921"/>
                      <a:pt x="3810" y="6864"/>
                      <a:pt x="4406" y="6731"/>
                    </a:cubicBezTo>
                    <a:lnTo>
                      <a:pt x="4406" y="6731"/>
                    </a:lnTo>
                    <a:cubicBezTo>
                      <a:pt x="1516" y="7834"/>
                      <a:pt x="2105" y="10341"/>
                      <a:pt x="3557" y="10341"/>
                    </a:cubicBezTo>
                    <a:cubicBezTo>
                      <a:pt x="4186" y="10341"/>
                      <a:pt x="4977" y="9870"/>
                      <a:pt x="5717" y="8609"/>
                    </a:cubicBezTo>
                    <a:lnTo>
                      <a:pt x="5717" y="8609"/>
                    </a:lnTo>
                    <a:cubicBezTo>
                      <a:pt x="5248" y="10175"/>
                      <a:pt x="5529" y="10813"/>
                      <a:pt x="5983" y="10813"/>
                    </a:cubicBezTo>
                    <a:cubicBezTo>
                      <a:pt x="6467" y="10813"/>
                      <a:pt x="7147" y="10087"/>
                      <a:pt x="7322" y="8987"/>
                    </a:cubicBezTo>
                    <a:lnTo>
                      <a:pt x="7322" y="8987"/>
                    </a:lnTo>
                    <a:cubicBezTo>
                      <a:pt x="7446" y="10187"/>
                      <a:pt x="8206" y="10878"/>
                      <a:pt x="8837" y="10878"/>
                    </a:cubicBezTo>
                    <a:cubicBezTo>
                      <a:pt x="9513" y="10878"/>
                      <a:pt x="10041" y="10087"/>
                      <a:pt x="9484" y="8280"/>
                    </a:cubicBezTo>
                    <a:lnTo>
                      <a:pt x="9484" y="8280"/>
                    </a:lnTo>
                    <a:cubicBezTo>
                      <a:pt x="9686" y="8581"/>
                      <a:pt x="10225" y="9286"/>
                      <a:pt x="11148" y="9504"/>
                    </a:cubicBezTo>
                    <a:cubicBezTo>
                      <a:pt x="11350" y="9568"/>
                      <a:pt x="11550" y="9601"/>
                      <a:pt x="11735" y="9601"/>
                    </a:cubicBezTo>
                    <a:cubicBezTo>
                      <a:pt x="12448" y="9601"/>
                      <a:pt x="12956" y="9122"/>
                      <a:pt x="12629" y="8145"/>
                    </a:cubicBezTo>
                    <a:cubicBezTo>
                      <a:pt x="12150" y="6723"/>
                      <a:pt x="9674" y="6410"/>
                      <a:pt x="9710" y="6295"/>
                    </a:cubicBezTo>
                    <a:cubicBezTo>
                      <a:pt x="9713" y="6284"/>
                      <a:pt x="9737" y="6280"/>
                      <a:pt x="9779" y="6280"/>
                    </a:cubicBezTo>
                    <a:cubicBezTo>
                      <a:pt x="9951" y="6280"/>
                      <a:pt x="10416" y="6362"/>
                      <a:pt x="10938" y="6454"/>
                    </a:cubicBezTo>
                    <a:cubicBezTo>
                      <a:pt x="11488" y="6555"/>
                      <a:pt x="11772" y="6618"/>
                      <a:pt x="12026" y="6618"/>
                    </a:cubicBezTo>
                    <a:cubicBezTo>
                      <a:pt x="12130" y="6618"/>
                      <a:pt x="12229" y="6608"/>
                      <a:pt x="12340" y="6585"/>
                    </a:cubicBezTo>
                    <a:cubicBezTo>
                      <a:pt x="12530" y="6545"/>
                      <a:pt x="12843" y="6474"/>
                      <a:pt x="13124" y="6212"/>
                    </a:cubicBezTo>
                    <a:cubicBezTo>
                      <a:pt x="13140" y="6196"/>
                      <a:pt x="13156" y="6180"/>
                      <a:pt x="13172" y="6165"/>
                    </a:cubicBezTo>
                    <a:cubicBezTo>
                      <a:pt x="13588" y="5733"/>
                      <a:pt x="13588" y="5052"/>
                      <a:pt x="13196" y="4596"/>
                    </a:cubicBezTo>
                    <a:cubicBezTo>
                      <a:pt x="12962" y="4319"/>
                      <a:pt x="12732" y="4184"/>
                      <a:pt x="12590" y="4113"/>
                    </a:cubicBezTo>
                    <a:cubicBezTo>
                      <a:pt x="12574" y="4105"/>
                      <a:pt x="12558" y="4097"/>
                      <a:pt x="12538" y="4089"/>
                    </a:cubicBezTo>
                    <a:cubicBezTo>
                      <a:pt x="12394" y="4031"/>
                      <a:pt x="12005" y="3907"/>
                      <a:pt x="11494" y="3907"/>
                    </a:cubicBezTo>
                    <a:cubicBezTo>
                      <a:pt x="11275" y="3907"/>
                      <a:pt x="11034" y="3930"/>
                      <a:pt x="10779" y="3990"/>
                    </a:cubicBezTo>
                    <a:cubicBezTo>
                      <a:pt x="10491" y="4059"/>
                      <a:pt x="10242" y="4163"/>
                      <a:pt x="10031" y="4276"/>
                    </a:cubicBezTo>
                    <a:lnTo>
                      <a:pt x="10031" y="4276"/>
                    </a:lnTo>
                    <a:cubicBezTo>
                      <a:pt x="11327" y="3300"/>
                      <a:pt x="11988" y="2381"/>
                      <a:pt x="11758" y="1828"/>
                    </a:cubicBezTo>
                    <a:cubicBezTo>
                      <a:pt x="11583" y="1404"/>
                      <a:pt x="10938" y="1317"/>
                      <a:pt x="10863" y="1309"/>
                    </a:cubicBezTo>
                    <a:cubicBezTo>
                      <a:pt x="10799" y="1300"/>
                      <a:pt x="10734" y="1296"/>
                      <a:pt x="10669" y="1296"/>
                    </a:cubicBezTo>
                    <a:cubicBezTo>
                      <a:pt x="9814" y="1296"/>
                      <a:pt x="8894" y="2040"/>
                      <a:pt x="8423" y="3277"/>
                    </a:cubicBezTo>
                    <a:cubicBezTo>
                      <a:pt x="9266" y="955"/>
                      <a:pt x="8737" y="1"/>
                      <a:pt x="80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9" name="Google Shape;1159;p40"/>
          <p:cNvGrpSpPr/>
          <p:nvPr/>
        </p:nvGrpSpPr>
        <p:grpSpPr>
          <a:xfrm>
            <a:off x="797297" y="2134016"/>
            <a:ext cx="339253" cy="339253"/>
            <a:chOff x="1492675" y="4992125"/>
            <a:chExt cx="481825" cy="481825"/>
          </a:xfrm>
        </p:grpSpPr>
        <p:sp>
          <p:nvSpPr>
            <p:cNvPr id="1160" name="Google Shape;1160;p40"/>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1" name="Google Shape;1161;p40"/>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162" name="Google Shape;1162;p40"/>
          <p:cNvGrpSpPr/>
          <p:nvPr/>
        </p:nvGrpSpPr>
        <p:grpSpPr>
          <a:xfrm>
            <a:off x="797297" y="2845432"/>
            <a:ext cx="339253" cy="339253"/>
            <a:chOff x="1492675" y="4992125"/>
            <a:chExt cx="481825" cy="481825"/>
          </a:xfrm>
        </p:grpSpPr>
        <p:sp>
          <p:nvSpPr>
            <p:cNvPr id="1163" name="Google Shape;1163;p40"/>
            <p:cNvSpPr/>
            <p:nvPr/>
          </p:nvSpPr>
          <p:spPr>
            <a:xfrm>
              <a:off x="1492675" y="4992125"/>
              <a:ext cx="481825" cy="481825"/>
            </a:xfrm>
            <a:custGeom>
              <a:avLst/>
              <a:gdLst/>
              <a:ahLst/>
              <a:cxnLst/>
              <a:rect l="l" t="t" r="r" b="b"/>
              <a:pathLst>
                <a:path w="19273" h="19273" extrusionOk="0">
                  <a:moveTo>
                    <a:pt x="12728" y="5990"/>
                  </a:moveTo>
                  <a:cubicBezTo>
                    <a:pt x="13161" y="5990"/>
                    <a:pt x="13595" y="6156"/>
                    <a:pt x="13925" y="6487"/>
                  </a:cubicBezTo>
                  <a:cubicBezTo>
                    <a:pt x="14587" y="7149"/>
                    <a:pt x="14587" y="8221"/>
                    <a:pt x="13928" y="8884"/>
                  </a:cubicBezTo>
                  <a:lnTo>
                    <a:pt x="10028" y="12780"/>
                  </a:lnTo>
                  <a:cubicBezTo>
                    <a:pt x="9709" y="13100"/>
                    <a:pt x="9278" y="13280"/>
                    <a:pt x="8830" y="13280"/>
                  </a:cubicBezTo>
                  <a:lnTo>
                    <a:pt x="8815" y="13280"/>
                  </a:lnTo>
                  <a:cubicBezTo>
                    <a:pt x="8811" y="13280"/>
                    <a:pt x="8807" y="13280"/>
                    <a:pt x="8804" y="13280"/>
                  </a:cubicBezTo>
                  <a:cubicBezTo>
                    <a:pt x="8362" y="13280"/>
                    <a:pt x="7936" y="13103"/>
                    <a:pt x="7622" y="12789"/>
                  </a:cubicBezTo>
                  <a:lnTo>
                    <a:pt x="5346" y="10528"/>
                  </a:lnTo>
                  <a:cubicBezTo>
                    <a:pt x="4632" y="9877"/>
                    <a:pt x="4605" y="8760"/>
                    <a:pt x="5288" y="8077"/>
                  </a:cubicBezTo>
                  <a:cubicBezTo>
                    <a:pt x="5620" y="7745"/>
                    <a:pt x="6053" y="7581"/>
                    <a:pt x="6485" y="7581"/>
                  </a:cubicBezTo>
                  <a:cubicBezTo>
                    <a:pt x="6944" y="7581"/>
                    <a:pt x="7402" y="7766"/>
                    <a:pt x="7737" y="8134"/>
                  </a:cubicBezTo>
                  <a:lnTo>
                    <a:pt x="8812" y="9206"/>
                  </a:lnTo>
                  <a:lnTo>
                    <a:pt x="11531" y="6487"/>
                  </a:lnTo>
                  <a:cubicBezTo>
                    <a:pt x="11861" y="6156"/>
                    <a:pt x="12294" y="5990"/>
                    <a:pt x="12728" y="5990"/>
                  </a:cubicBezTo>
                  <a:close/>
                  <a:moveTo>
                    <a:pt x="9637" y="1"/>
                  </a:moveTo>
                  <a:cubicBezTo>
                    <a:pt x="7095" y="1"/>
                    <a:pt x="4686" y="1012"/>
                    <a:pt x="2849" y="2849"/>
                  </a:cubicBezTo>
                  <a:cubicBezTo>
                    <a:pt x="1013" y="4686"/>
                    <a:pt x="1" y="7098"/>
                    <a:pt x="1" y="9637"/>
                  </a:cubicBezTo>
                  <a:cubicBezTo>
                    <a:pt x="1" y="12175"/>
                    <a:pt x="1013" y="14587"/>
                    <a:pt x="2849" y="16424"/>
                  </a:cubicBezTo>
                  <a:cubicBezTo>
                    <a:pt x="4686" y="18261"/>
                    <a:pt x="7095" y="19273"/>
                    <a:pt x="9637" y="19273"/>
                  </a:cubicBezTo>
                  <a:cubicBezTo>
                    <a:pt x="12175" y="19273"/>
                    <a:pt x="14584" y="18261"/>
                    <a:pt x="16421" y="16424"/>
                  </a:cubicBezTo>
                  <a:cubicBezTo>
                    <a:pt x="18258" y="14587"/>
                    <a:pt x="19273" y="12175"/>
                    <a:pt x="19273" y="9637"/>
                  </a:cubicBezTo>
                  <a:cubicBezTo>
                    <a:pt x="19273" y="7098"/>
                    <a:pt x="18258" y="4686"/>
                    <a:pt x="16421" y="2849"/>
                  </a:cubicBezTo>
                  <a:cubicBezTo>
                    <a:pt x="14584" y="1012"/>
                    <a:pt x="12175" y="1"/>
                    <a:pt x="96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64" name="Google Shape;1164;p40"/>
            <p:cNvSpPr/>
            <p:nvPr/>
          </p:nvSpPr>
          <p:spPr>
            <a:xfrm>
              <a:off x="1639625" y="5170175"/>
              <a:ext cx="190100" cy="125750"/>
            </a:xfrm>
            <a:custGeom>
              <a:avLst/>
              <a:gdLst/>
              <a:ahLst/>
              <a:cxnLst/>
              <a:rect l="l" t="t" r="r" b="b"/>
              <a:pathLst>
                <a:path w="7604" h="5030" extrusionOk="0">
                  <a:moveTo>
                    <a:pt x="6852" y="0"/>
                  </a:moveTo>
                  <a:cubicBezTo>
                    <a:pt x="6851" y="0"/>
                    <a:pt x="6850" y="0"/>
                    <a:pt x="6848" y="0"/>
                  </a:cubicBezTo>
                  <a:cubicBezTo>
                    <a:pt x="6698" y="0"/>
                    <a:pt x="6556" y="57"/>
                    <a:pt x="6451" y="163"/>
                  </a:cubicBezTo>
                  <a:lnTo>
                    <a:pt x="3334" y="3279"/>
                  </a:lnTo>
                  <a:cubicBezTo>
                    <a:pt x="3224" y="3391"/>
                    <a:pt x="3080" y="3447"/>
                    <a:pt x="2935" y="3447"/>
                  </a:cubicBezTo>
                  <a:cubicBezTo>
                    <a:pt x="2791" y="3447"/>
                    <a:pt x="2646" y="3391"/>
                    <a:pt x="2536" y="3279"/>
                  </a:cubicBezTo>
                  <a:cubicBezTo>
                    <a:pt x="2533" y="3279"/>
                    <a:pt x="2533" y="3279"/>
                    <a:pt x="2530" y="3276"/>
                  </a:cubicBezTo>
                  <a:cubicBezTo>
                    <a:pt x="2521" y="3267"/>
                    <a:pt x="2509" y="3255"/>
                    <a:pt x="2497" y="3246"/>
                  </a:cubicBezTo>
                  <a:lnTo>
                    <a:pt x="1061" y="1810"/>
                  </a:lnTo>
                  <a:cubicBezTo>
                    <a:pt x="948" y="1678"/>
                    <a:pt x="789" y="1611"/>
                    <a:pt x="629" y="1611"/>
                  </a:cubicBezTo>
                  <a:cubicBezTo>
                    <a:pt x="486" y="1611"/>
                    <a:pt x="342" y="1666"/>
                    <a:pt x="233" y="1777"/>
                  </a:cubicBezTo>
                  <a:cubicBezTo>
                    <a:pt x="1" y="2009"/>
                    <a:pt x="16" y="2391"/>
                    <a:pt x="266" y="2605"/>
                  </a:cubicBezTo>
                  <a:lnTo>
                    <a:pt x="2542" y="4869"/>
                  </a:lnTo>
                  <a:cubicBezTo>
                    <a:pt x="2645" y="4972"/>
                    <a:pt x="2782" y="5029"/>
                    <a:pt x="2926" y="5029"/>
                  </a:cubicBezTo>
                  <a:cubicBezTo>
                    <a:pt x="2929" y="5029"/>
                    <a:pt x="2933" y="5029"/>
                    <a:pt x="2937" y="5029"/>
                  </a:cubicBezTo>
                  <a:lnTo>
                    <a:pt x="2943" y="5029"/>
                  </a:lnTo>
                  <a:cubicBezTo>
                    <a:pt x="3096" y="5029"/>
                    <a:pt x="3241" y="4969"/>
                    <a:pt x="3352" y="4860"/>
                  </a:cubicBezTo>
                  <a:lnTo>
                    <a:pt x="7249" y="964"/>
                  </a:lnTo>
                  <a:cubicBezTo>
                    <a:pt x="7603" y="606"/>
                    <a:pt x="7352" y="0"/>
                    <a:pt x="68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66" name="Google Shape;1166;p40"/>
          <p:cNvSpPr txBox="1"/>
          <p:nvPr/>
        </p:nvSpPr>
        <p:spPr>
          <a:xfrm>
            <a:off x="1420050" y="2059705"/>
            <a:ext cx="5080200" cy="37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Poppins"/>
                <a:ea typeface="Poppins"/>
                <a:cs typeface="Poppins"/>
                <a:sym typeface="Poppins"/>
              </a:rPr>
              <a:t>Develop Predictive Models for Depression</a:t>
            </a:r>
            <a:endParaRPr>
              <a:solidFill>
                <a:schemeClr val="dk1"/>
              </a:solidFill>
              <a:latin typeface="Poppins"/>
              <a:ea typeface="Poppins"/>
              <a:cs typeface="Poppins"/>
              <a:sym typeface="Poppins"/>
            </a:endParaRPr>
          </a:p>
          <a:p>
            <a:pPr marL="0" lvl="0" indent="0" algn="l" rtl="0">
              <a:spcBef>
                <a:spcPts val="1000"/>
              </a:spcBef>
              <a:spcAft>
                <a:spcPts val="0"/>
              </a:spcAft>
              <a:buNone/>
            </a:pPr>
            <a:endParaRPr>
              <a:solidFill>
                <a:schemeClr val="dk1"/>
              </a:solidFill>
              <a:latin typeface="Poppins"/>
              <a:ea typeface="Poppins"/>
              <a:cs typeface="Poppins"/>
              <a:sym typeface="Poppins"/>
            </a:endParaRPr>
          </a:p>
        </p:txBody>
      </p:sp>
      <p:sp>
        <p:nvSpPr>
          <p:cNvPr id="1167" name="Google Shape;1167;p40"/>
          <p:cNvSpPr txBox="1"/>
          <p:nvPr/>
        </p:nvSpPr>
        <p:spPr>
          <a:xfrm>
            <a:off x="1382550" y="2700852"/>
            <a:ext cx="5080200" cy="378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dirty="0">
                <a:solidFill>
                  <a:schemeClr val="dk1"/>
                </a:solidFill>
                <a:latin typeface="Poppins"/>
                <a:ea typeface="Poppins"/>
                <a:cs typeface="Poppins"/>
                <a:sym typeface="Poppins"/>
              </a:rPr>
              <a:t>Demonstrate the potentials of Machine Learning in contributing to healthcare</a:t>
            </a:r>
            <a:endParaRPr dirty="0">
              <a:solidFill>
                <a:schemeClr val="dk1"/>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0"/>
        <p:cNvGrpSpPr/>
        <p:nvPr/>
      </p:nvGrpSpPr>
      <p:grpSpPr>
        <a:xfrm>
          <a:off x="0" y="0"/>
          <a:ext cx="0" cy="0"/>
          <a:chOff x="0" y="0"/>
          <a:chExt cx="0" cy="0"/>
        </a:xfrm>
      </p:grpSpPr>
      <p:sp>
        <p:nvSpPr>
          <p:cNvPr id="1241" name="Google Shape;1241;p42"/>
          <p:cNvSpPr txBox="1">
            <a:spLocks noGrp="1"/>
          </p:cNvSpPr>
          <p:nvPr>
            <p:ph type="title"/>
          </p:nvPr>
        </p:nvSpPr>
        <p:spPr>
          <a:xfrm>
            <a:off x="713213" y="2890050"/>
            <a:ext cx="4837200" cy="839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Data Collection &amp; Dataset</a:t>
            </a:r>
            <a:endParaRPr/>
          </a:p>
        </p:txBody>
      </p:sp>
      <p:sp>
        <p:nvSpPr>
          <p:cNvPr id="1242" name="Google Shape;1242;p42"/>
          <p:cNvSpPr txBox="1">
            <a:spLocks noGrp="1"/>
          </p:cNvSpPr>
          <p:nvPr>
            <p:ph type="title" idx="2"/>
          </p:nvPr>
        </p:nvSpPr>
        <p:spPr>
          <a:xfrm>
            <a:off x="713213" y="1371211"/>
            <a:ext cx="1005900" cy="100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1243" name="Google Shape;1243;p42"/>
          <p:cNvGrpSpPr/>
          <p:nvPr/>
        </p:nvGrpSpPr>
        <p:grpSpPr>
          <a:xfrm rot="-403965">
            <a:off x="5619386" y="960056"/>
            <a:ext cx="1595760" cy="1270444"/>
            <a:chOff x="229400" y="1987313"/>
            <a:chExt cx="950150" cy="756450"/>
          </a:xfrm>
        </p:grpSpPr>
        <p:sp>
          <p:nvSpPr>
            <p:cNvPr id="1244" name="Google Shape;1244;p42"/>
            <p:cNvSpPr/>
            <p:nvPr/>
          </p:nvSpPr>
          <p:spPr>
            <a:xfrm>
              <a:off x="229400" y="1987350"/>
              <a:ext cx="950150" cy="756375"/>
            </a:xfrm>
            <a:custGeom>
              <a:avLst/>
              <a:gdLst/>
              <a:ahLst/>
              <a:cxnLst/>
              <a:rect l="l" t="t" r="r" b="b"/>
              <a:pathLst>
                <a:path w="38006" h="30255" extrusionOk="0">
                  <a:moveTo>
                    <a:pt x="30844" y="20039"/>
                  </a:moveTo>
                  <a:lnTo>
                    <a:pt x="30844" y="20039"/>
                  </a:lnTo>
                  <a:cubicBezTo>
                    <a:pt x="30602" y="20566"/>
                    <a:pt x="30483" y="21212"/>
                    <a:pt x="30543" y="21917"/>
                  </a:cubicBezTo>
                  <a:cubicBezTo>
                    <a:pt x="30404" y="21683"/>
                    <a:pt x="30163" y="21331"/>
                    <a:pt x="29802" y="20986"/>
                  </a:cubicBezTo>
                  <a:cubicBezTo>
                    <a:pt x="29786" y="20705"/>
                    <a:pt x="29747" y="20416"/>
                    <a:pt x="29683" y="20115"/>
                  </a:cubicBezTo>
                  <a:lnTo>
                    <a:pt x="29683" y="20115"/>
                  </a:lnTo>
                  <a:cubicBezTo>
                    <a:pt x="29683" y="20115"/>
                    <a:pt x="29714" y="20116"/>
                    <a:pt x="29772" y="20116"/>
                  </a:cubicBezTo>
                  <a:cubicBezTo>
                    <a:pt x="29938" y="20116"/>
                    <a:pt x="30327" y="20107"/>
                    <a:pt x="30844" y="20039"/>
                  </a:cubicBezTo>
                  <a:close/>
                  <a:moveTo>
                    <a:pt x="3826" y="1"/>
                  </a:moveTo>
                  <a:cubicBezTo>
                    <a:pt x="3563" y="1"/>
                    <a:pt x="3325" y="63"/>
                    <a:pt x="3134" y="207"/>
                  </a:cubicBezTo>
                  <a:cubicBezTo>
                    <a:pt x="2310" y="825"/>
                    <a:pt x="2777" y="2616"/>
                    <a:pt x="2825" y="2798"/>
                  </a:cubicBezTo>
                  <a:cubicBezTo>
                    <a:pt x="3050" y="3661"/>
                    <a:pt x="3526" y="4255"/>
                    <a:pt x="3823" y="4568"/>
                  </a:cubicBezTo>
                  <a:cubicBezTo>
                    <a:pt x="3779" y="4550"/>
                    <a:pt x="3420" y="4406"/>
                    <a:pt x="2950" y="4406"/>
                  </a:cubicBezTo>
                  <a:cubicBezTo>
                    <a:pt x="2602" y="4406"/>
                    <a:pt x="2194" y="4485"/>
                    <a:pt x="1807" y="4751"/>
                  </a:cubicBezTo>
                  <a:cubicBezTo>
                    <a:pt x="999" y="5309"/>
                    <a:pt x="682" y="6414"/>
                    <a:pt x="1007" y="7000"/>
                  </a:cubicBezTo>
                  <a:cubicBezTo>
                    <a:pt x="1234" y="7419"/>
                    <a:pt x="1833" y="7675"/>
                    <a:pt x="2646" y="7675"/>
                  </a:cubicBezTo>
                  <a:cubicBezTo>
                    <a:pt x="2911" y="7675"/>
                    <a:pt x="3198" y="7648"/>
                    <a:pt x="3502" y="7590"/>
                  </a:cubicBezTo>
                  <a:lnTo>
                    <a:pt x="3502" y="7590"/>
                  </a:lnTo>
                  <a:cubicBezTo>
                    <a:pt x="2785" y="8577"/>
                    <a:pt x="2147" y="9694"/>
                    <a:pt x="1652" y="10957"/>
                  </a:cubicBezTo>
                  <a:cubicBezTo>
                    <a:pt x="864" y="12977"/>
                    <a:pt x="662" y="14795"/>
                    <a:pt x="622" y="16031"/>
                  </a:cubicBezTo>
                  <a:cubicBezTo>
                    <a:pt x="0" y="17912"/>
                    <a:pt x="460" y="19952"/>
                    <a:pt x="1795" y="21327"/>
                  </a:cubicBezTo>
                  <a:cubicBezTo>
                    <a:pt x="2440" y="21992"/>
                    <a:pt x="3391" y="22511"/>
                    <a:pt x="4769" y="22705"/>
                  </a:cubicBezTo>
                  <a:cubicBezTo>
                    <a:pt x="4868" y="26955"/>
                    <a:pt x="10469" y="27581"/>
                    <a:pt x="11447" y="27660"/>
                  </a:cubicBezTo>
                  <a:lnTo>
                    <a:pt x="11170" y="28104"/>
                  </a:lnTo>
                  <a:lnTo>
                    <a:pt x="11297" y="28143"/>
                  </a:lnTo>
                  <a:lnTo>
                    <a:pt x="10556" y="29320"/>
                  </a:lnTo>
                  <a:lnTo>
                    <a:pt x="13618" y="30254"/>
                  </a:lnTo>
                  <a:lnTo>
                    <a:pt x="17072" y="26892"/>
                  </a:lnTo>
                  <a:cubicBezTo>
                    <a:pt x="18977" y="26816"/>
                    <a:pt x="20431" y="25644"/>
                    <a:pt x="20431" y="25644"/>
                  </a:cubicBezTo>
                  <a:cubicBezTo>
                    <a:pt x="21592" y="26058"/>
                    <a:pt x="22737" y="26252"/>
                    <a:pt x="23808" y="26252"/>
                  </a:cubicBezTo>
                  <a:cubicBezTo>
                    <a:pt x="24356" y="26252"/>
                    <a:pt x="24885" y="26201"/>
                    <a:pt x="25386" y="26104"/>
                  </a:cubicBezTo>
                  <a:lnTo>
                    <a:pt x="25386" y="26104"/>
                  </a:lnTo>
                  <a:cubicBezTo>
                    <a:pt x="25314" y="26686"/>
                    <a:pt x="25469" y="27248"/>
                    <a:pt x="25794" y="27525"/>
                  </a:cubicBezTo>
                  <a:cubicBezTo>
                    <a:pt x="25985" y="27690"/>
                    <a:pt x="26260" y="27775"/>
                    <a:pt x="26589" y="27775"/>
                  </a:cubicBezTo>
                  <a:cubicBezTo>
                    <a:pt x="27413" y="27775"/>
                    <a:pt x="28580" y="27246"/>
                    <a:pt x="29663" y="26104"/>
                  </a:cubicBezTo>
                  <a:lnTo>
                    <a:pt x="29663" y="26104"/>
                  </a:lnTo>
                  <a:cubicBezTo>
                    <a:pt x="28923" y="27902"/>
                    <a:pt x="29438" y="29518"/>
                    <a:pt x="30345" y="29910"/>
                  </a:cubicBezTo>
                  <a:cubicBezTo>
                    <a:pt x="30506" y="29980"/>
                    <a:pt x="30679" y="30012"/>
                    <a:pt x="30856" y="30012"/>
                  </a:cubicBezTo>
                  <a:cubicBezTo>
                    <a:pt x="31433" y="30012"/>
                    <a:pt x="32050" y="29679"/>
                    <a:pt x="32432" y="29300"/>
                  </a:cubicBezTo>
                  <a:cubicBezTo>
                    <a:pt x="33284" y="28460"/>
                    <a:pt x="33430" y="26963"/>
                    <a:pt x="32690" y="25612"/>
                  </a:cubicBezTo>
                  <a:lnTo>
                    <a:pt x="32690" y="25612"/>
                  </a:lnTo>
                  <a:cubicBezTo>
                    <a:pt x="33304" y="26034"/>
                    <a:pt x="33955" y="26221"/>
                    <a:pt x="34539" y="26221"/>
                  </a:cubicBezTo>
                  <a:cubicBezTo>
                    <a:pt x="35224" y="26221"/>
                    <a:pt x="35816" y="25963"/>
                    <a:pt x="36147" y="25525"/>
                  </a:cubicBezTo>
                  <a:cubicBezTo>
                    <a:pt x="36512" y="25042"/>
                    <a:pt x="36571" y="24321"/>
                    <a:pt x="36310" y="23790"/>
                  </a:cubicBezTo>
                  <a:cubicBezTo>
                    <a:pt x="36002" y="23156"/>
                    <a:pt x="35212" y="22729"/>
                    <a:pt x="34250" y="22729"/>
                  </a:cubicBezTo>
                  <a:cubicBezTo>
                    <a:pt x="33802" y="22729"/>
                    <a:pt x="33316" y="22822"/>
                    <a:pt x="32824" y="23030"/>
                  </a:cubicBezTo>
                  <a:cubicBezTo>
                    <a:pt x="34504" y="21921"/>
                    <a:pt x="34975" y="20202"/>
                    <a:pt x="34389" y="19299"/>
                  </a:cubicBezTo>
                  <a:cubicBezTo>
                    <a:pt x="34302" y="19168"/>
                    <a:pt x="34195" y="19053"/>
                    <a:pt x="34068" y="18954"/>
                  </a:cubicBezTo>
                  <a:cubicBezTo>
                    <a:pt x="34654" y="18598"/>
                    <a:pt x="35217" y="18138"/>
                    <a:pt x="35692" y="17536"/>
                  </a:cubicBezTo>
                  <a:cubicBezTo>
                    <a:pt x="38005" y="14617"/>
                    <a:pt x="36932" y="10692"/>
                    <a:pt x="36757" y="10118"/>
                  </a:cubicBezTo>
                  <a:cubicBezTo>
                    <a:pt x="35071" y="4509"/>
                    <a:pt x="26896" y="107"/>
                    <a:pt x="18800" y="107"/>
                  </a:cubicBezTo>
                  <a:cubicBezTo>
                    <a:pt x="16284" y="107"/>
                    <a:pt x="13775" y="532"/>
                    <a:pt x="11471" y="1479"/>
                  </a:cubicBezTo>
                  <a:cubicBezTo>
                    <a:pt x="11459" y="1483"/>
                    <a:pt x="11443" y="1491"/>
                    <a:pt x="11428" y="1495"/>
                  </a:cubicBezTo>
                  <a:cubicBezTo>
                    <a:pt x="11154" y="1253"/>
                    <a:pt x="10818" y="1083"/>
                    <a:pt x="10477" y="1015"/>
                  </a:cubicBezTo>
                  <a:cubicBezTo>
                    <a:pt x="10363" y="993"/>
                    <a:pt x="10247" y="982"/>
                    <a:pt x="10130" y="982"/>
                  </a:cubicBezTo>
                  <a:cubicBezTo>
                    <a:pt x="9059" y="982"/>
                    <a:pt x="7874" y="1894"/>
                    <a:pt x="7431" y="3436"/>
                  </a:cubicBezTo>
                  <a:cubicBezTo>
                    <a:pt x="7348" y="2968"/>
                    <a:pt x="7106" y="2045"/>
                    <a:pt x="6342" y="1261"/>
                  </a:cubicBezTo>
                  <a:cubicBezTo>
                    <a:pt x="5706" y="613"/>
                    <a:pt x="4646" y="1"/>
                    <a:pt x="3826"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42"/>
            <p:cNvGrpSpPr/>
            <p:nvPr/>
          </p:nvGrpSpPr>
          <p:grpSpPr>
            <a:xfrm>
              <a:off x="229400" y="1987313"/>
              <a:ext cx="950150" cy="756450"/>
              <a:chOff x="229400" y="3385550"/>
              <a:chExt cx="950150" cy="756450"/>
            </a:xfrm>
          </p:grpSpPr>
          <p:sp>
            <p:nvSpPr>
              <p:cNvPr id="1246" name="Google Shape;1246;p42"/>
              <p:cNvSpPr/>
              <p:nvPr/>
            </p:nvSpPr>
            <p:spPr>
              <a:xfrm>
                <a:off x="229400" y="3388200"/>
                <a:ext cx="950150" cy="753800"/>
              </a:xfrm>
              <a:custGeom>
                <a:avLst/>
                <a:gdLst/>
                <a:ahLst/>
                <a:cxnLst/>
                <a:rect l="l" t="t" r="r" b="b"/>
                <a:pathLst>
                  <a:path w="38006" h="30152" extrusionOk="0">
                    <a:moveTo>
                      <a:pt x="18800" y="0"/>
                    </a:moveTo>
                    <a:cubicBezTo>
                      <a:pt x="16284" y="0"/>
                      <a:pt x="13775" y="425"/>
                      <a:pt x="11471" y="1372"/>
                    </a:cubicBezTo>
                    <a:cubicBezTo>
                      <a:pt x="9530" y="2168"/>
                      <a:pt x="3985" y="4877"/>
                      <a:pt x="1652" y="10854"/>
                    </a:cubicBezTo>
                    <a:cubicBezTo>
                      <a:pt x="864" y="12870"/>
                      <a:pt x="662" y="14692"/>
                      <a:pt x="622" y="15924"/>
                    </a:cubicBezTo>
                    <a:cubicBezTo>
                      <a:pt x="0" y="17806"/>
                      <a:pt x="460" y="19850"/>
                      <a:pt x="1795" y="21220"/>
                    </a:cubicBezTo>
                    <a:cubicBezTo>
                      <a:pt x="2440" y="21889"/>
                      <a:pt x="3391" y="22404"/>
                      <a:pt x="4769" y="22602"/>
                    </a:cubicBezTo>
                    <a:cubicBezTo>
                      <a:pt x="4876" y="27256"/>
                      <a:pt x="11594" y="27565"/>
                      <a:pt x="11594" y="27565"/>
                    </a:cubicBezTo>
                    <a:lnTo>
                      <a:pt x="10556" y="29217"/>
                    </a:lnTo>
                    <a:lnTo>
                      <a:pt x="13618" y="30152"/>
                    </a:lnTo>
                    <a:lnTo>
                      <a:pt x="17072" y="26789"/>
                    </a:lnTo>
                    <a:cubicBezTo>
                      <a:pt x="18977" y="26714"/>
                      <a:pt x="20431" y="25537"/>
                      <a:pt x="20431" y="25537"/>
                    </a:cubicBezTo>
                    <a:cubicBezTo>
                      <a:pt x="21593" y="25953"/>
                      <a:pt x="22741" y="26147"/>
                      <a:pt x="23814" y="26147"/>
                    </a:cubicBezTo>
                    <a:cubicBezTo>
                      <a:pt x="27611" y="26147"/>
                      <a:pt x="30468" y="23711"/>
                      <a:pt x="29683" y="20008"/>
                    </a:cubicBezTo>
                    <a:lnTo>
                      <a:pt x="29683" y="20008"/>
                    </a:lnTo>
                    <a:cubicBezTo>
                      <a:pt x="29683" y="20008"/>
                      <a:pt x="29712" y="20009"/>
                      <a:pt x="29765" y="20009"/>
                    </a:cubicBezTo>
                    <a:cubicBezTo>
                      <a:pt x="30333" y="20009"/>
                      <a:pt x="33733" y="19903"/>
                      <a:pt x="35692" y="17429"/>
                    </a:cubicBezTo>
                    <a:cubicBezTo>
                      <a:pt x="38005" y="14514"/>
                      <a:pt x="36932" y="10589"/>
                      <a:pt x="36757" y="10011"/>
                    </a:cubicBezTo>
                    <a:cubicBezTo>
                      <a:pt x="35071" y="4403"/>
                      <a:pt x="26896" y="0"/>
                      <a:pt x="1880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374475" y="3916000"/>
                <a:ext cx="362825" cy="193825"/>
              </a:xfrm>
              <a:custGeom>
                <a:avLst/>
                <a:gdLst/>
                <a:ahLst/>
                <a:cxnLst/>
                <a:rect l="l" t="t" r="r" b="b"/>
                <a:pathLst>
                  <a:path w="14513" h="7753" extrusionOk="0">
                    <a:moveTo>
                      <a:pt x="4662" y="1"/>
                    </a:moveTo>
                    <a:cubicBezTo>
                      <a:pt x="2181" y="1"/>
                      <a:pt x="0" y="758"/>
                      <a:pt x="0" y="758"/>
                    </a:cubicBezTo>
                    <a:cubicBezTo>
                      <a:pt x="99" y="5071"/>
                      <a:pt x="6326" y="5356"/>
                      <a:pt x="6326" y="5356"/>
                    </a:cubicBezTo>
                    <a:lnTo>
                      <a:pt x="5367" y="6885"/>
                    </a:lnTo>
                    <a:lnTo>
                      <a:pt x="8203" y="7752"/>
                    </a:lnTo>
                    <a:lnTo>
                      <a:pt x="11404" y="4635"/>
                    </a:lnTo>
                    <a:cubicBezTo>
                      <a:pt x="13166" y="4568"/>
                      <a:pt x="14513" y="3479"/>
                      <a:pt x="14513" y="3479"/>
                    </a:cubicBezTo>
                    <a:cubicBezTo>
                      <a:pt x="13435" y="1304"/>
                      <a:pt x="8088" y="627"/>
                      <a:pt x="8088" y="627"/>
                    </a:cubicBezTo>
                    <a:cubicBezTo>
                      <a:pt x="7005" y="160"/>
                      <a:pt x="5802" y="1"/>
                      <a:pt x="4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552025" y="3923450"/>
                <a:ext cx="107650" cy="110225"/>
              </a:xfrm>
              <a:custGeom>
                <a:avLst/>
                <a:gdLst/>
                <a:ahLst/>
                <a:cxnLst/>
                <a:rect l="l" t="t" r="r" b="b"/>
                <a:pathLst>
                  <a:path w="4306" h="4409" extrusionOk="0">
                    <a:moveTo>
                      <a:pt x="131" y="0"/>
                    </a:moveTo>
                    <a:lnTo>
                      <a:pt x="0" y="16"/>
                    </a:lnTo>
                    <a:cubicBezTo>
                      <a:pt x="289" y="2420"/>
                      <a:pt x="1442" y="3486"/>
                      <a:pt x="2361" y="3957"/>
                    </a:cubicBezTo>
                    <a:cubicBezTo>
                      <a:pt x="3153" y="4365"/>
                      <a:pt x="3898" y="4409"/>
                      <a:pt x="4183" y="4409"/>
                    </a:cubicBezTo>
                    <a:cubicBezTo>
                      <a:pt x="4254" y="4409"/>
                      <a:pt x="4298" y="4405"/>
                      <a:pt x="4305" y="4405"/>
                    </a:cubicBezTo>
                    <a:lnTo>
                      <a:pt x="4298" y="4274"/>
                    </a:lnTo>
                    <a:cubicBezTo>
                      <a:pt x="4295" y="4274"/>
                      <a:pt x="4260" y="4276"/>
                      <a:pt x="4197" y="4276"/>
                    </a:cubicBezTo>
                    <a:cubicBezTo>
                      <a:pt x="3934" y="4276"/>
                      <a:pt x="3196" y="4237"/>
                      <a:pt x="2420" y="3838"/>
                    </a:cubicBezTo>
                    <a:cubicBezTo>
                      <a:pt x="1145" y="3185"/>
                      <a:pt x="353" y="1858"/>
                      <a:pt x="1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2"/>
              <p:cNvSpPr/>
              <p:nvPr/>
            </p:nvSpPr>
            <p:spPr>
              <a:xfrm>
                <a:off x="264050" y="3411300"/>
                <a:ext cx="880425" cy="605800"/>
              </a:xfrm>
              <a:custGeom>
                <a:avLst/>
                <a:gdLst/>
                <a:ahLst/>
                <a:cxnLst/>
                <a:rect l="l" t="t" r="r" b="b"/>
                <a:pathLst>
                  <a:path w="35217" h="24232" extrusionOk="0">
                    <a:moveTo>
                      <a:pt x="17419" y="1"/>
                    </a:moveTo>
                    <a:cubicBezTo>
                      <a:pt x="15087" y="1"/>
                      <a:pt x="12763" y="395"/>
                      <a:pt x="10628" y="1272"/>
                    </a:cubicBezTo>
                    <a:cubicBezTo>
                      <a:pt x="8834" y="2013"/>
                      <a:pt x="3692" y="4524"/>
                      <a:pt x="1530" y="10057"/>
                    </a:cubicBezTo>
                    <a:cubicBezTo>
                      <a:pt x="797" y="11927"/>
                      <a:pt x="611" y="13614"/>
                      <a:pt x="575" y="14759"/>
                    </a:cubicBezTo>
                    <a:cubicBezTo>
                      <a:pt x="1" y="16501"/>
                      <a:pt x="429" y="18395"/>
                      <a:pt x="1664" y="19666"/>
                    </a:cubicBezTo>
                    <a:cubicBezTo>
                      <a:pt x="2434" y="20459"/>
                      <a:pt x="3666" y="21025"/>
                      <a:pt x="5612" y="21025"/>
                    </a:cubicBezTo>
                    <a:cubicBezTo>
                      <a:pt x="5639" y="21025"/>
                      <a:pt x="5666" y="21025"/>
                      <a:pt x="5693" y="21025"/>
                    </a:cubicBezTo>
                    <a:cubicBezTo>
                      <a:pt x="5693" y="21025"/>
                      <a:pt x="6686" y="20874"/>
                      <a:pt x="8221" y="20874"/>
                    </a:cubicBezTo>
                    <a:cubicBezTo>
                      <a:pt x="10559" y="20874"/>
                      <a:pt x="14153" y="21223"/>
                      <a:pt x="17409" y="22985"/>
                    </a:cubicBezTo>
                    <a:cubicBezTo>
                      <a:pt x="18993" y="23842"/>
                      <a:pt x="20605" y="24231"/>
                      <a:pt x="22067" y="24231"/>
                    </a:cubicBezTo>
                    <a:cubicBezTo>
                      <a:pt x="25587" y="24231"/>
                      <a:pt x="28233" y="21974"/>
                      <a:pt x="27505" y="18545"/>
                    </a:cubicBezTo>
                    <a:lnTo>
                      <a:pt x="27505" y="18545"/>
                    </a:lnTo>
                    <a:cubicBezTo>
                      <a:pt x="27505" y="18545"/>
                      <a:pt x="27530" y="18546"/>
                      <a:pt x="27578" y="18546"/>
                    </a:cubicBezTo>
                    <a:cubicBezTo>
                      <a:pt x="28096" y="18546"/>
                      <a:pt x="31256" y="18450"/>
                      <a:pt x="33074" y="16153"/>
                    </a:cubicBezTo>
                    <a:cubicBezTo>
                      <a:pt x="35217" y="13448"/>
                      <a:pt x="34223" y="9812"/>
                      <a:pt x="34064" y="9281"/>
                    </a:cubicBezTo>
                    <a:cubicBezTo>
                      <a:pt x="32499" y="4081"/>
                      <a:pt x="24922" y="1"/>
                      <a:pt x="174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2"/>
              <p:cNvSpPr/>
              <p:nvPr/>
            </p:nvSpPr>
            <p:spPr>
              <a:xfrm>
                <a:off x="246425" y="3385550"/>
                <a:ext cx="288475" cy="280825"/>
              </a:xfrm>
              <a:custGeom>
                <a:avLst/>
                <a:gdLst/>
                <a:ahLst/>
                <a:cxnLst/>
                <a:rect l="l" t="t" r="r" b="b"/>
                <a:pathLst>
                  <a:path w="11539" h="11233" extrusionOk="0">
                    <a:moveTo>
                      <a:pt x="3145" y="0"/>
                    </a:moveTo>
                    <a:cubicBezTo>
                      <a:pt x="2882" y="0"/>
                      <a:pt x="2644" y="63"/>
                      <a:pt x="2453" y="207"/>
                    </a:cubicBezTo>
                    <a:cubicBezTo>
                      <a:pt x="1629" y="829"/>
                      <a:pt x="2096" y="2619"/>
                      <a:pt x="2144" y="2801"/>
                    </a:cubicBezTo>
                    <a:cubicBezTo>
                      <a:pt x="2369" y="3665"/>
                      <a:pt x="2845" y="4255"/>
                      <a:pt x="3142" y="4568"/>
                    </a:cubicBezTo>
                    <a:cubicBezTo>
                      <a:pt x="3099" y="4549"/>
                      <a:pt x="2741" y="4406"/>
                      <a:pt x="2272" y="4406"/>
                    </a:cubicBezTo>
                    <a:cubicBezTo>
                      <a:pt x="1924" y="4406"/>
                      <a:pt x="1514" y="4485"/>
                      <a:pt x="1126" y="4754"/>
                    </a:cubicBezTo>
                    <a:cubicBezTo>
                      <a:pt x="318" y="5308"/>
                      <a:pt x="1" y="6413"/>
                      <a:pt x="326" y="7004"/>
                    </a:cubicBezTo>
                    <a:cubicBezTo>
                      <a:pt x="551" y="7419"/>
                      <a:pt x="1152" y="7676"/>
                      <a:pt x="1967" y="7676"/>
                    </a:cubicBezTo>
                    <a:cubicBezTo>
                      <a:pt x="2668" y="7676"/>
                      <a:pt x="3528" y="7486"/>
                      <a:pt x="4445" y="7043"/>
                    </a:cubicBezTo>
                    <a:lnTo>
                      <a:pt x="4445" y="7043"/>
                    </a:lnTo>
                    <a:cubicBezTo>
                      <a:pt x="3118" y="8461"/>
                      <a:pt x="3027" y="10152"/>
                      <a:pt x="3736" y="10846"/>
                    </a:cubicBezTo>
                    <a:cubicBezTo>
                      <a:pt x="4021" y="11123"/>
                      <a:pt x="4432" y="11233"/>
                      <a:pt x="4851" y="11233"/>
                    </a:cubicBezTo>
                    <a:cubicBezTo>
                      <a:pt x="5223" y="11233"/>
                      <a:pt x="5601" y="11146"/>
                      <a:pt x="5902" y="11012"/>
                    </a:cubicBezTo>
                    <a:cubicBezTo>
                      <a:pt x="6996" y="10529"/>
                      <a:pt x="7665" y="9182"/>
                      <a:pt x="7451" y="7653"/>
                    </a:cubicBezTo>
                    <a:lnTo>
                      <a:pt x="7451" y="7653"/>
                    </a:lnTo>
                    <a:cubicBezTo>
                      <a:pt x="8099" y="8587"/>
                      <a:pt x="9022" y="9041"/>
                      <a:pt x="9812" y="9041"/>
                    </a:cubicBezTo>
                    <a:cubicBezTo>
                      <a:pt x="10147" y="9041"/>
                      <a:pt x="10459" y="8960"/>
                      <a:pt x="10715" y="8798"/>
                    </a:cubicBezTo>
                    <a:cubicBezTo>
                      <a:pt x="11226" y="8473"/>
                      <a:pt x="11539" y="7823"/>
                      <a:pt x="11483" y="7233"/>
                    </a:cubicBezTo>
                    <a:cubicBezTo>
                      <a:pt x="11391" y="6233"/>
                      <a:pt x="10247" y="5285"/>
                      <a:pt x="8652" y="5285"/>
                    </a:cubicBezTo>
                    <a:cubicBezTo>
                      <a:pt x="8598" y="5285"/>
                      <a:pt x="8544" y="5286"/>
                      <a:pt x="8489" y="5288"/>
                    </a:cubicBezTo>
                    <a:cubicBezTo>
                      <a:pt x="10453" y="4845"/>
                      <a:pt x="11503" y="3403"/>
                      <a:pt x="11277" y="2353"/>
                    </a:cubicBezTo>
                    <a:cubicBezTo>
                      <a:pt x="11131" y="1680"/>
                      <a:pt x="10457" y="1145"/>
                      <a:pt x="9796" y="1015"/>
                    </a:cubicBezTo>
                    <a:cubicBezTo>
                      <a:pt x="9683" y="992"/>
                      <a:pt x="9567" y="982"/>
                      <a:pt x="9450" y="982"/>
                    </a:cubicBezTo>
                    <a:cubicBezTo>
                      <a:pt x="8379" y="982"/>
                      <a:pt x="7193" y="1896"/>
                      <a:pt x="6750" y="3439"/>
                    </a:cubicBezTo>
                    <a:cubicBezTo>
                      <a:pt x="6667" y="2967"/>
                      <a:pt x="6425" y="2045"/>
                      <a:pt x="5661" y="1260"/>
                    </a:cubicBezTo>
                    <a:cubicBezTo>
                      <a:pt x="5025" y="612"/>
                      <a:pt x="3965" y="0"/>
                      <a:pt x="314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850075" y="3849250"/>
                <a:ext cx="293625" cy="286625"/>
              </a:xfrm>
              <a:custGeom>
                <a:avLst/>
                <a:gdLst/>
                <a:ahLst/>
                <a:cxnLst/>
                <a:rect l="l" t="t" r="r" b="b"/>
                <a:pathLst>
                  <a:path w="11745" h="11465" extrusionOk="0">
                    <a:moveTo>
                      <a:pt x="8016" y="0"/>
                    </a:moveTo>
                    <a:cubicBezTo>
                      <a:pt x="7911" y="0"/>
                      <a:pt x="7808" y="8"/>
                      <a:pt x="7708" y="25"/>
                    </a:cubicBezTo>
                    <a:cubicBezTo>
                      <a:pt x="6552" y="219"/>
                      <a:pt x="5565" y="1594"/>
                      <a:pt x="5716" y="3368"/>
                    </a:cubicBezTo>
                    <a:cubicBezTo>
                      <a:pt x="5470" y="2960"/>
                      <a:pt x="4920" y="2180"/>
                      <a:pt x="3925" y="1720"/>
                    </a:cubicBezTo>
                    <a:cubicBezTo>
                      <a:pt x="3374" y="1466"/>
                      <a:pt x="2651" y="1292"/>
                      <a:pt x="2003" y="1292"/>
                    </a:cubicBezTo>
                    <a:cubicBezTo>
                      <a:pt x="1372" y="1292"/>
                      <a:pt x="813" y="1457"/>
                      <a:pt x="551" y="1871"/>
                    </a:cubicBezTo>
                    <a:cubicBezTo>
                      <a:pt x="0" y="2742"/>
                      <a:pt x="1074" y="4251"/>
                      <a:pt x="1181" y="4402"/>
                    </a:cubicBezTo>
                    <a:cubicBezTo>
                      <a:pt x="1699" y="5131"/>
                      <a:pt x="2349" y="5519"/>
                      <a:pt x="2741" y="5705"/>
                    </a:cubicBezTo>
                    <a:cubicBezTo>
                      <a:pt x="2737" y="5705"/>
                      <a:pt x="2730" y="5705"/>
                      <a:pt x="2721" y="5705"/>
                    </a:cubicBezTo>
                    <a:cubicBezTo>
                      <a:pt x="2549" y="5705"/>
                      <a:pt x="1518" y="5726"/>
                      <a:pt x="919" y="6588"/>
                    </a:cubicBezTo>
                    <a:cubicBezTo>
                      <a:pt x="361" y="7396"/>
                      <a:pt x="456" y="8541"/>
                      <a:pt x="967" y="8977"/>
                    </a:cubicBezTo>
                    <a:cubicBezTo>
                      <a:pt x="1158" y="9141"/>
                      <a:pt x="1433" y="9226"/>
                      <a:pt x="1763" y="9226"/>
                    </a:cubicBezTo>
                    <a:cubicBezTo>
                      <a:pt x="2586" y="9226"/>
                      <a:pt x="3754" y="8698"/>
                      <a:pt x="4836" y="7559"/>
                    </a:cubicBezTo>
                    <a:lnTo>
                      <a:pt x="4836" y="7559"/>
                    </a:lnTo>
                    <a:cubicBezTo>
                      <a:pt x="4096" y="9353"/>
                      <a:pt x="4611" y="10969"/>
                      <a:pt x="5518" y="11365"/>
                    </a:cubicBezTo>
                    <a:cubicBezTo>
                      <a:pt x="5678" y="11434"/>
                      <a:pt x="5850" y="11465"/>
                      <a:pt x="6025" y="11465"/>
                    </a:cubicBezTo>
                    <a:cubicBezTo>
                      <a:pt x="6603" y="11465"/>
                      <a:pt x="7222" y="11132"/>
                      <a:pt x="7605" y="10755"/>
                    </a:cubicBezTo>
                    <a:cubicBezTo>
                      <a:pt x="8457" y="9915"/>
                      <a:pt x="8603" y="8418"/>
                      <a:pt x="7863" y="7064"/>
                    </a:cubicBezTo>
                    <a:lnTo>
                      <a:pt x="7863" y="7064"/>
                    </a:lnTo>
                    <a:cubicBezTo>
                      <a:pt x="8477" y="7485"/>
                      <a:pt x="9128" y="7672"/>
                      <a:pt x="9712" y="7672"/>
                    </a:cubicBezTo>
                    <a:cubicBezTo>
                      <a:pt x="10397" y="7672"/>
                      <a:pt x="10989" y="7415"/>
                      <a:pt x="11320" y="6976"/>
                    </a:cubicBezTo>
                    <a:cubicBezTo>
                      <a:pt x="11685" y="6497"/>
                      <a:pt x="11744" y="5776"/>
                      <a:pt x="11483" y="5242"/>
                    </a:cubicBezTo>
                    <a:cubicBezTo>
                      <a:pt x="11175" y="4608"/>
                      <a:pt x="10387" y="4182"/>
                      <a:pt x="9427" y="4182"/>
                    </a:cubicBezTo>
                    <a:cubicBezTo>
                      <a:pt x="8978" y="4182"/>
                      <a:pt x="8490" y="4275"/>
                      <a:pt x="7997" y="4485"/>
                    </a:cubicBezTo>
                    <a:cubicBezTo>
                      <a:pt x="9677" y="3372"/>
                      <a:pt x="10148" y="1653"/>
                      <a:pt x="9562" y="750"/>
                    </a:cubicBezTo>
                    <a:cubicBezTo>
                      <a:pt x="9246" y="262"/>
                      <a:pt x="8607" y="0"/>
                      <a:pt x="80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566775" y="3670150"/>
                <a:ext cx="393925" cy="207275"/>
              </a:xfrm>
              <a:custGeom>
                <a:avLst/>
                <a:gdLst/>
                <a:ahLst/>
                <a:cxnLst/>
                <a:rect l="l" t="t" r="r" b="b"/>
                <a:pathLst>
                  <a:path w="15757" h="8291" extrusionOk="0">
                    <a:moveTo>
                      <a:pt x="2427" y="1"/>
                    </a:moveTo>
                    <a:cubicBezTo>
                      <a:pt x="2095" y="1"/>
                      <a:pt x="1784" y="44"/>
                      <a:pt x="1517" y="115"/>
                    </a:cubicBezTo>
                    <a:cubicBezTo>
                      <a:pt x="729" y="329"/>
                      <a:pt x="167" y="784"/>
                      <a:pt x="16" y="1343"/>
                    </a:cubicBezTo>
                    <a:cubicBezTo>
                      <a:pt x="0" y="1394"/>
                      <a:pt x="32" y="1450"/>
                      <a:pt x="83" y="1462"/>
                    </a:cubicBezTo>
                    <a:cubicBezTo>
                      <a:pt x="92" y="1465"/>
                      <a:pt x="102" y="1466"/>
                      <a:pt x="111" y="1466"/>
                    </a:cubicBezTo>
                    <a:cubicBezTo>
                      <a:pt x="153" y="1466"/>
                      <a:pt x="193" y="1437"/>
                      <a:pt x="206" y="1394"/>
                    </a:cubicBezTo>
                    <a:cubicBezTo>
                      <a:pt x="337" y="907"/>
                      <a:pt x="848" y="499"/>
                      <a:pt x="1569" y="309"/>
                    </a:cubicBezTo>
                    <a:cubicBezTo>
                      <a:pt x="1823" y="241"/>
                      <a:pt x="2119" y="199"/>
                      <a:pt x="2435" y="199"/>
                    </a:cubicBezTo>
                    <a:cubicBezTo>
                      <a:pt x="3169" y="199"/>
                      <a:pt x="4006" y="425"/>
                      <a:pt x="4654" y="1070"/>
                    </a:cubicBezTo>
                    <a:cubicBezTo>
                      <a:pt x="6120" y="2531"/>
                      <a:pt x="7328" y="3462"/>
                      <a:pt x="11760" y="4052"/>
                    </a:cubicBezTo>
                    <a:cubicBezTo>
                      <a:pt x="13111" y="4230"/>
                      <a:pt x="14097" y="4737"/>
                      <a:pt x="14691" y="5557"/>
                    </a:cubicBezTo>
                    <a:cubicBezTo>
                      <a:pt x="15547" y="6730"/>
                      <a:pt x="15301" y="8160"/>
                      <a:pt x="15297" y="8171"/>
                    </a:cubicBezTo>
                    <a:cubicBezTo>
                      <a:pt x="15289" y="8227"/>
                      <a:pt x="15325" y="8278"/>
                      <a:pt x="15380" y="8286"/>
                    </a:cubicBezTo>
                    <a:cubicBezTo>
                      <a:pt x="15384" y="8290"/>
                      <a:pt x="15392" y="8290"/>
                      <a:pt x="15396" y="8290"/>
                    </a:cubicBezTo>
                    <a:cubicBezTo>
                      <a:pt x="15444" y="8290"/>
                      <a:pt x="15483" y="8255"/>
                      <a:pt x="15495" y="8207"/>
                    </a:cubicBezTo>
                    <a:cubicBezTo>
                      <a:pt x="15503" y="8148"/>
                      <a:pt x="15757" y="6686"/>
                      <a:pt x="14853" y="5442"/>
                    </a:cubicBezTo>
                    <a:cubicBezTo>
                      <a:pt x="14224" y="4579"/>
                      <a:pt x="13190" y="4044"/>
                      <a:pt x="11788" y="3854"/>
                    </a:cubicBezTo>
                    <a:cubicBezTo>
                      <a:pt x="7415" y="3272"/>
                      <a:pt x="6231" y="2361"/>
                      <a:pt x="4793" y="931"/>
                    </a:cubicBezTo>
                    <a:cubicBezTo>
                      <a:pt x="4103" y="242"/>
                      <a:pt x="3209" y="1"/>
                      <a:pt x="24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2"/>
              <p:cNvSpPr/>
              <p:nvPr/>
            </p:nvSpPr>
            <p:spPr>
              <a:xfrm>
                <a:off x="826800" y="3576275"/>
                <a:ext cx="302525" cy="176675"/>
              </a:xfrm>
              <a:custGeom>
                <a:avLst/>
                <a:gdLst/>
                <a:ahLst/>
                <a:cxnLst/>
                <a:rect l="l" t="t" r="r" b="b"/>
                <a:pathLst>
                  <a:path w="12101" h="7067" extrusionOk="0">
                    <a:moveTo>
                      <a:pt x="246" y="0"/>
                    </a:moveTo>
                    <a:cubicBezTo>
                      <a:pt x="194" y="0"/>
                      <a:pt x="151" y="38"/>
                      <a:pt x="143" y="87"/>
                    </a:cubicBezTo>
                    <a:cubicBezTo>
                      <a:pt x="0" y="1561"/>
                      <a:pt x="654" y="2805"/>
                      <a:pt x="2028" y="3684"/>
                    </a:cubicBezTo>
                    <a:cubicBezTo>
                      <a:pt x="2963" y="4278"/>
                      <a:pt x="3922" y="4516"/>
                      <a:pt x="4124" y="4563"/>
                    </a:cubicBezTo>
                    <a:cubicBezTo>
                      <a:pt x="5363" y="6223"/>
                      <a:pt x="6667" y="7067"/>
                      <a:pt x="8001" y="7067"/>
                    </a:cubicBezTo>
                    <a:cubicBezTo>
                      <a:pt x="8057" y="7067"/>
                      <a:pt x="8112" y="7063"/>
                      <a:pt x="8168" y="7059"/>
                    </a:cubicBezTo>
                    <a:cubicBezTo>
                      <a:pt x="10473" y="6940"/>
                      <a:pt x="12010" y="4381"/>
                      <a:pt x="12073" y="4274"/>
                    </a:cubicBezTo>
                    <a:cubicBezTo>
                      <a:pt x="12101" y="4227"/>
                      <a:pt x="12085" y="4167"/>
                      <a:pt x="12042" y="4139"/>
                    </a:cubicBezTo>
                    <a:cubicBezTo>
                      <a:pt x="12025" y="4130"/>
                      <a:pt x="12007" y="4126"/>
                      <a:pt x="11990" y="4126"/>
                    </a:cubicBezTo>
                    <a:cubicBezTo>
                      <a:pt x="11955" y="4126"/>
                      <a:pt x="11921" y="4142"/>
                      <a:pt x="11903" y="4171"/>
                    </a:cubicBezTo>
                    <a:cubicBezTo>
                      <a:pt x="11887" y="4199"/>
                      <a:pt x="10354" y="6750"/>
                      <a:pt x="8156" y="6861"/>
                    </a:cubicBezTo>
                    <a:cubicBezTo>
                      <a:pt x="8103" y="6863"/>
                      <a:pt x="8050" y="6865"/>
                      <a:pt x="7997" y="6865"/>
                    </a:cubicBezTo>
                    <a:cubicBezTo>
                      <a:pt x="6724" y="6865"/>
                      <a:pt x="5464" y="6040"/>
                      <a:pt x="4258" y="4413"/>
                    </a:cubicBezTo>
                    <a:cubicBezTo>
                      <a:pt x="4243" y="4393"/>
                      <a:pt x="4223" y="4381"/>
                      <a:pt x="4199" y="4377"/>
                    </a:cubicBezTo>
                    <a:cubicBezTo>
                      <a:pt x="4187" y="4373"/>
                      <a:pt x="3137" y="4155"/>
                      <a:pt x="2135" y="3518"/>
                    </a:cubicBezTo>
                    <a:cubicBezTo>
                      <a:pt x="808" y="2666"/>
                      <a:pt x="206" y="1521"/>
                      <a:pt x="341" y="107"/>
                    </a:cubicBezTo>
                    <a:cubicBezTo>
                      <a:pt x="349" y="52"/>
                      <a:pt x="305" y="4"/>
                      <a:pt x="254" y="0"/>
                    </a:cubicBezTo>
                    <a:cubicBezTo>
                      <a:pt x="251" y="0"/>
                      <a:pt x="249" y="0"/>
                      <a:pt x="2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2"/>
              <p:cNvSpPr/>
              <p:nvPr/>
            </p:nvSpPr>
            <p:spPr>
              <a:xfrm>
                <a:off x="366550" y="3538800"/>
                <a:ext cx="173700" cy="224450"/>
              </a:xfrm>
              <a:custGeom>
                <a:avLst/>
                <a:gdLst/>
                <a:ahLst/>
                <a:cxnLst/>
                <a:rect l="l" t="t" r="r" b="b"/>
                <a:pathLst>
                  <a:path w="6948" h="8978" extrusionOk="0">
                    <a:moveTo>
                      <a:pt x="2236" y="1"/>
                    </a:moveTo>
                    <a:cubicBezTo>
                      <a:pt x="1185" y="1"/>
                      <a:pt x="125" y="526"/>
                      <a:pt x="68" y="557"/>
                    </a:cubicBezTo>
                    <a:cubicBezTo>
                      <a:pt x="20" y="580"/>
                      <a:pt x="0" y="640"/>
                      <a:pt x="24" y="687"/>
                    </a:cubicBezTo>
                    <a:cubicBezTo>
                      <a:pt x="40" y="723"/>
                      <a:pt x="74" y="743"/>
                      <a:pt x="109" y="743"/>
                    </a:cubicBezTo>
                    <a:cubicBezTo>
                      <a:pt x="124" y="743"/>
                      <a:pt x="140" y="739"/>
                      <a:pt x="155" y="731"/>
                    </a:cubicBezTo>
                    <a:cubicBezTo>
                      <a:pt x="170" y="725"/>
                      <a:pt x="1230" y="199"/>
                      <a:pt x="2244" y="199"/>
                    </a:cubicBezTo>
                    <a:cubicBezTo>
                      <a:pt x="2543" y="199"/>
                      <a:pt x="2838" y="244"/>
                      <a:pt x="3102" y="363"/>
                    </a:cubicBezTo>
                    <a:cubicBezTo>
                      <a:pt x="3549" y="565"/>
                      <a:pt x="3850" y="953"/>
                      <a:pt x="4001" y="1515"/>
                    </a:cubicBezTo>
                    <a:cubicBezTo>
                      <a:pt x="4203" y="2276"/>
                      <a:pt x="4092" y="3092"/>
                      <a:pt x="3985" y="3880"/>
                    </a:cubicBezTo>
                    <a:cubicBezTo>
                      <a:pt x="3743" y="5678"/>
                      <a:pt x="3494" y="7536"/>
                      <a:pt x="6797" y="8970"/>
                    </a:cubicBezTo>
                    <a:cubicBezTo>
                      <a:pt x="6809" y="8973"/>
                      <a:pt x="6825" y="8977"/>
                      <a:pt x="6837" y="8977"/>
                    </a:cubicBezTo>
                    <a:cubicBezTo>
                      <a:pt x="6876" y="8977"/>
                      <a:pt x="6912" y="8954"/>
                      <a:pt x="6928" y="8918"/>
                    </a:cubicBezTo>
                    <a:cubicBezTo>
                      <a:pt x="6948" y="8867"/>
                      <a:pt x="6928" y="8807"/>
                      <a:pt x="6876" y="8787"/>
                    </a:cubicBezTo>
                    <a:cubicBezTo>
                      <a:pt x="3708" y="7413"/>
                      <a:pt x="3937" y="5710"/>
                      <a:pt x="4183" y="3908"/>
                    </a:cubicBezTo>
                    <a:cubicBezTo>
                      <a:pt x="4294" y="3100"/>
                      <a:pt x="4405" y="2264"/>
                      <a:pt x="4191" y="1464"/>
                    </a:cubicBezTo>
                    <a:cubicBezTo>
                      <a:pt x="4025" y="838"/>
                      <a:pt x="3688" y="410"/>
                      <a:pt x="3185" y="184"/>
                    </a:cubicBezTo>
                    <a:cubicBezTo>
                      <a:pt x="2890" y="52"/>
                      <a:pt x="2563" y="1"/>
                      <a:pt x="22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2"/>
              <p:cNvSpPr/>
              <p:nvPr/>
            </p:nvSpPr>
            <p:spPr>
              <a:xfrm>
                <a:off x="275650" y="3742975"/>
                <a:ext cx="134975" cy="39775"/>
              </a:xfrm>
              <a:custGeom>
                <a:avLst/>
                <a:gdLst/>
                <a:ahLst/>
                <a:cxnLst/>
                <a:rect l="l" t="t" r="r" b="b"/>
                <a:pathLst>
                  <a:path w="5399" h="1591" extrusionOk="0">
                    <a:moveTo>
                      <a:pt x="3245" y="1"/>
                    </a:moveTo>
                    <a:cubicBezTo>
                      <a:pt x="1875" y="1"/>
                      <a:pt x="765" y="491"/>
                      <a:pt x="32" y="1432"/>
                    </a:cubicBezTo>
                    <a:cubicBezTo>
                      <a:pt x="0" y="1476"/>
                      <a:pt x="8" y="1535"/>
                      <a:pt x="48" y="1571"/>
                    </a:cubicBezTo>
                    <a:cubicBezTo>
                      <a:pt x="68" y="1583"/>
                      <a:pt x="87" y="1591"/>
                      <a:pt x="111" y="1591"/>
                    </a:cubicBezTo>
                    <a:cubicBezTo>
                      <a:pt x="139" y="1591"/>
                      <a:pt x="170" y="1579"/>
                      <a:pt x="190" y="1551"/>
                    </a:cubicBezTo>
                    <a:cubicBezTo>
                      <a:pt x="1022" y="484"/>
                      <a:pt x="2214" y="205"/>
                      <a:pt x="3233" y="205"/>
                    </a:cubicBezTo>
                    <a:cubicBezTo>
                      <a:pt x="4335" y="205"/>
                      <a:pt x="5234" y="531"/>
                      <a:pt x="5252" y="537"/>
                    </a:cubicBezTo>
                    <a:cubicBezTo>
                      <a:pt x="5263" y="540"/>
                      <a:pt x="5274" y="542"/>
                      <a:pt x="5284" y="542"/>
                    </a:cubicBezTo>
                    <a:cubicBezTo>
                      <a:pt x="5325" y="542"/>
                      <a:pt x="5363" y="519"/>
                      <a:pt x="5379" y="478"/>
                    </a:cubicBezTo>
                    <a:cubicBezTo>
                      <a:pt x="5399" y="426"/>
                      <a:pt x="5371" y="371"/>
                      <a:pt x="5320" y="351"/>
                    </a:cubicBezTo>
                    <a:cubicBezTo>
                      <a:pt x="5284" y="339"/>
                      <a:pt x="4448" y="30"/>
                      <a:pt x="3375" y="2"/>
                    </a:cubicBezTo>
                    <a:cubicBezTo>
                      <a:pt x="3331" y="1"/>
                      <a:pt x="3288" y="1"/>
                      <a:pt x="324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2"/>
              <p:cNvSpPr/>
              <p:nvPr/>
            </p:nvSpPr>
            <p:spPr>
              <a:xfrm>
                <a:off x="321500" y="3691125"/>
                <a:ext cx="43375" cy="61125"/>
              </a:xfrm>
              <a:custGeom>
                <a:avLst/>
                <a:gdLst/>
                <a:ahLst/>
                <a:cxnLst/>
                <a:rect l="l" t="t" r="r" b="b"/>
                <a:pathLst>
                  <a:path w="1735" h="2445" extrusionOk="0">
                    <a:moveTo>
                      <a:pt x="1565" y="0"/>
                    </a:moveTo>
                    <a:cubicBezTo>
                      <a:pt x="1429" y="0"/>
                      <a:pt x="1136" y="34"/>
                      <a:pt x="836" y="274"/>
                    </a:cubicBezTo>
                    <a:cubicBezTo>
                      <a:pt x="368" y="647"/>
                      <a:pt x="91" y="1340"/>
                      <a:pt x="4" y="2338"/>
                    </a:cubicBezTo>
                    <a:cubicBezTo>
                      <a:pt x="0" y="2389"/>
                      <a:pt x="40" y="2437"/>
                      <a:pt x="95" y="2445"/>
                    </a:cubicBezTo>
                    <a:lnTo>
                      <a:pt x="103" y="2445"/>
                    </a:lnTo>
                    <a:cubicBezTo>
                      <a:pt x="155" y="2445"/>
                      <a:pt x="198" y="2405"/>
                      <a:pt x="202" y="2354"/>
                    </a:cubicBezTo>
                    <a:cubicBezTo>
                      <a:pt x="281" y="1431"/>
                      <a:pt x="543" y="765"/>
                      <a:pt x="955" y="433"/>
                    </a:cubicBezTo>
                    <a:cubicBezTo>
                      <a:pt x="1218" y="220"/>
                      <a:pt x="1468" y="197"/>
                      <a:pt x="1570" y="197"/>
                    </a:cubicBezTo>
                    <a:cubicBezTo>
                      <a:pt x="1596" y="197"/>
                      <a:pt x="1613" y="199"/>
                      <a:pt x="1616" y="199"/>
                    </a:cubicBezTo>
                    <a:cubicBezTo>
                      <a:pt x="1621" y="200"/>
                      <a:pt x="1625" y="200"/>
                      <a:pt x="1629" y="200"/>
                    </a:cubicBezTo>
                    <a:cubicBezTo>
                      <a:pt x="1676" y="200"/>
                      <a:pt x="1720" y="163"/>
                      <a:pt x="1727" y="116"/>
                    </a:cubicBezTo>
                    <a:cubicBezTo>
                      <a:pt x="1735" y="60"/>
                      <a:pt x="1695" y="13"/>
                      <a:pt x="1644" y="5"/>
                    </a:cubicBezTo>
                    <a:cubicBezTo>
                      <a:pt x="1639" y="4"/>
                      <a:pt x="1611" y="0"/>
                      <a:pt x="1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2"/>
              <p:cNvSpPr/>
              <p:nvPr/>
            </p:nvSpPr>
            <p:spPr>
              <a:xfrm>
                <a:off x="705500" y="3801025"/>
                <a:ext cx="203125" cy="194025"/>
              </a:xfrm>
              <a:custGeom>
                <a:avLst/>
                <a:gdLst/>
                <a:ahLst/>
                <a:cxnLst/>
                <a:rect l="l" t="t" r="r" b="b"/>
                <a:pathLst>
                  <a:path w="8125" h="7761" extrusionOk="0">
                    <a:moveTo>
                      <a:pt x="1447" y="0"/>
                    </a:moveTo>
                    <a:cubicBezTo>
                      <a:pt x="1040" y="0"/>
                      <a:pt x="583" y="95"/>
                      <a:pt x="80" y="283"/>
                    </a:cubicBezTo>
                    <a:cubicBezTo>
                      <a:pt x="28" y="299"/>
                      <a:pt x="0" y="358"/>
                      <a:pt x="20" y="409"/>
                    </a:cubicBezTo>
                    <a:cubicBezTo>
                      <a:pt x="35" y="449"/>
                      <a:pt x="71" y="472"/>
                      <a:pt x="110" y="472"/>
                    </a:cubicBezTo>
                    <a:cubicBezTo>
                      <a:pt x="122" y="472"/>
                      <a:pt x="135" y="470"/>
                      <a:pt x="147" y="465"/>
                    </a:cubicBezTo>
                    <a:cubicBezTo>
                      <a:pt x="627" y="287"/>
                      <a:pt x="1060" y="198"/>
                      <a:pt x="1444" y="198"/>
                    </a:cubicBezTo>
                    <a:cubicBezTo>
                      <a:pt x="1848" y="198"/>
                      <a:pt x="2197" y="297"/>
                      <a:pt x="2488" y="497"/>
                    </a:cubicBezTo>
                    <a:cubicBezTo>
                      <a:pt x="3419" y="1138"/>
                      <a:pt x="3442" y="2616"/>
                      <a:pt x="3442" y="2628"/>
                    </a:cubicBezTo>
                    <a:cubicBezTo>
                      <a:pt x="3351" y="4414"/>
                      <a:pt x="3775" y="5772"/>
                      <a:pt x="4706" y="6656"/>
                    </a:cubicBezTo>
                    <a:cubicBezTo>
                      <a:pt x="5744" y="7642"/>
                      <a:pt x="7102" y="7761"/>
                      <a:pt x="7712" y="7761"/>
                    </a:cubicBezTo>
                    <a:cubicBezTo>
                      <a:pt x="7894" y="7761"/>
                      <a:pt x="8009" y="7753"/>
                      <a:pt x="8029" y="7749"/>
                    </a:cubicBezTo>
                    <a:cubicBezTo>
                      <a:pt x="8085" y="7745"/>
                      <a:pt x="8124" y="7693"/>
                      <a:pt x="8116" y="7642"/>
                    </a:cubicBezTo>
                    <a:cubicBezTo>
                      <a:pt x="8112" y="7589"/>
                      <a:pt x="8069" y="7551"/>
                      <a:pt x="8017" y="7551"/>
                    </a:cubicBezTo>
                    <a:cubicBezTo>
                      <a:pt x="8014" y="7551"/>
                      <a:pt x="8012" y="7551"/>
                      <a:pt x="8009" y="7551"/>
                    </a:cubicBezTo>
                    <a:cubicBezTo>
                      <a:pt x="8005" y="7552"/>
                      <a:pt x="7903" y="7562"/>
                      <a:pt x="7734" y="7562"/>
                    </a:cubicBezTo>
                    <a:cubicBezTo>
                      <a:pt x="7165" y="7562"/>
                      <a:pt x="5827" y="7450"/>
                      <a:pt x="4841" y="6509"/>
                    </a:cubicBezTo>
                    <a:cubicBezTo>
                      <a:pt x="3957" y="5669"/>
                      <a:pt x="3553" y="4366"/>
                      <a:pt x="3640" y="2631"/>
                    </a:cubicBezTo>
                    <a:cubicBezTo>
                      <a:pt x="3640" y="2564"/>
                      <a:pt x="3617" y="1035"/>
                      <a:pt x="2599" y="334"/>
                    </a:cubicBezTo>
                    <a:cubicBezTo>
                      <a:pt x="2275" y="112"/>
                      <a:pt x="1890" y="0"/>
                      <a:pt x="1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2"/>
              <p:cNvSpPr/>
              <p:nvPr/>
            </p:nvSpPr>
            <p:spPr>
              <a:xfrm>
                <a:off x="790950" y="3854875"/>
                <a:ext cx="91725" cy="22450"/>
              </a:xfrm>
              <a:custGeom>
                <a:avLst/>
                <a:gdLst/>
                <a:ahLst/>
                <a:cxnLst/>
                <a:rect l="l" t="t" r="r" b="b"/>
                <a:pathLst>
                  <a:path w="3669" h="898" extrusionOk="0">
                    <a:moveTo>
                      <a:pt x="1506" y="1"/>
                    </a:moveTo>
                    <a:cubicBezTo>
                      <a:pt x="928" y="1"/>
                      <a:pt x="367" y="181"/>
                      <a:pt x="28" y="747"/>
                    </a:cubicBezTo>
                    <a:cubicBezTo>
                      <a:pt x="1" y="794"/>
                      <a:pt x="16" y="858"/>
                      <a:pt x="64" y="885"/>
                    </a:cubicBezTo>
                    <a:cubicBezTo>
                      <a:pt x="80" y="893"/>
                      <a:pt x="96" y="897"/>
                      <a:pt x="115" y="897"/>
                    </a:cubicBezTo>
                    <a:cubicBezTo>
                      <a:pt x="147" y="897"/>
                      <a:pt x="179" y="881"/>
                      <a:pt x="199" y="850"/>
                    </a:cubicBezTo>
                    <a:cubicBezTo>
                      <a:pt x="490" y="364"/>
                      <a:pt x="986" y="206"/>
                      <a:pt x="1508" y="206"/>
                    </a:cubicBezTo>
                    <a:cubicBezTo>
                      <a:pt x="2460" y="206"/>
                      <a:pt x="3495" y="733"/>
                      <a:pt x="3510" y="743"/>
                    </a:cubicBezTo>
                    <a:cubicBezTo>
                      <a:pt x="3524" y="750"/>
                      <a:pt x="3538" y="753"/>
                      <a:pt x="3553" y="753"/>
                    </a:cubicBezTo>
                    <a:cubicBezTo>
                      <a:pt x="3589" y="753"/>
                      <a:pt x="3625" y="733"/>
                      <a:pt x="3645" y="699"/>
                    </a:cubicBezTo>
                    <a:cubicBezTo>
                      <a:pt x="3668" y="652"/>
                      <a:pt x="3649" y="592"/>
                      <a:pt x="3601" y="565"/>
                    </a:cubicBezTo>
                    <a:cubicBezTo>
                      <a:pt x="3534" y="530"/>
                      <a:pt x="2494" y="1"/>
                      <a:pt x="15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2"/>
              <p:cNvSpPr/>
              <p:nvPr/>
            </p:nvSpPr>
            <p:spPr>
              <a:xfrm>
                <a:off x="686275" y="3532825"/>
                <a:ext cx="79550" cy="217150"/>
              </a:xfrm>
              <a:custGeom>
                <a:avLst/>
                <a:gdLst/>
                <a:ahLst/>
                <a:cxnLst/>
                <a:rect l="l" t="t" r="r" b="b"/>
                <a:pathLst>
                  <a:path w="3182" h="8686" extrusionOk="0">
                    <a:moveTo>
                      <a:pt x="114" y="0"/>
                    </a:moveTo>
                    <a:cubicBezTo>
                      <a:pt x="74" y="0"/>
                      <a:pt x="36" y="24"/>
                      <a:pt x="21" y="63"/>
                    </a:cubicBezTo>
                    <a:cubicBezTo>
                      <a:pt x="1" y="114"/>
                      <a:pt x="25" y="170"/>
                      <a:pt x="72" y="194"/>
                    </a:cubicBezTo>
                    <a:cubicBezTo>
                      <a:pt x="1653" y="851"/>
                      <a:pt x="2560" y="1655"/>
                      <a:pt x="2770" y="2586"/>
                    </a:cubicBezTo>
                    <a:cubicBezTo>
                      <a:pt x="2908" y="3200"/>
                      <a:pt x="2734" y="3746"/>
                      <a:pt x="2532" y="4380"/>
                    </a:cubicBezTo>
                    <a:cubicBezTo>
                      <a:pt x="2298" y="5097"/>
                      <a:pt x="2037" y="5909"/>
                      <a:pt x="2247" y="6955"/>
                    </a:cubicBezTo>
                    <a:cubicBezTo>
                      <a:pt x="2366" y="7545"/>
                      <a:pt x="2615" y="8115"/>
                      <a:pt x="2987" y="8642"/>
                    </a:cubicBezTo>
                    <a:cubicBezTo>
                      <a:pt x="3007" y="8670"/>
                      <a:pt x="3035" y="8686"/>
                      <a:pt x="3067" y="8686"/>
                    </a:cubicBezTo>
                    <a:cubicBezTo>
                      <a:pt x="3086" y="8686"/>
                      <a:pt x="3106" y="8682"/>
                      <a:pt x="3126" y="8670"/>
                    </a:cubicBezTo>
                    <a:cubicBezTo>
                      <a:pt x="3170" y="8638"/>
                      <a:pt x="3182" y="8575"/>
                      <a:pt x="3150" y="8531"/>
                    </a:cubicBezTo>
                    <a:cubicBezTo>
                      <a:pt x="2793" y="8024"/>
                      <a:pt x="2556" y="7482"/>
                      <a:pt x="2441" y="6915"/>
                    </a:cubicBezTo>
                    <a:cubicBezTo>
                      <a:pt x="2243" y="5921"/>
                      <a:pt x="2484" y="5168"/>
                      <a:pt x="2718" y="4440"/>
                    </a:cubicBezTo>
                    <a:cubicBezTo>
                      <a:pt x="2924" y="3810"/>
                      <a:pt x="3114" y="3212"/>
                      <a:pt x="2964" y="2542"/>
                    </a:cubicBezTo>
                    <a:cubicBezTo>
                      <a:pt x="2738" y="1544"/>
                      <a:pt x="1791" y="693"/>
                      <a:pt x="151" y="7"/>
                    </a:cubicBezTo>
                    <a:cubicBezTo>
                      <a:pt x="139" y="3"/>
                      <a:pt x="127" y="0"/>
                      <a:pt x="11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2"/>
              <p:cNvSpPr/>
              <p:nvPr/>
            </p:nvSpPr>
            <p:spPr>
              <a:xfrm>
                <a:off x="417050" y="3826700"/>
                <a:ext cx="42300" cy="109050"/>
              </a:xfrm>
              <a:custGeom>
                <a:avLst/>
                <a:gdLst/>
                <a:ahLst/>
                <a:cxnLst/>
                <a:rect l="l" t="t" r="r" b="b"/>
                <a:pathLst>
                  <a:path w="1692" h="4362" extrusionOk="0">
                    <a:moveTo>
                      <a:pt x="1394" y="1"/>
                    </a:moveTo>
                    <a:cubicBezTo>
                      <a:pt x="1364" y="1"/>
                      <a:pt x="1334" y="14"/>
                      <a:pt x="1315" y="40"/>
                    </a:cubicBezTo>
                    <a:cubicBezTo>
                      <a:pt x="0" y="1850"/>
                      <a:pt x="1482" y="4290"/>
                      <a:pt x="1498" y="4314"/>
                    </a:cubicBezTo>
                    <a:cubicBezTo>
                      <a:pt x="1513" y="4345"/>
                      <a:pt x="1549" y="4361"/>
                      <a:pt x="1581" y="4361"/>
                    </a:cubicBezTo>
                    <a:cubicBezTo>
                      <a:pt x="1597" y="4361"/>
                      <a:pt x="1616" y="4357"/>
                      <a:pt x="1632" y="4349"/>
                    </a:cubicBezTo>
                    <a:cubicBezTo>
                      <a:pt x="1680" y="4318"/>
                      <a:pt x="1692" y="4258"/>
                      <a:pt x="1664" y="4211"/>
                    </a:cubicBezTo>
                    <a:cubicBezTo>
                      <a:pt x="1652" y="4187"/>
                      <a:pt x="238" y="1858"/>
                      <a:pt x="1474" y="159"/>
                    </a:cubicBezTo>
                    <a:cubicBezTo>
                      <a:pt x="1505" y="115"/>
                      <a:pt x="1498" y="52"/>
                      <a:pt x="1454" y="20"/>
                    </a:cubicBezTo>
                    <a:cubicBezTo>
                      <a:pt x="1436" y="7"/>
                      <a:pt x="1415" y="1"/>
                      <a:pt x="13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2"/>
              <p:cNvSpPr/>
              <p:nvPr/>
            </p:nvSpPr>
            <p:spPr>
              <a:xfrm>
                <a:off x="615300" y="3901025"/>
                <a:ext cx="78925" cy="54525"/>
              </a:xfrm>
              <a:custGeom>
                <a:avLst/>
                <a:gdLst/>
                <a:ahLst/>
                <a:cxnLst/>
                <a:rect l="l" t="t" r="r" b="b"/>
                <a:pathLst>
                  <a:path w="3157" h="2181" extrusionOk="0">
                    <a:moveTo>
                      <a:pt x="3040" y="0"/>
                    </a:moveTo>
                    <a:cubicBezTo>
                      <a:pt x="3006" y="0"/>
                      <a:pt x="2973" y="19"/>
                      <a:pt x="2955" y="53"/>
                    </a:cubicBezTo>
                    <a:cubicBezTo>
                      <a:pt x="1909" y="1919"/>
                      <a:pt x="115" y="1982"/>
                      <a:pt x="95" y="1982"/>
                    </a:cubicBezTo>
                    <a:cubicBezTo>
                      <a:pt x="40" y="1982"/>
                      <a:pt x="0" y="2030"/>
                      <a:pt x="0" y="2081"/>
                    </a:cubicBezTo>
                    <a:cubicBezTo>
                      <a:pt x="0" y="2137"/>
                      <a:pt x="44" y="2180"/>
                      <a:pt x="99" y="2180"/>
                    </a:cubicBezTo>
                    <a:cubicBezTo>
                      <a:pt x="119" y="2180"/>
                      <a:pt x="2024" y="2121"/>
                      <a:pt x="3129" y="148"/>
                    </a:cubicBezTo>
                    <a:cubicBezTo>
                      <a:pt x="3157" y="101"/>
                      <a:pt x="3141" y="42"/>
                      <a:pt x="3089" y="14"/>
                    </a:cubicBezTo>
                    <a:cubicBezTo>
                      <a:pt x="3074" y="5"/>
                      <a:pt x="3057" y="0"/>
                      <a:pt x="304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2"/>
              <p:cNvSpPr/>
              <p:nvPr/>
            </p:nvSpPr>
            <p:spPr>
              <a:xfrm>
                <a:off x="987325" y="3507150"/>
                <a:ext cx="44875" cy="90150"/>
              </a:xfrm>
              <a:custGeom>
                <a:avLst/>
                <a:gdLst/>
                <a:ahLst/>
                <a:cxnLst/>
                <a:rect l="l" t="t" r="r" b="b"/>
                <a:pathLst>
                  <a:path w="1795" h="3606" extrusionOk="0">
                    <a:moveTo>
                      <a:pt x="984" y="0"/>
                    </a:moveTo>
                    <a:cubicBezTo>
                      <a:pt x="974" y="0"/>
                      <a:pt x="964" y="2"/>
                      <a:pt x="955" y="5"/>
                    </a:cubicBezTo>
                    <a:cubicBezTo>
                      <a:pt x="903" y="20"/>
                      <a:pt x="875" y="80"/>
                      <a:pt x="891" y="131"/>
                    </a:cubicBezTo>
                    <a:cubicBezTo>
                      <a:pt x="899" y="151"/>
                      <a:pt x="1561" y="2211"/>
                      <a:pt x="48" y="3431"/>
                    </a:cubicBezTo>
                    <a:cubicBezTo>
                      <a:pt x="4" y="3462"/>
                      <a:pt x="0" y="3526"/>
                      <a:pt x="32" y="3569"/>
                    </a:cubicBezTo>
                    <a:cubicBezTo>
                      <a:pt x="52" y="3593"/>
                      <a:pt x="83" y="3605"/>
                      <a:pt x="111" y="3605"/>
                    </a:cubicBezTo>
                    <a:cubicBezTo>
                      <a:pt x="131" y="3605"/>
                      <a:pt x="155" y="3597"/>
                      <a:pt x="174" y="3585"/>
                    </a:cubicBezTo>
                    <a:cubicBezTo>
                      <a:pt x="1794" y="2278"/>
                      <a:pt x="1089" y="88"/>
                      <a:pt x="1081" y="68"/>
                    </a:cubicBezTo>
                    <a:cubicBezTo>
                      <a:pt x="1069" y="26"/>
                      <a:pt x="1027" y="0"/>
                      <a:pt x="98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2"/>
              <p:cNvSpPr/>
              <p:nvPr/>
            </p:nvSpPr>
            <p:spPr>
              <a:xfrm>
                <a:off x="774425" y="3472975"/>
                <a:ext cx="125275" cy="63525"/>
              </a:xfrm>
              <a:custGeom>
                <a:avLst/>
                <a:gdLst/>
                <a:ahLst/>
                <a:cxnLst/>
                <a:rect l="l" t="t" r="r" b="b"/>
                <a:pathLst>
                  <a:path w="5011" h="2541" extrusionOk="0">
                    <a:moveTo>
                      <a:pt x="718" y="0"/>
                    </a:moveTo>
                    <a:cubicBezTo>
                      <a:pt x="517" y="0"/>
                      <a:pt x="309" y="6"/>
                      <a:pt x="95" y="17"/>
                    </a:cubicBezTo>
                    <a:cubicBezTo>
                      <a:pt x="40" y="17"/>
                      <a:pt x="0" y="65"/>
                      <a:pt x="0" y="120"/>
                    </a:cubicBezTo>
                    <a:cubicBezTo>
                      <a:pt x="4" y="175"/>
                      <a:pt x="52" y="215"/>
                      <a:pt x="107" y="215"/>
                    </a:cubicBezTo>
                    <a:cubicBezTo>
                      <a:pt x="313" y="204"/>
                      <a:pt x="510" y="199"/>
                      <a:pt x="699" y="199"/>
                    </a:cubicBezTo>
                    <a:cubicBezTo>
                      <a:pt x="2673" y="199"/>
                      <a:pt x="3680" y="757"/>
                      <a:pt x="4183" y="1249"/>
                    </a:cubicBezTo>
                    <a:cubicBezTo>
                      <a:pt x="4769" y="1823"/>
                      <a:pt x="4813" y="2437"/>
                      <a:pt x="4813" y="2449"/>
                    </a:cubicBezTo>
                    <a:cubicBezTo>
                      <a:pt x="4813" y="2500"/>
                      <a:pt x="4860" y="2540"/>
                      <a:pt x="4912" y="2540"/>
                    </a:cubicBezTo>
                    <a:lnTo>
                      <a:pt x="4916" y="2540"/>
                    </a:lnTo>
                    <a:cubicBezTo>
                      <a:pt x="4971" y="2540"/>
                      <a:pt x="5011" y="2493"/>
                      <a:pt x="5011" y="2437"/>
                    </a:cubicBezTo>
                    <a:cubicBezTo>
                      <a:pt x="5007" y="2405"/>
                      <a:pt x="4963" y="1688"/>
                      <a:pt x="4238" y="1031"/>
                    </a:cubicBezTo>
                    <a:cubicBezTo>
                      <a:pt x="3483" y="346"/>
                      <a:pt x="2300" y="0"/>
                      <a:pt x="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2"/>
              <p:cNvSpPr/>
              <p:nvPr/>
            </p:nvSpPr>
            <p:spPr>
              <a:xfrm>
                <a:off x="764800" y="3411675"/>
                <a:ext cx="18250" cy="100550"/>
              </a:xfrm>
              <a:custGeom>
                <a:avLst/>
                <a:gdLst/>
                <a:ahLst/>
                <a:cxnLst/>
                <a:rect l="l" t="t" r="r" b="b"/>
                <a:pathLst>
                  <a:path w="730" h="4022" extrusionOk="0">
                    <a:moveTo>
                      <a:pt x="114" y="1"/>
                    </a:moveTo>
                    <a:cubicBezTo>
                      <a:pt x="104" y="1"/>
                      <a:pt x="94" y="2"/>
                      <a:pt x="84" y="5"/>
                    </a:cubicBezTo>
                    <a:cubicBezTo>
                      <a:pt x="33" y="21"/>
                      <a:pt x="1" y="73"/>
                      <a:pt x="17" y="128"/>
                    </a:cubicBezTo>
                    <a:cubicBezTo>
                      <a:pt x="21" y="144"/>
                      <a:pt x="528" y="1887"/>
                      <a:pt x="318" y="3915"/>
                    </a:cubicBezTo>
                    <a:cubicBezTo>
                      <a:pt x="310" y="3966"/>
                      <a:pt x="349" y="4018"/>
                      <a:pt x="405" y="4022"/>
                    </a:cubicBezTo>
                    <a:lnTo>
                      <a:pt x="417" y="4022"/>
                    </a:lnTo>
                    <a:cubicBezTo>
                      <a:pt x="464" y="4022"/>
                      <a:pt x="508" y="3986"/>
                      <a:pt x="516" y="3935"/>
                    </a:cubicBezTo>
                    <a:cubicBezTo>
                      <a:pt x="730" y="1867"/>
                      <a:pt x="211" y="89"/>
                      <a:pt x="207" y="69"/>
                    </a:cubicBezTo>
                    <a:cubicBezTo>
                      <a:pt x="194" y="27"/>
                      <a:pt x="155" y="1"/>
                      <a:pt x="1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2"/>
              <p:cNvSpPr/>
              <p:nvPr/>
            </p:nvSpPr>
            <p:spPr>
              <a:xfrm>
                <a:off x="976925" y="3794350"/>
                <a:ext cx="81600" cy="54350"/>
              </a:xfrm>
              <a:custGeom>
                <a:avLst/>
                <a:gdLst/>
                <a:ahLst/>
                <a:cxnLst/>
                <a:rect l="l" t="t" r="r" b="b"/>
                <a:pathLst>
                  <a:path w="3264" h="2174" extrusionOk="0">
                    <a:moveTo>
                      <a:pt x="108" y="0"/>
                    </a:moveTo>
                    <a:cubicBezTo>
                      <a:pt x="100" y="0"/>
                      <a:pt x="92" y="1"/>
                      <a:pt x="83" y="3"/>
                    </a:cubicBezTo>
                    <a:cubicBezTo>
                      <a:pt x="32" y="19"/>
                      <a:pt x="0" y="74"/>
                      <a:pt x="16" y="126"/>
                    </a:cubicBezTo>
                    <a:cubicBezTo>
                      <a:pt x="567" y="2142"/>
                      <a:pt x="3137" y="2174"/>
                      <a:pt x="3165" y="2174"/>
                    </a:cubicBezTo>
                    <a:cubicBezTo>
                      <a:pt x="3220" y="2174"/>
                      <a:pt x="3264" y="2130"/>
                      <a:pt x="3264" y="2079"/>
                    </a:cubicBezTo>
                    <a:cubicBezTo>
                      <a:pt x="3264" y="2023"/>
                      <a:pt x="3220" y="1980"/>
                      <a:pt x="3165" y="1976"/>
                    </a:cubicBezTo>
                    <a:cubicBezTo>
                      <a:pt x="3141" y="1976"/>
                      <a:pt x="717" y="1944"/>
                      <a:pt x="206" y="74"/>
                    </a:cubicBezTo>
                    <a:cubicBezTo>
                      <a:pt x="193" y="27"/>
                      <a:pt x="154" y="0"/>
                      <a:pt x="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2"/>
              <p:cNvSpPr/>
              <p:nvPr/>
            </p:nvSpPr>
            <p:spPr>
              <a:xfrm>
                <a:off x="620150" y="3613450"/>
                <a:ext cx="20125" cy="61775"/>
              </a:xfrm>
              <a:custGeom>
                <a:avLst/>
                <a:gdLst/>
                <a:ahLst/>
                <a:cxnLst/>
                <a:rect l="l" t="t" r="r" b="b"/>
                <a:pathLst>
                  <a:path w="805" h="2471" extrusionOk="0">
                    <a:moveTo>
                      <a:pt x="109" y="1"/>
                    </a:moveTo>
                    <a:cubicBezTo>
                      <a:pt x="90" y="1"/>
                      <a:pt x="70" y="6"/>
                      <a:pt x="52" y="18"/>
                    </a:cubicBezTo>
                    <a:cubicBezTo>
                      <a:pt x="8" y="50"/>
                      <a:pt x="0" y="114"/>
                      <a:pt x="32" y="157"/>
                    </a:cubicBezTo>
                    <a:cubicBezTo>
                      <a:pt x="598" y="945"/>
                      <a:pt x="384" y="2340"/>
                      <a:pt x="384" y="2355"/>
                    </a:cubicBezTo>
                    <a:cubicBezTo>
                      <a:pt x="376" y="2411"/>
                      <a:pt x="412" y="2458"/>
                      <a:pt x="464" y="2466"/>
                    </a:cubicBezTo>
                    <a:lnTo>
                      <a:pt x="479" y="2470"/>
                    </a:lnTo>
                    <a:cubicBezTo>
                      <a:pt x="527" y="2470"/>
                      <a:pt x="570" y="2435"/>
                      <a:pt x="578" y="2387"/>
                    </a:cubicBezTo>
                    <a:cubicBezTo>
                      <a:pt x="586" y="2324"/>
                      <a:pt x="804" y="898"/>
                      <a:pt x="190" y="42"/>
                    </a:cubicBezTo>
                    <a:cubicBezTo>
                      <a:pt x="171" y="15"/>
                      <a:pt x="141" y="1"/>
                      <a:pt x="10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2"/>
              <p:cNvSpPr/>
              <p:nvPr/>
            </p:nvSpPr>
            <p:spPr>
              <a:xfrm>
                <a:off x="602125" y="3418050"/>
                <a:ext cx="77650" cy="76850"/>
              </a:xfrm>
              <a:custGeom>
                <a:avLst/>
                <a:gdLst/>
                <a:ahLst/>
                <a:cxnLst/>
                <a:rect l="l" t="t" r="r" b="b"/>
                <a:pathLst>
                  <a:path w="3106" h="3074" extrusionOk="0">
                    <a:moveTo>
                      <a:pt x="115" y="0"/>
                    </a:moveTo>
                    <a:cubicBezTo>
                      <a:pt x="95" y="0"/>
                      <a:pt x="73" y="7"/>
                      <a:pt x="56" y="20"/>
                    </a:cubicBezTo>
                    <a:cubicBezTo>
                      <a:pt x="12" y="51"/>
                      <a:pt x="0" y="115"/>
                      <a:pt x="32" y="158"/>
                    </a:cubicBezTo>
                    <a:cubicBezTo>
                      <a:pt x="48" y="174"/>
                      <a:pt x="1383" y="2004"/>
                      <a:pt x="2939" y="3058"/>
                    </a:cubicBezTo>
                    <a:cubicBezTo>
                      <a:pt x="2955" y="3066"/>
                      <a:pt x="2975" y="3074"/>
                      <a:pt x="2995" y="3074"/>
                    </a:cubicBezTo>
                    <a:cubicBezTo>
                      <a:pt x="3026" y="3074"/>
                      <a:pt x="3058" y="3058"/>
                      <a:pt x="3078" y="3030"/>
                    </a:cubicBezTo>
                    <a:cubicBezTo>
                      <a:pt x="3106" y="2982"/>
                      <a:pt x="3094" y="2923"/>
                      <a:pt x="3050" y="2891"/>
                    </a:cubicBezTo>
                    <a:cubicBezTo>
                      <a:pt x="1525" y="1861"/>
                      <a:pt x="206" y="59"/>
                      <a:pt x="194" y="40"/>
                    </a:cubicBezTo>
                    <a:cubicBezTo>
                      <a:pt x="176" y="14"/>
                      <a:pt x="146" y="0"/>
                      <a:pt x="1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2"/>
              <p:cNvSpPr/>
              <p:nvPr/>
            </p:nvSpPr>
            <p:spPr>
              <a:xfrm>
                <a:off x="945250" y="3769392"/>
                <a:ext cx="28019" cy="39706"/>
              </a:xfrm>
              <a:custGeom>
                <a:avLst/>
                <a:gdLst/>
                <a:ahLst/>
                <a:cxnLst/>
                <a:rect l="l" t="t" r="r" b="b"/>
                <a:pathLst>
                  <a:path w="1273" h="1804" extrusionOk="0">
                    <a:moveTo>
                      <a:pt x="1" y="1"/>
                    </a:moveTo>
                    <a:lnTo>
                      <a:pt x="1" y="1"/>
                    </a:lnTo>
                    <a:cubicBezTo>
                      <a:pt x="33" y="116"/>
                      <a:pt x="68" y="231"/>
                      <a:pt x="112" y="341"/>
                    </a:cubicBezTo>
                    <a:cubicBezTo>
                      <a:pt x="294" y="500"/>
                      <a:pt x="456" y="674"/>
                      <a:pt x="595" y="864"/>
                    </a:cubicBezTo>
                    <a:cubicBezTo>
                      <a:pt x="765" y="1094"/>
                      <a:pt x="888" y="1336"/>
                      <a:pt x="983" y="1573"/>
                    </a:cubicBezTo>
                    <a:cubicBezTo>
                      <a:pt x="1074" y="1653"/>
                      <a:pt x="1173" y="1732"/>
                      <a:pt x="1272" y="1803"/>
                    </a:cubicBezTo>
                    <a:cubicBezTo>
                      <a:pt x="1173" y="1458"/>
                      <a:pt x="1011" y="1098"/>
                      <a:pt x="757" y="749"/>
                    </a:cubicBezTo>
                    <a:cubicBezTo>
                      <a:pt x="552" y="464"/>
                      <a:pt x="298" y="215"/>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2"/>
              <p:cNvSpPr/>
              <p:nvPr/>
            </p:nvSpPr>
            <p:spPr>
              <a:xfrm>
                <a:off x="943050" y="3703325"/>
                <a:ext cx="156275" cy="49625"/>
              </a:xfrm>
              <a:custGeom>
                <a:avLst/>
                <a:gdLst/>
                <a:ahLst/>
                <a:cxnLst/>
                <a:rect l="l" t="t" r="r" b="b"/>
                <a:pathLst>
                  <a:path w="6251" h="1985" extrusionOk="0">
                    <a:moveTo>
                      <a:pt x="147" y="0"/>
                    </a:moveTo>
                    <a:cubicBezTo>
                      <a:pt x="96" y="44"/>
                      <a:pt x="48" y="87"/>
                      <a:pt x="1" y="135"/>
                    </a:cubicBezTo>
                    <a:cubicBezTo>
                      <a:pt x="1082" y="1363"/>
                      <a:pt x="2207" y="1985"/>
                      <a:pt x="3351" y="1985"/>
                    </a:cubicBezTo>
                    <a:cubicBezTo>
                      <a:pt x="3407" y="1985"/>
                      <a:pt x="3462" y="1981"/>
                      <a:pt x="3518" y="1977"/>
                    </a:cubicBezTo>
                    <a:cubicBezTo>
                      <a:pt x="4635" y="1921"/>
                      <a:pt x="5573" y="1287"/>
                      <a:pt x="6251" y="638"/>
                    </a:cubicBezTo>
                    <a:cubicBezTo>
                      <a:pt x="6215" y="578"/>
                      <a:pt x="6176" y="519"/>
                      <a:pt x="6136" y="464"/>
                    </a:cubicBezTo>
                    <a:cubicBezTo>
                      <a:pt x="5482" y="1097"/>
                      <a:pt x="4571" y="1723"/>
                      <a:pt x="3506" y="1779"/>
                    </a:cubicBezTo>
                    <a:cubicBezTo>
                      <a:pt x="3454" y="1782"/>
                      <a:pt x="3403" y="1786"/>
                      <a:pt x="3351" y="1786"/>
                    </a:cubicBezTo>
                    <a:cubicBezTo>
                      <a:pt x="2262" y="1786"/>
                      <a:pt x="1189" y="1184"/>
                      <a:pt x="1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2"/>
              <p:cNvSpPr/>
              <p:nvPr/>
            </p:nvSpPr>
            <p:spPr>
              <a:xfrm>
                <a:off x="976925" y="3794325"/>
                <a:ext cx="71125" cy="52200"/>
              </a:xfrm>
              <a:custGeom>
                <a:avLst/>
                <a:gdLst/>
                <a:ahLst/>
                <a:cxnLst/>
                <a:rect l="l" t="t" r="r" b="b"/>
                <a:pathLst>
                  <a:path w="2845" h="2088" extrusionOk="0">
                    <a:moveTo>
                      <a:pt x="111" y="0"/>
                    </a:moveTo>
                    <a:cubicBezTo>
                      <a:pt x="103" y="0"/>
                      <a:pt x="95" y="4"/>
                      <a:pt x="83" y="4"/>
                    </a:cubicBezTo>
                    <a:cubicBezTo>
                      <a:pt x="32" y="20"/>
                      <a:pt x="0" y="75"/>
                      <a:pt x="16" y="127"/>
                    </a:cubicBezTo>
                    <a:cubicBezTo>
                      <a:pt x="380" y="1458"/>
                      <a:pt x="1624" y="1925"/>
                      <a:pt x="2436" y="2088"/>
                    </a:cubicBezTo>
                    <a:cubicBezTo>
                      <a:pt x="2575" y="2052"/>
                      <a:pt x="2713" y="2004"/>
                      <a:pt x="2844" y="1953"/>
                    </a:cubicBezTo>
                    <a:cubicBezTo>
                      <a:pt x="2163" y="1874"/>
                      <a:pt x="606" y="1533"/>
                      <a:pt x="206" y="75"/>
                    </a:cubicBezTo>
                    <a:cubicBezTo>
                      <a:pt x="194" y="32"/>
                      <a:pt x="155" y="0"/>
                      <a:pt x="11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2"/>
              <p:cNvSpPr/>
              <p:nvPr/>
            </p:nvSpPr>
            <p:spPr>
              <a:xfrm>
                <a:off x="503400" y="3702725"/>
                <a:ext cx="204600" cy="174100"/>
              </a:xfrm>
              <a:custGeom>
                <a:avLst/>
                <a:gdLst/>
                <a:ahLst/>
                <a:cxnLst/>
                <a:rect l="l" t="t" r="r" b="b"/>
                <a:pathLst>
                  <a:path w="8184" h="6964" extrusionOk="0">
                    <a:moveTo>
                      <a:pt x="4167" y="0"/>
                    </a:moveTo>
                    <a:cubicBezTo>
                      <a:pt x="3870" y="0"/>
                      <a:pt x="3565" y="28"/>
                      <a:pt x="3260" y="95"/>
                    </a:cubicBezTo>
                    <a:cubicBezTo>
                      <a:pt x="2115" y="337"/>
                      <a:pt x="1188" y="1002"/>
                      <a:pt x="638" y="1858"/>
                    </a:cubicBezTo>
                    <a:cubicBezTo>
                      <a:pt x="868" y="1985"/>
                      <a:pt x="1121" y="2108"/>
                      <a:pt x="1402" y="2230"/>
                    </a:cubicBezTo>
                    <a:cubicBezTo>
                      <a:pt x="1454" y="2250"/>
                      <a:pt x="1474" y="2310"/>
                      <a:pt x="1454" y="2361"/>
                    </a:cubicBezTo>
                    <a:cubicBezTo>
                      <a:pt x="1438" y="2397"/>
                      <a:pt x="1402" y="2420"/>
                      <a:pt x="1363" y="2420"/>
                    </a:cubicBezTo>
                    <a:cubicBezTo>
                      <a:pt x="1351" y="2420"/>
                      <a:pt x="1335" y="2416"/>
                      <a:pt x="1323" y="2413"/>
                    </a:cubicBezTo>
                    <a:cubicBezTo>
                      <a:pt x="1034" y="2286"/>
                      <a:pt x="773" y="2159"/>
                      <a:pt x="535" y="2024"/>
                    </a:cubicBezTo>
                    <a:cubicBezTo>
                      <a:pt x="151" y="2710"/>
                      <a:pt x="0" y="3498"/>
                      <a:pt x="167" y="4286"/>
                    </a:cubicBezTo>
                    <a:cubicBezTo>
                      <a:pt x="507" y="5886"/>
                      <a:pt x="2036" y="6964"/>
                      <a:pt x="3787" y="6964"/>
                    </a:cubicBezTo>
                    <a:cubicBezTo>
                      <a:pt x="4088" y="6964"/>
                      <a:pt x="4389" y="6932"/>
                      <a:pt x="4694" y="6868"/>
                    </a:cubicBezTo>
                    <a:cubicBezTo>
                      <a:pt x="6797" y="6421"/>
                      <a:pt x="8183" y="4543"/>
                      <a:pt x="7787" y="2674"/>
                    </a:cubicBezTo>
                    <a:cubicBezTo>
                      <a:pt x="7447" y="1074"/>
                      <a:pt x="5918"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2"/>
              <p:cNvSpPr/>
              <p:nvPr/>
            </p:nvSpPr>
            <p:spPr>
              <a:xfrm>
                <a:off x="516750" y="3749150"/>
                <a:ext cx="23500" cy="14100"/>
              </a:xfrm>
              <a:custGeom>
                <a:avLst/>
                <a:gdLst/>
                <a:ahLst/>
                <a:cxnLst/>
                <a:rect l="l" t="t" r="r" b="b"/>
                <a:pathLst>
                  <a:path w="940" h="564" extrusionOk="0">
                    <a:moveTo>
                      <a:pt x="104" y="1"/>
                    </a:moveTo>
                    <a:cubicBezTo>
                      <a:pt x="68" y="56"/>
                      <a:pt x="37" y="112"/>
                      <a:pt x="1" y="167"/>
                    </a:cubicBezTo>
                    <a:cubicBezTo>
                      <a:pt x="239" y="302"/>
                      <a:pt x="500" y="429"/>
                      <a:pt x="789" y="556"/>
                    </a:cubicBezTo>
                    <a:cubicBezTo>
                      <a:pt x="801" y="559"/>
                      <a:pt x="817" y="563"/>
                      <a:pt x="829" y="563"/>
                    </a:cubicBezTo>
                    <a:cubicBezTo>
                      <a:pt x="868" y="563"/>
                      <a:pt x="904" y="540"/>
                      <a:pt x="920" y="504"/>
                    </a:cubicBezTo>
                    <a:cubicBezTo>
                      <a:pt x="940" y="453"/>
                      <a:pt x="920" y="393"/>
                      <a:pt x="868" y="373"/>
                    </a:cubicBezTo>
                    <a:cubicBezTo>
                      <a:pt x="587" y="251"/>
                      <a:pt x="334" y="128"/>
                      <a:pt x="1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2"/>
              <p:cNvSpPr/>
              <p:nvPr/>
            </p:nvSpPr>
            <p:spPr>
              <a:xfrm>
                <a:off x="608250" y="3674400"/>
                <a:ext cx="116375" cy="72250"/>
              </a:xfrm>
              <a:custGeom>
                <a:avLst/>
                <a:gdLst/>
                <a:ahLst/>
                <a:cxnLst/>
                <a:rect l="l" t="t" r="r" b="b"/>
                <a:pathLst>
                  <a:path w="4655" h="2890" extrusionOk="0">
                    <a:moveTo>
                      <a:pt x="4404" y="1"/>
                    </a:moveTo>
                    <a:cubicBezTo>
                      <a:pt x="4207" y="1"/>
                      <a:pt x="3641" y="1158"/>
                      <a:pt x="2464" y="1347"/>
                    </a:cubicBezTo>
                    <a:cubicBezTo>
                      <a:pt x="2355" y="1365"/>
                      <a:pt x="2247" y="1373"/>
                      <a:pt x="2143" y="1373"/>
                    </a:cubicBezTo>
                    <a:cubicBezTo>
                      <a:pt x="1181" y="1373"/>
                      <a:pt x="458" y="695"/>
                      <a:pt x="233" y="695"/>
                    </a:cubicBezTo>
                    <a:cubicBezTo>
                      <a:pt x="209" y="695"/>
                      <a:pt x="191" y="702"/>
                      <a:pt x="179" y="717"/>
                    </a:cubicBezTo>
                    <a:cubicBezTo>
                      <a:pt x="0" y="942"/>
                      <a:pt x="1007" y="2890"/>
                      <a:pt x="2414" y="2890"/>
                    </a:cubicBezTo>
                    <a:cubicBezTo>
                      <a:pt x="2471" y="2890"/>
                      <a:pt x="2529" y="2887"/>
                      <a:pt x="2587" y="2880"/>
                    </a:cubicBezTo>
                    <a:cubicBezTo>
                      <a:pt x="4172" y="2702"/>
                      <a:pt x="4655" y="163"/>
                      <a:pt x="4429" y="8"/>
                    </a:cubicBezTo>
                    <a:cubicBezTo>
                      <a:pt x="4421" y="3"/>
                      <a:pt x="4413"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2"/>
              <p:cNvSpPr/>
              <p:nvPr/>
            </p:nvSpPr>
            <p:spPr>
              <a:xfrm>
                <a:off x="957136" y="3636225"/>
                <a:ext cx="180130" cy="153278"/>
              </a:xfrm>
              <a:custGeom>
                <a:avLst/>
                <a:gdLst/>
                <a:ahLst/>
                <a:cxnLst/>
                <a:rect l="l" t="t" r="r" b="b"/>
                <a:pathLst>
                  <a:path w="8184" h="6964" extrusionOk="0">
                    <a:moveTo>
                      <a:pt x="4167" y="0"/>
                    </a:moveTo>
                    <a:cubicBezTo>
                      <a:pt x="3870" y="0"/>
                      <a:pt x="3565" y="28"/>
                      <a:pt x="3260" y="95"/>
                    </a:cubicBezTo>
                    <a:cubicBezTo>
                      <a:pt x="2115" y="337"/>
                      <a:pt x="1188" y="1002"/>
                      <a:pt x="638" y="1858"/>
                    </a:cubicBezTo>
                    <a:cubicBezTo>
                      <a:pt x="868" y="1985"/>
                      <a:pt x="1121" y="2108"/>
                      <a:pt x="1402" y="2230"/>
                    </a:cubicBezTo>
                    <a:cubicBezTo>
                      <a:pt x="1454" y="2250"/>
                      <a:pt x="1474" y="2310"/>
                      <a:pt x="1454" y="2361"/>
                    </a:cubicBezTo>
                    <a:cubicBezTo>
                      <a:pt x="1438" y="2397"/>
                      <a:pt x="1402" y="2420"/>
                      <a:pt x="1363" y="2420"/>
                    </a:cubicBezTo>
                    <a:cubicBezTo>
                      <a:pt x="1351" y="2420"/>
                      <a:pt x="1335" y="2416"/>
                      <a:pt x="1323" y="2413"/>
                    </a:cubicBezTo>
                    <a:cubicBezTo>
                      <a:pt x="1034" y="2286"/>
                      <a:pt x="773" y="2159"/>
                      <a:pt x="535" y="2024"/>
                    </a:cubicBezTo>
                    <a:cubicBezTo>
                      <a:pt x="151" y="2710"/>
                      <a:pt x="0" y="3498"/>
                      <a:pt x="167" y="4286"/>
                    </a:cubicBezTo>
                    <a:cubicBezTo>
                      <a:pt x="507" y="5886"/>
                      <a:pt x="2036" y="6964"/>
                      <a:pt x="3787" y="6964"/>
                    </a:cubicBezTo>
                    <a:cubicBezTo>
                      <a:pt x="4088" y="6964"/>
                      <a:pt x="4389" y="6932"/>
                      <a:pt x="4694" y="6868"/>
                    </a:cubicBezTo>
                    <a:cubicBezTo>
                      <a:pt x="6797" y="6421"/>
                      <a:pt x="8183" y="4543"/>
                      <a:pt x="7787" y="2674"/>
                    </a:cubicBezTo>
                    <a:cubicBezTo>
                      <a:pt x="7447" y="1074"/>
                      <a:pt x="5918" y="0"/>
                      <a:pt x="41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2"/>
              <p:cNvSpPr/>
              <p:nvPr/>
            </p:nvSpPr>
            <p:spPr>
              <a:xfrm>
                <a:off x="915500" y="3642325"/>
                <a:ext cx="116400" cy="72350"/>
              </a:xfrm>
              <a:custGeom>
                <a:avLst/>
                <a:gdLst/>
                <a:ahLst/>
                <a:cxnLst/>
                <a:rect l="l" t="t" r="r" b="b"/>
                <a:pathLst>
                  <a:path w="4656" h="2894" extrusionOk="0">
                    <a:moveTo>
                      <a:pt x="4405" y="1"/>
                    </a:moveTo>
                    <a:cubicBezTo>
                      <a:pt x="4209" y="1"/>
                      <a:pt x="3643" y="1158"/>
                      <a:pt x="2465" y="1347"/>
                    </a:cubicBezTo>
                    <a:cubicBezTo>
                      <a:pt x="2355" y="1365"/>
                      <a:pt x="2247" y="1373"/>
                      <a:pt x="2142" y="1373"/>
                    </a:cubicBezTo>
                    <a:cubicBezTo>
                      <a:pt x="1177" y="1373"/>
                      <a:pt x="456" y="695"/>
                      <a:pt x="232" y="695"/>
                    </a:cubicBezTo>
                    <a:cubicBezTo>
                      <a:pt x="209" y="695"/>
                      <a:pt x="192" y="702"/>
                      <a:pt x="180" y="717"/>
                    </a:cubicBezTo>
                    <a:cubicBezTo>
                      <a:pt x="1" y="946"/>
                      <a:pt x="1005" y="2893"/>
                      <a:pt x="2418" y="2893"/>
                    </a:cubicBezTo>
                    <a:cubicBezTo>
                      <a:pt x="2474" y="2893"/>
                      <a:pt x="2531" y="2890"/>
                      <a:pt x="2588" y="2884"/>
                    </a:cubicBezTo>
                    <a:cubicBezTo>
                      <a:pt x="4172" y="2702"/>
                      <a:pt x="4655" y="167"/>
                      <a:pt x="4430" y="8"/>
                    </a:cubicBezTo>
                    <a:cubicBezTo>
                      <a:pt x="4422" y="3"/>
                      <a:pt x="4414" y="1"/>
                      <a:pt x="4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2"/>
              <p:cNvSpPr/>
              <p:nvPr/>
            </p:nvSpPr>
            <p:spPr>
              <a:xfrm>
                <a:off x="374475" y="3916000"/>
                <a:ext cx="362825" cy="193825"/>
              </a:xfrm>
              <a:custGeom>
                <a:avLst/>
                <a:gdLst/>
                <a:ahLst/>
                <a:cxnLst/>
                <a:rect l="l" t="t" r="r" b="b"/>
                <a:pathLst>
                  <a:path w="14513" h="7753" extrusionOk="0">
                    <a:moveTo>
                      <a:pt x="4662" y="1"/>
                    </a:moveTo>
                    <a:cubicBezTo>
                      <a:pt x="2181" y="1"/>
                      <a:pt x="0" y="758"/>
                      <a:pt x="0" y="758"/>
                    </a:cubicBezTo>
                    <a:cubicBezTo>
                      <a:pt x="99" y="5071"/>
                      <a:pt x="6326" y="5356"/>
                      <a:pt x="6326" y="5356"/>
                    </a:cubicBezTo>
                    <a:lnTo>
                      <a:pt x="5367" y="6885"/>
                    </a:lnTo>
                    <a:lnTo>
                      <a:pt x="8203" y="7752"/>
                    </a:lnTo>
                    <a:lnTo>
                      <a:pt x="11404" y="4635"/>
                    </a:lnTo>
                    <a:cubicBezTo>
                      <a:pt x="13166" y="4568"/>
                      <a:pt x="14513" y="3479"/>
                      <a:pt x="14513" y="3479"/>
                    </a:cubicBezTo>
                    <a:cubicBezTo>
                      <a:pt x="13435" y="1304"/>
                      <a:pt x="8088" y="627"/>
                      <a:pt x="8088" y="627"/>
                    </a:cubicBezTo>
                    <a:cubicBezTo>
                      <a:pt x="7005" y="160"/>
                      <a:pt x="5802" y="1"/>
                      <a:pt x="4662" y="1"/>
                    </a:cubicBezTo>
                    <a:close/>
                  </a:path>
                </a:pathLst>
              </a:custGeom>
              <a:solidFill>
                <a:srgbClr val="6E61F4">
                  <a:alpha val="487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77" name="Google Shape;1277;p42"/>
          <p:cNvGrpSpPr/>
          <p:nvPr/>
        </p:nvGrpSpPr>
        <p:grpSpPr>
          <a:xfrm rot="180709">
            <a:off x="6699247" y="2419969"/>
            <a:ext cx="1678402" cy="1779555"/>
            <a:chOff x="2243025" y="2928722"/>
            <a:chExt cx="1078075" cy="1142975"/>
          </a:xfrm>
        </p:grpSpPr>
        <p:grpSp>
          <p:nvGrpSpPr>
            <p:cNvPr id="1278" name="Google Shape;1278;p42"/>
            <p:cNvGrpSpPr/>
            <p:nvPr/>
          </p:nvGrpSpPr>
          <p:grpSpPr>
            <a:xfrm>
              <a:off x="2243275" y="2928738"/>
              <a:ext cx="1077575" cy="1142900"/>
              <a:chOff x="2243275" y="2928738"/>
              <a:chExt cx="1077575" cy="1142900"/>
            </a:xfrm>
          </p:grpSpPr>
          <p:grpSp>
            <p:nvGrpSpPr>
              <p:cNvPr id="1279" name="Google Shape;1279;p42"/>
              <p:cNvGrpSpPr/>
              <p:nvPr/>
            </p:nvGrpSpPr>
            <p:grpSpPr>
              <a:xfrm>
                <a:off x="2243275" y="2928738"/>
                <a:ext cx="1077575" cy="1142900"/>
                <a:chOff x="2218725" y="2711700"/>
                <a:chExt cx="1077575" cy="1142900"/>
              </a:xfrm>
            </p:grpSpPr>
            <p:sp>
              <p:nvSpPr>
                <p:cNvPr id="1280" name="Google Shape;1280;p42"/>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2"/>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2"/>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a:effectLst>
                  <a:outerShdw blurRad="85725" dist="28575" dir="4500000" algn="bl" rotWithShape="0">
                    <a:schemeClr val="dk1">
                      <a:alpha val="34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4" name="Google Shape;1284;p42"/>
              <p:cNvGrpSpPr/>
              <p:nvPr/>
            </p:nvGrpSpPr>
            <p:grpSpPr>
              <a:xfrm>
                <a:off x="2243275" y="2928738"/>
                <a:ext cx="1077575" cy="1142900"/>
                <a:chOff x="2218725" y="2711700"/>
                <a:chExt cx="1077575" cy="1142900"/>
              </a:xfrm>
            </p:grpSpPr>
            <p:sp>
              <p:nvSpPr>
                <p:cNvPr id="1285" name="Google Shape;1285;p42"/>
                <p:cNvSpPr/>
                <p:nvPr/>
              </p:nvSpPr>
              <p:spPr>
                <a:xfrm>
                  <a:off x="2218725" y="2881875"/>
                  <a:ext cx="950025" cy="972725"/>
                </a:xfrm>
                <a:custGeom>
                  <a:avLst/>
                  <a:gdLst/>
                  <a:ahLst/>
                  <a:cxnLst/>
                  <a:rect l="l" t="t" r="r" b="b"/>
                  <a:pathLst>
                    <a:path w="38001" h="38909" extrusionOk="0">
                      <a:moveTo>
                        <a:pt x="24059" y="1"/>
                      </a:moveTo>
                      <a:lnTo>
                        <a:pt x="21044" y="5269"/>
                      </a:lnTo>
                      <a:lnTo>
                        <a:pt x="23306" y="5269"/>
                      </a:lnTo>
                      <a:lnTo>
                        <a:pt x="21745" y="8909"/>
                      </a:lnTo>
                      <a:cubicBezTo>
                        <a:pt x="20904" y="8808"/>
                        <a:pt x="20054" y="8759"/>
                        <a:pt x="19203" y="8759"/>
                      </a:cubicBezTo>
                      <a:cubicBezTo>
                        <a:pt x="11107" y="8759"/>
                        <a:pt x="2932" y="13162"/>
                        <a:pt x="1244" y="18771"/>
                      </a:cubicBezTo>
                      <a:cubicBezTo>
                        <a:pt x="1070" y="19349"/>
                        <a:pt x="0" y="23275"/>
                        <a:pt x="2309" y="26190"/>
                      </a:cubicBezTo>
                      <a:cubicBezTo>
                        <a:pt x="4269" y="28663"/>
                        <a:pt x="7672" y="28769"/>
                        <a:pt x="8240" y="28769"/>
                      </a:cubicBezTo>
                      <a:cubicBezTo>
                        <a:pt x="8294" y="28769"/>
                        <a:pt x="8322" y="28768"/>
                        <a:pt x="8322" y="28768"/>
                      </a:cubicBezTo>
                      <a:lnTo>
                        <a:pt x="8322" y="28768"/>
                      </a:lnTo>
                      <a:cubicBezTo>
                        <a:pt x="7534" y="32471"/>
                        <a:pt x="10390" y="34908"/>
                        <a:pt x="14189" y="34908"/>
                      </a:cubicBezTo>
                      <a:cubicBezTo>
                        <a:pt x="15263" y="34908"/>
                        <a:pt x="16411" y="34713"/>
                        <a:pt x="17575" y="34298"/>
                      </a:cubicBezTo>
                      <a:cubicBezTo>
                        <a:pt x="17575" y="34298"/>
                        <a:pt x="19028" y="35474"/>
                        <a:pt x="20929" y="35545"/>
                      </a:cubicBezTo>
                      <a:lnTo>
                        <a:pt x="24383" y="38908"/>
                      </a:lnTo>
                      <a:lnTo>
                        <a:pt x="27445" y="37973"/>
                      </a:lnTo>
                      <a:lnTo>
                        <a:pt x="26708" y="36797"/>
                      </a:lnTo>
                      <a:lnTo>
                        <a:pt x="26835" y="36757"/>
                      </a:lnTo>
                      <a:lnTo>
                        <a:pt x="26554" y="36314"/>
                      </a:lnTo>
                      <a:cubicBezTo>
                        <a:pt x="27532" y="36239"/>
                        <a:pt x="33137" y="35609"/>
                        <a:pt x="33232" y="31363"/>
                      </a:cubicBezTo>
                      <a:lnTo>
                        <a:pt x="33232" y="31359"/>
                      </a:lnTo>
                      <a:cubicBezTo>
                        <a:pt x="34610" y="31165"/>
                        <a:pt x="35561" y="30646"/>
                        <a:pt x="36207" y="29980"/>
                      </a:cubicBezTo>
                      <a:cubicBezTo>
                        <a:pt x="37541" y="28610"/>
                        <a:pt x="38001" y="26566"/>
                        <a:pt x="37383" y="24685"/>
                      </a:cubicBezTo>
                      <a:cubicBezTo>
                        <a:pt x="37339" y="23453"/>
                        <a:pt x="37141" y="21631"/>
                        <a:pt x="36353" y="19611"/>
                      </a:cubicBezTo>
                      <a:cubicBezTo>
                        <a:pt x="34016" y="13638"/>
                        <a:pt x="28471" y="10929"/>
                        <a:pt x="26530" y="10133"/>
                      </a:cubicBezTo>
                      <a:cubicBezTo>
                        <a:pt x="25259" y="9610"/>
                        <a:pt x="23924" y="9245"/>
                        <a:pt x="22561" y="9027"/>
                      </a:cubicBezTo>
                      <a:lnTo>
                        <a:pt x="27821" y="3764"/>
                      </a:lnTo>
                      <a:lnTo>
                        <a:pt x="25564" y="3764"/>
                      </a:lnTo>
                      <a:lnTo>
                        <a:pt x="27821" y="1"/>
                      </a:ln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2342200" y="2974850"/>
                  <a:ext cx="109150" cy="156575"/>
                </a:xfrm>
                <a:custGeom>
                  <a:avLst/>
                  <a:gdLst/>
                  <a:ahLst/>
                  <a:cxnLst/>
                  <a:rect l="l" t="t" r="r" b="b"/>
                  <a:pathLst>
                    <a:path w="4366" h="6263" extrusionOk="0">
                      <a:moveTo>
                        <a:pt x="2278" y="1"/>
                      </a:moveTo>
                      <a:cubicBezTo>
                        <a:pt x="503" y="2579"/>
                        <a:pt x="0" y="4952"/>
                        <a:pt x="816" y="5724"/>
                      </a:cubicBezTo>
                      <a:cubicBezTo>
                        <a:pt x="1043" y="5936"/>
                        <a:pt x="1611" y="6262"/>
                        <a:pt x="2290" y="6262"/>
                      </a:cubicBezTo>
                      <a:cubicBezTo>
                        <a:pt x="2360" y="6262"/>
                        <a:pt x="2431" y="6259"/>
                        <a:pt x="2504" y="6251"/>
                      </a:cubicBezTo>
                      <a:cubicBezTo>
                        <a:pt x="2983" y="6204"/>
                        <a:pt x="3387" y="5994"/>
                        <a:pt x="3561" y="5843"/>
                      </a:cubicBezTo>
                      <a:cubicBezTo>
                        <a:pt x="4365" y="5150"/>
                        <a:pt x="3827" y="2758"/>
                        <a:pt x="2278"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2"/>
                <p:cNvSpPr/>
                <p:nvPr/>
              </p:nvSpPr>
              <p:spPr>
                <a:xfrm>
                  <a:off x="2253175" y="2711700"/>
                  <a:ext cx="503950" cy="350700"/>
                </a:xfrm>
                <a:custGeom>
                  <a:avLst/>
                  <a:gdLst/>
                  <a:ahLst/>
                  <a:cxnLst/>
                  <a:rect l="l" t="t" r="r" b="b"/>
                  <a:pathLst>
                    <a:path w="20158" h="14028" extrusionOk="0">
                      <a:moveTo>
                        <a:pt x="10733" y="1"/>
                      </a:moveTo>
                      <a:cubicBezTo>
                        <a:pt x="9106" y="1"/>
                        <a:pt x="7300" y="1259"/>
                        <a:pt x="6742" y="3413"/>
                      </a:cubicBezTo>
                      <a:cubicBezTo>
                        <a:pt x="6678" y="3377"/>
                        <a:pt x="6166" y="3093"/>
                        <a:pt x="5533" y="3093"/>
                      </a:cubicBezTo>
                      <a:cubicBezTo>
                        <a:pt x="5268" y="3093"/>
                        <a:pt x="4982" y="3143"/>
                        <a:pt x="4698" y="3283"/>
                      </a:cubicBezTo>
                      <a:cubicBezTo>
                        <a:pt x="3799" y="3726"/>
                        <a:pt x="3312" y="4883"/>
                        <a:pt x="3648" y="6031"/>
                      </a:cubicBezTo>
                      <a:cubicBezTo>
                        <a:pt x="3275" y="5823"/>
                        <a:pt x="2862" y="5718"/>
                        <a:pt x="2454" y="5718"/>
                      </a:cubicBezTo>
                      <a:cubicBezTo>
                        <a:pt x="2048" y="5718"/>
                        <a:pt x="1647" y="5822"/>
                        <a:pt x="1296" y="6031"/>
                      </a:cubicBezTo>
                      <a:cubicBezTo>
                        <a:pt x="436" y="6546"/>
                        <a:pt x="1" y="7612"/>
                        <a:pt x="246" y="8650"/>
                      </a:cubicBezTo>
                      <a:lnTo>
                        <a:pt x="2967" y="8650"/>
                      </a:lnTo>
                      <a:lnTo>
                        <a:pt x="3031" y="8669"/>
                      </a:lnTo>
                      <a:cubicBezTo>
                        <a:pt x="3031" y="8669"/>
                        <a:pt x="3031" y="8661"/>
                        <a:pt x="3035" y="8650"/>
                      </a:cubicBezTo>
                      <a:lnTo>
                        <a:pt x="13147" y="8650"/>
                      </a:lnTo>
                      <a:cubicBezTo>
                        <a:pt x="11840" y="10872"/>
                        <a:pt x="11527" y="12804"/>
                        <a:pt x="12252" y="13490"/>
                      </a:cubicBezTo>
                      <a:cubicBezTo>
                        <a:pt x="12474" y="13702"/>
                        <a:pt x="13042" y="14027"/>
                        <a:pt x="13721" y="14027"/>
                      </a:cubicBezTo>
                      <a:cubicBezTo>
                        <a:pt x="13792" y="14027"/>
                        <a:pt x="13863" y="14024"/>
                        <a:pt x="13935" y="14016"/>
                      </a:cubicBezTo>
                      <a:cubicBezTo>
                        <a:pt x="14418" y="13969"/>
                        <a:pt x="14818" y="13759"/>
                        <a:pt x="14996" y="13608"/>
                      </a:cubicBezTo>
                      <a:cubicBezTo>
                        <a:pt x="15709" y="12991"/>
                        <a:pt x="15357" y="11022"/>
                        <a:pt x="14177" y="8650"/>
                      </a:cubicBezTo>
                      <a:lnTo>
                        <a:pt x="17947" y="8650"/>
                      </a:lnTo>
                      <a:lnTo>
                        <a:pt x="17951" y="8661"/>
                      </a:lnTo>
                      <a:lnTo>
                        <a:pt x="18015" y="8650"/>
                      </a:lnTo>
                      <a:lnTo>
                        <a:pt x="19124" y="8650"/>
                      </a:lnTo>
                      <a:cubicBezTo>
                        <a:pt x="20157" y="6721"/>
                        <a:pt x="19595" y="4439"/>
                        <a:pt x="18054" y="3413"/>
                      </a:cubicBezTo>
                      <a:cubicBezTo>
                        <a:pt x="17480" y="3031"/>
                        <a:pt x="16798" y="2841"/>
                        <a:pt x="16095" y="2841"/>
                      </a:cubicBezTo>
                      <a:cubicBezTo>
                        <a:pt x="15386" y="2841"/>
                        <a:pt x="14656" y="3034"/>
                        <a:pt x="13994" y="3413"/>
                      </a:cubicBezTo>
                      <a:cubicBezTo>
                        <a:pt x="13804" y="1861"/>
                        <a:pt x="12885" y="550"/>
                        <a:pt x="11638" y="142"/>
                      </a:cubicBezTo>
                      <a:cubicBezTo>
                        <a:pt x="11349" y="47"/>
                        <a:pt x="11044" y="1"/>
                        <a:pt x="10733" y="1"/>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2"/>
                <p:cNvSpPr/>
                <p:nvPr/>
              </p:nvSpPr>
              <p:spPr>
                <a:xfrm>
                  <a:off x="2898800" y="2960125"/>
                  <a:ext cx="397500" cy="279725"/>
                </a:xfrm>
                <a:custGeom>
                  <a:avLst/>
                  <a:gdLst/>
                  <a:ahLst/>
                  <a:cxnLst/>
                  <a:rect l="l" t="t" r="r" b="b"/>
                  <a:pathLst>
                    <a:path w="15900" h="11189" extrusionOk="0">
                      <a:moveTo>
                        <a:pt x="8442" y="0"/>
                      </a:moveTo>
                      <a:cubicBezTo>
                        <a:pt x="6949" y="0"/>
                        <a:pt x="5435" y="1061"/>
                        <a:pt x="4936" y="2764"/>
                      </a:cubicBezTo>
                      <a:cubicBezTo>
                        <a:pt x="4526" y="2628"/>
                        <a:pt x="4111" y="2564"/>
                        <a:pt x="3707" y="2564"/>
                      </a:cubicBezTo>
                      <a:cubicBezTo>
                        <a:pt x="2501" y="2564"/>
                        <a:pt x="1397" y="3139"/>
                        <a:pt x="824" y="4091"/>
                      </a:cubicBezTo>
                      <a:cubicBezTo>
                        <a:pt x="0" y="5466"/>
                        <a:pt x="658" y="6995"/>
                        <a:pt x="729" y="7145"/>
                      </a:cubicBezTo>
                      <a:lnTo>
                        <a:pt x="2468" y="7145"/>
                      </a:lnTo>
                      <a:lnTo>
                        <a:pt x="2468" y="7157"/>
                      </a:lnTo>
                      <a:lnTo>
                        <a:pt x="2535" y="7145"/>
                      </a:lnTo>
                      <a:lnTo>
                        <a:pt x="7435" y="7145"/>
                      </a:lnTo>
                      <a:cubicBezTo>
                        <a:pt x="6306" y="8813"/>
                        <a:pt x="5989" y="10338"/>
                        <a:pt x="6516" y="10837"/>
                      </a:cubicBezTo>
                      <a:cubicBezTo>
                        <a:pt x="6663" y="10977"/>
                        <a:pt x="7035" y="11188"/>
                        <a:pt x="7481" y="11188"/>
                      </a:cubicBezTo>
                      <a:cubicBezTo>
                        <a:pt x="7527" y="11188"/>
                        <a:pt x="7574" y="11186"/>
                        <a:pt x="7621" y="11181"/>
                      </a:cubicBezTo>
                      <a:cubicBezTo>
                        <a:pt x="7938" y="11150"/>
                        <a:pt x="8199" y="11015"/>
                        <a:pt x="8314" y="10916"/>
                      </a:cubicBezTo>
                      <a:cubicBezTo>
                        <a:pt x="8837" y="10464"/>
                        <a:pt x="8493" y="8928"/>
                        <a:pt x="7506" y="7145"/>
                      </a:cubicBezTo>
                      <a:lnTo>
                        <a:pt x="14660" y="7145"/>
                      </a:lnTo>
                      <a:lnTo>
                        <a:pt x="14727" y="7161"/>
                      </a:lnTo>
                      <a:cubicBezTo>
                        <a:pt x="14731" y="7133"/>
                        <a:pt x="14735" y="7106"/>
                        <a:pt x="14739" y="7082"/>
                      </a:cubicBezTo>
                      <a:cubicBezTo>
                        <a:pt x="15804" y="6151"/>
                        <a:pt x="15899" y="4539"/>
                        <a:pt x="15032" y="3561"/>
                      </a:cubicBezTo>
                      <a:cubicBezTo>
                        <a:pt x="14574" y="3048"/>
                        <a:pt x="13906" y="2773"/>
                        <a:pt x="13220" y="2773"/>
                      </a:cubicBezTo>
                      <a:cubicBezTo>
                        <a:pt x="12709" y="2773"/>
                        <a:pt x="12186" y="2926"/>
                        <a:pt x="11733" y="3248"/>
                      </a:cubicBezTo>
                      <a:cubicBezTo>
                        <a:pt x="11574" y="1711"/>
                        <a:pt x="10544" y="447"/>
                        <a:pt x="9213" y="99"/>
                      </a:cubicBezTo>
                      <a:cubicBezTo>
                        <a:pt x="8961" y="33"/>
                        <a:pt x="8702" y="0"/>
                        <a:pt x="8442" y="0"/>
                      </a:cubicBezTo>
                      <a:close/>
                    </a:path>
                  </a:pathLst>
                </a:custGeom>
                <a:solidFill>
                  <a:schemeClr val="lt1"/>
                </a:solidFill>
                <a:ln w="1143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89" name="Google Shape;1289;p42"/>
            <p:cNvGrpSpPr/>
            <p:nvPr/>
          </p:nvGrpSpPr>
          <p:grpSpPr>
            <a:xfrm>
              <a:off x="2243025" y="2928722"/>
              <a:ext cx="1078075" cy="1142975"/>
              <a:chOff x="2341450" y="2966950"/>
              <a:chExt cx="1078075" cy="1142975"/>
            </a:xfrm>
          </p:grpSpPr>
          <p:sp>
            <p:nvSpPr>
              <p:cNvPr id="1290" name="Google Shape;1290;p42"/>
              <p:cNvSpPr/>
              <p:nvPr/>
            </p:nvSpPr>
            <p:spPr>
              <a:xfrm>
                <a:off x="2341450" y="3356100"/>
                <a:ext cx="950025" cy="753825"/>
              </a:xfrm>
              <a:custGeom>
                <a:avLst/>
                <a:gdLst/>
                <a:ahLst/>
                <a:cxnLst/>
                <a:rect l="l" t="t" r="r" b="b"/>
                <a:pathLst>
                  <a:path w="38001" h="30153" extrusionOk="0">
                    <a:moveTo>
                      <a:pt x="19203" y="1"/>
                    </a:moveTo>
                    <a:cubicBezTo>
                      <a:pt x="11108" y="1"/>
                      <a:pt x="2930" y="4404"/>
                      <a:pt x="1244" y="10015"/>
                    </a:cubicBezTo>
                    <a:cubicBezTo>
                      <a:pt x="1070" y="10590"/>
                      <a:pt x="0" y="14515"/>
                      <a:pt x="2309" y="17430"/>
                    </a:cubicBezTo>
                    <a:cubicBezTo>
                      <a:pt x="4269" y="19908"/>
                      <a:pt x="7672" y="20014"/>
                      <a:pt x="8240" y="20014"/>
                    </a:cubicBezTo>
                    <a:cubicBezTo>
                      <a:pt x="8294" y="20014"/>
                      <a:pt x="8322" y="20013"/>
                      <a:pt x="8322" y="20013"/>
                    </a:cubicBezTo>
                    <a:lnTo>
                      <a:pt x="8322" y="20013"/>
                    </a:lnTo>
                    <a:cubicBezTo>
                      <a:pt x="7534" y="23712"/>
                      <a:pt x="10390" y="26148"/>
                      <a:pt x="14189" y="26148"/>
                    </a:cubicBezTo>
                    <a:cubicBezTo>
                      <a:pt x="15262" y="26148"/>
                      <a:pt x="16411" y="25953"/>
                      <a:pt x="17575" y="25538"/>
                    </a:cubicBezTo>
                    <a:cubicBezTo>
                      <a:pt x="17575" y="25538"/>
                      <a:pt x="19028" y="26714"/>
                      <a:pt x="20929" y="26790"/>
                    </a:cubicBezTo>
                    <a:lnTo>
                      <a:pt x="24383" y="30152"/>
                    </a:lnTo>
                    <a:lnTo>
                      <a:pt x="27445" y="29218"/>
                    </a:lnTo>
                    <a:lnTo>
                      <a:pt x="26411" y="27566"/>
                    </a:lnTo>
                    <a:cubicBezTo>
                      <a:pt x="26411" y="27566"/>
                      <a:pt x="33125" y="27257"/>
                      <a:pt x="33232" y="22603"/>
                    </a:cubicBezTo>
                    <a:cubicBezTo>
                      <a:pt x="34610" y="22405"/>
                      <a:pt x="35561" y="21890"/>
                      <a:pt x="36207" y="21225"/>
                    </a:cubicBezTo>
                    <a:cubicBezTo>
                      <a:pt x="37541" y="19850"/>
                      <a:pt x="38001" y="17806"/>
                      <a:pt x="37383" y="15925"/>
                    </a:cubicBezTo>
                    <a:cubicBezTo>
                      <a:pt x="37339" y="14693"/>
                      <a:pt x="37141" y="12871"/>
                      <a:pt x="36353" y="10855"/>
                    </a:cubicBezTo>
                    <a:cubicBezTo>
                      <a:pt x="34016" y="4878"/>
                      <a:pt x="28471" y="2173"/>
                      <a:pt x="26530" y="1373"/>
                    </a:cubicBezTo>
                    <a:cubicBezTo>
                      <a:pt x="24227" y="426"/>
                      <a:pt x="21719" y="1"/>
                      <a:pt x="19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2"/>
              <p:cNvSpPr/>
              <p:nvPr/>
            </p:nvSpPr>
            <p:spPr>
              <a:xfrm>
                <a:off x="2783575" y="3883925"/>
                <a:ext cx="362850" cy="193825"/>
              </a:xfrm>
              <a:custGeom>
                <a:avLst/>
                <a:gdLst/>
                <a:ahLst/>
                <a:cxnLst/>
                <a:rect l="l" t="t" r="r" b="b"/>
                <a:pathLst>
                  <a:path w="14514" h="7753" extrusionOk="0">
                    <a:moveTo>
                      <a:pt x="9851" y="0"/>
                    </a:moveTo>
                    <a:cubicBezTo>
                      <a:pt x="8712" y="0"/>
                      <a:pt x="7509" y="160"/>
                      <a:pt x="6425" y="627"/>
                    </a:cubicBezTo>
                    <a:cubicBezTo>
                      <a:pt x="6425" y="627"/>
                      <a:pt x="1078" y="1304"/>
                      <a:pt x="0" y="3478"/>
                    </a:cubicBezTo>
                    <a:cubicBezTo>
                      <a:pt x="0" y="3478"/>
                      <a:pt x="1347" y="4568"/>
                      <a:pt x="3114" y="4639"/>
                    </a:cubicBezTo>
                    <a:lnTo>
                      <a:pt x="6314" y="7752"/>
                    </a:lnTo>
                    <a:lnTo>
                      <a:pt x="9150" y="6889"/>
                    </a:lnTo>
                    <a:lnTo>
                      <a:pt x="8192" y="5356"/>
                    </a:lnTo>
                    <a:cubicBezTo>
                      <a:pt x="8192" y="5356"/>
                      <a:pt x="14414" y="5071"/>
                      <a:pt x="14513" y="757"/>
                    </a:cubicBezTo>
                    <a:cubicBezTo>
                      <a:pt x="14513" y="757"/>
                      <a:pt x="12332" y="0"/>
                      <a:pt x="9851" y="0"/>
                    </a:cubicBezTo>
                    <a:close/>
                  </a:path>
                </a:pathLst>
              </a:custGeom>
              <a:solidFill>
                <a:srgbClr val="C4BFFA">
                  <a:alpha val="36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2"/>
              <p:cNvSpPr/>
              <p:nvPr/>
            </p:nvSpPr>
            <p:spPr>
              <a:xfrm>
                <a:off x="2861200" y="3891350"/>
                <a:ext cx="107775" cy="110250"/>
              </a:xfrm>
              <a:custGeom>
                <a:avLst/>
                <a:gdLst/>
                <a:ahLst/>
                <a:cxnLst/>
                <a:rect l="l" t="t" r="r" b="b"/>
                <a:pathLst>
                  <a:path w="4311" h="4410" extrusionOk="0">
                    <a:moveTo>
                      <a:pt x="4180" y="1"/>
                    </a:moveTo>
                    <a:cubicBezTo>
                      <a:pt x="3954" y="1854"/>
                      <a:pt x="3162" y="3181"/>
                      <a:pt x="1890" y="3835"/>
                    </a:cubicBezTo>
                    <a:cubicBezTo>
                      <a:pt x="1116" y="4238"/>
                      <a:pt x="373" y="4277"/>
                      <a:pt x="111" y="4277"/>
                    </a:cubicBezTo>
                    <a:cubicBezTo>
                      <a:pt x="49" y="4277"/>
                      <a:pt x="14" y="4275"/>
                      <a:pt x="13" y="4275"/>
                    </a:cubicBezTo>
                    <a:lnTo>
                      <a:pt x="1" y="4405"/>
                    </a:lnTo>
                    <a:cubicBezTo>
                      <a:pt x="9" y="4405"/>
                      <a:pt x="52" y="4409"/>
                      <a:pt x="128" y="4409"/>
                    </a:cubicBezTo>
                    <a:cubicBezTo>
                      <a:pt x="413" y="4409"/>
                      <a:pt x="1153" y="4366"/>
                      <a:pt x="1946" y="3958"/>
                    </a:cubicBezTo>
                    <a:cubicBezTo>
                      <a:pt x="2865" y="3486"/>
                      <a:pt x="4017" y="2421"/>
                      <a:pt x="4310" y="17"/>
                    </a:cubicBezTo>
                    <a:lnTo>
                      <a:pt x="41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2"/>
              <p:cNvSpPr/>
              <p:nvPr/>
            </p:nvSpPr>
            <p:spPr>
              <a:xfrm>
                <a:off x="2376500" y="3379225"/>
                <a:ext cx="880425" cy="605775"/>
              </a:xfrm>
              <a:custGeom>
                <a:avLst/>
                <a:gdLst/>
                <a:ahLst/>
                <a:cxnLst/>
                <a:rect l="l" t="t" r="r" b="b"/>
                <a:pathLst>
                  <a:path w="35217" h="24231" extrusionOk="0">
                    <a:moveTo>
                      <a:pt x="17796" y="1"/>
                    </a:moveTo>
                    <a:cubicBezTo>
                      <a:pt x="10293" y="1"/>
                      <a:pt x="2715" y="4083"/>
                      <a:pt x="1153" y="9281"/>
                    </a:cubicBezTo>
                    <a:cubicBezTo>
                      <a:pt x="990" y="9811"/>
                      <a:pt x="0" y="13451"/>
                      <a:pt x="2139" y="16153"/>
                    </a:cubicBezTo>
                    <a:cubicBezTo>
                      <a:pt x="3961" y="18449"/>
                      <a:pt x="7118" y="18546"/>
                      <a:pt x="7636" y="18546"/>
                    </a:cubicBezTo>
                    <a:cubicBezTo>
                      <a:pt x="7683" y="18546"/>
                      <a:pt x="7708" y="18545"/>
                      <a:pt x="7708" y="18545"/>
                    </a:cubicBezTo>
                    <a:lnTo>
                      <a:pt x="7708" y="18545"/>
                    </a:lnTo>
                    <a:cubicBezTo>
                      <a:pt x="6981" y="21973"/>
                      <a:pt x="9628" y="24231"/>
                      <a:pt x="13148" y="24231"/>
                    </a:cubicBezTo>
                    <a:cubicBezTo>
                      <a:pt x="14610" y="24231"/>
                      <a:pt x="16222" y="23842"/>
                      <a:pt x="17804" y="22985"/>
                    </a:cubicBezTo>
                    <a:cubicBezTo>
                      <a:pt x="21067" y="21224"/>
                      <a:pt x="24665" y="20875"/>
                      <a:pt x="27001" y="20875"/>
                    </a:cubicBezTo>
                    <a:cubicBezTo>
                      <a:pt x="28531" y="20875"/>
                      <a:pt x="29521" y="21024"/>
                      <a:pt x="29521" y="21024"/>
                    </a:cubicBezTo>
                    <a:cubicBezTo>
                      <a:pt x="29554" y="21025"/>
                      <a:pt x="29587" y="21025"/>
                      <a:pt x="29620" y="21025"/>
                    </a:cubicBezTo>
                    <a:cubicBezTo>
                      <a:pt x="31559" y="21025"/>
                      <a:pt x="32786" y="20456"/>
                      <a:pt x="33553" y="19666"/>
                    </a:cubicBezTo>
                    <a:cubicBezTo>
                      <a:pt x="34789" y="18394"/>
                      <a:pt x="35216" y="16501"/>
                      <a:pt x="34642" y="14758"/>
                    </a:cubicBezTo>
                    <a:cubicBezTo>
                      <a:pt x="34603" y="13618"/>
                      <a:pt x="34416" y="11926"/>
                      <a:pt x="33684" y="10057"/>
                    </a:cubicBezTo>
                    <a:cubicBezTo>
                      <a:pt x="31521" y="4524"/>
                      <a:pt x="26384" y="2012"/>
                      <a:pt x="24585" y="1272"/>
                    </a:cubicBezTo>
                    <a:cubicBezTo>
                      <a:pt x="22451" y="395"/>
                      <a:pt x="20128" y="1"/>
                      <a:pt x="17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2"/>
              <p:cNvSpPr/>
              <p:nvPr/>
            </p:nvSpPr>
            <p:spPr>
              <a:xfrm>
                <a:off x="2561075" y="3638950"/>
                <a:ext cx="392150" cy="205600"/>
              </a:xfrm>
              <a:custGeom>
                <a:avLst/>
                <a:gdLst/>
                <a:ahLst/>
                <a:cxnLst/>
                <a:rect l="l" t="t" r="r" b="b"/>
                <a:pathLst>
                  <a:path w="15686" h="8224" extrusionOk="0">
                    <a:moveTo>
                      <a:pt x="13287" y="0"/>
                    </a:moveTo>
                    <a:cubicBezTo>
                      <a:pt x="12515" y="0"/>
                      <a:pt x="11634" y="238"/>
                      <a:pt x="10952" y="919"/>
                    </a:cubicBezTo>
                    <a:cubicBezTo>
                      <a:pt x="9510" y="2357"/>
                      <a:pt x="8322" y="3272"/>
                      <a:pt x="3941" y="3854"/>
                    </a:cubicBezTo>
                    <a:cubicBezTo>
                      <a:pt x="2543" y="4041"/>
                      <a:pt x="1521" y="4571"/>
                      <a:pt x="896" y="5427"/>
                    </a:cubicBezTo>
                    <a:cubicBezTo>
                      <a:pt x="0" y="6659"/>
                      <a:pt x="258" y="8152"/>
                      <a:pt x="262" y="8168"/>
                    </a:cubicBezTo>
                    <a:cubicBezTo>
                      <a:pt x="266" y="8200"/>
                      <a:pt x="293" y="8223"/>
                      <a:pt x="325" y="8223"/>
                    </a:cubicBezTo>
                    <a:lnTo>
                      <a:pt x="337" y="8219"/>
                    </a:lnTo>
                    <a:cubicBezTo>
                      <a:pt x="373" y="8215"/>
                      <a:pt x="396" y="8180"/>
                      <a:pt x="392" y="8144"/>
                    </a:cubicBezTo>
                    <a:cubicBezTo>
                      <a:pt x="389" y="8128"/>
                      <a:pt x="139" y="6690"/>
                      <a:pt x="1002" y="5506"/>
                    </a:cubicBezTo>
                    <a:cubicBezTo>
                      <a:pt x="1605" y="4678"/>
                      <a:pt x="2599" y="4167"/>
                      <a:pt x="3957" y="3985"/>
                    </a:cubicBezTo>
                    <a:cubicBezTo>
                      <a:pt x="8382" y="3395"/>
                      <a:pt x="9586" y="2468"/>
                      <a:pt x="11047" y="1011"/>
                    </a:cubicBezTo>
                    <a:cubicBezTo>
                      <a:pt x="11701" y="360"/>
                      <a:pt x="12547" y="131"/>
                      <a:pt x="13287" y="131"/>
                    </a:cubicBezTo>
                    <a:cubicBezTo>
                      <a:pt x="13606" y="131"/>
                      <a:pt x="13905" y="173"/>
                      <a:pt x="14161" y="242"/>
                    </a:cubicBezTo>
                    <a:cubicBezTo>
                      <a:pt x="14893" y="436"/>
                      <a:pt x="15412" y="852"/>
                      <a:pt x="15551" y="1351"/>
                    </a:cubicBezTo>
                    <a:cubicBezTo>
                      <a:pt x="15557" y="1380"/>
                      <a:pt x="15581" y="1398"/>
                      <a:pt x="15609" y="1398"/>
                    </a:cubicBezTo>
                    <a:cubicBezTo>
                      <a:pt x="15616" y="1398"/>
                      <a:pt x="15623" y="1397"/>
                      <a:pt x="15630" y="1395"/>
                    </a:cubicBezTo>
                    <a:cubicBezTo>
                      <a:pt x="15666" y="1387"/>
                      <a:pt x="15685" y="1351"/>
                      <a:pt x="15678" y="1316"/>
                    </a:cubicBezTo>
                    <a:cubicBezTo>
                      <a:pt x="15527" y="773"/>
                      <a:pt x="14976" y="321"/>
                      <a:pt x="14196" y="115"/>
                    </a:cubicBezTo>
                    <a:cubicBezTo>
                      <a:pt x="13930" y="44"/>
                      <a:pt x="13618" y="0"/>
                      <a:pt x="132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2"/>
              <p:cNvSpPr/>
              <p:nvPr/>
            </p:nvSpPr>
            <p:spPr>
              <a:xfrm>
                <a:off x="2392525" y="3544975"/>
                <a:ext cx="300675" cy="175000"/>
              </a:xfrm>
              <a:custGeom>
                <a:avLst/>
                <a:gdLst/>
                <a:ahLst/>
                <a:cxnLst/>
                <a:rect l="l" t="t" r="r" b="b"/>
                <a:pathLst>
                  <a:path w="12027" h="7000" extrusionOk="0">
                    <a:moveTo>
                      <a:pt x="11820" y="0"/>
                    </a:moveTo>
                    <a:cubicBezTo>
                      <a:pt x="11817" y="0"/>
                      <a:pt x="11815" y="0"/>
                      <a:pt x="11812" y="1"/>
                    </a:cubicBezTo>
                    <a:cubicBezTo>
                      <a:pt x="11777" y="5"/>
                      <a:pt x="11753" y="36"/>
                      <a:pt x="11753" y="76"/>
                    </a:cubicBezTo>
                    <a:cubicBezTo>
                      <a:pt x="11892" y="1498"/>
                      <a:pt x="11285" y="2654"/>
                      <a:pt x="9947" y="3510"/>
                    </a:cubicBezTo>
                    <a:cubicBezTo>
                      <a:pt x="8945" y="4152"/>
                      <a:pt x="7883" y="4373"/>
                      <a:pt x="7871" y="4377"/>
                    </a:cubicBezTo>
                    <a:cubicBezTo>
                      <a:pt x="7855" y="4381"/>
                      <a:pt x="7840" y="4389"/>
                      <a:pt x="7832" y="4401"/>
                    </a:cubicBezTo>
                    <a:cubicBezTo>
                      <a:pt x="6618" y="6041"/>
                      <a:pt x="5350" y="6869"/>
                      <a:pt x="4066" y="6869"/>
                    </a:cubicBezTo>
                    <a:cubicBezTo>
                      <a:pt x="4013" y="6869"/>
                      <a:pt x="3959" y="6868"/>
                      <a:pt x="3906" y="6865"/>
                    </a:cubicBezTo>
                    <a:cubicBezTo>
                      <a:pt x="1688" y="6750"/>
                      <a:pt x="147" y="4183"/>
                      <a:pt x="132" y="4160"/>
                    </a:cubicBezTo>
                    <a:cubicBezTo>
                      <a:pt x="118" y="4138"/>
                      <a:pt x="96" y="4126"/>
                      <a:pt x="74" y="4126"/>
                    </a:cubicBezTo>
                    <a:cubicBezTo>
                      <a:pt x="63" y="4126"/>
                      <a:pt x="51" y="4129"/>
                      <a:pt x="41" y="4136"/>
                    </a:cubicBezTo>
                    <a:cubicBezTo>
                      <a:pt x="9" y="4156"/>
                      <a:pt x="1" y="4195"/>
                      <a:pt x="17" y="4227"/>
                    </a:cubicBezTo>
                    <a:cubicBezTo>
                      <a:pt x="33" y="4255"/>
                      <a:pt x="1609" y="6877"/>
                      <a:pt x="3898" y="6996"/>
                    </a:cubicBezTo>
                    <a:cubicBezTo>
                      <a:pt x="3954" y="7000"/>
                      <a:pt x="4009" y="7000"/>
                      <a:pt x="4061" y="7000"/>
                    </a:cubicBezTo>
                    <a:cubicBezTo>
                      <a:pt x="5388" y="7000"/>
                      <a:pt x="6687" y="6160"/>
                      <a:pt x="7923" y="4500"/>
                    </a:cubicBezTo>
                    <a:cubicBezTo>
                      <a:pt x="8093" y="4465"/>
                      <a:pt x="9079" y="4223"/>
                      <a:pt x="10014" y="3625"/>
                    </a:cubicBezTo>
                    <a:cubicBezTo>
                      <a:pt x="11381" y="2754"/>
                      <a:pt x="12026" y="1522"/>
                      <a:pt x="11888" y="60"/>
                    </a:cubicBezTo>
                    <a:cubicBezTo>
                      <a:pt x="11884" y="27"/>
                      <a:pt x="11856" y="0"/>
                      <a:pt x="118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2"/>
              <p:cNvSpPr/>
              <p:nvPr/>
            </p:nvSpPr>
            <p:spPr>
              <a:xfrm>
                <a:off x="2981525" y="3507550"/>
                <a:ext cx="171925" cy="222725"/>
              </a:xfrm>
              <a:custGeom>
                <a:avLst/>
                <a:gdLst/>
                <a:ahLst/>
                <a:cxnLst/>
                <a:rect l="l" t="t" r="r" b="b"/>
                <a:pathLst>
                  <a:path w="6877" h="8909" extrusionOk="0">
                    <a:moveTo>
                      <a:pt x="4682" y="1"/>
                    </a:moveTo>
                    <a:cubicBezTo>
                      <a:pt x="4358" y="1"/>
                      <a:pt x="4035" y="51"/>
                      <a:pt x="3743" y="183"/>
                    </a:cubicBezTo>
                    <a:cubicBezTo>
                      <a:pt x="3252" y="401"/>
                      <a:pt x="2919" y="824"/>
                      <a:pt x="2753" y="1438"/>
                    </a:cubicBezTo>
                    <a:cubicBezTo>
                      <a:pt x="2543" y="2234"/>
                      <a:pt x="2654" y="3066"/>
                      <a:pt x="2765" y="3870"/>
                    </a:cubicBezTo>
                    <a:cubicBezTo>
                      <a:pt x="3011" y="5684"/>
                      <a:pt x="3240" y="7399"/>
                      <a:pt x="52" y="8782"/>
                    </a:cubicBezTo>
                    <a:cubicBezTo>
                      <a:pt x="16" y="8798"/>
                      <a:pt x="0" y="8837"/>
                      <a:pt x="16" y="8869"/>
                    </a:cubicBezTo>
                    <a:cubicBezTo>
                      <a:pt x="28" y="8897"/>
                      <a:pt x="52" y="8908"/>
                      <a:pt x="76" y="8908"/>
                    </a:cubicBezTo>
                    <a:cubicBezTo>
                      <a:pt x="87" y="8908"/>
                      <a:pt x="95" y="8908"/>
                      <a:pt x="103" y="8905"/>
                    </a:cubicBezTo>
                    <a:cubicBezTo>
                      <a:pt x="3387" y="7483"/>
                      <a:pt x="3137" y="5637"/>
                      <a:pt x="2896" y="3850"/>
                    </a:cubicBezTo>
                    <a:cubicBezTo>
                      <a:pt x="2789" y="3062"/>
                      <a:pt x="2678" y="2242"/>
                      <a:pt x="2880" y="1474"/>
                    </a:cubicBezTo>
                    <a:cubicBezTo>
                      <a:pt x="3034" y="900"/>
                      <a:pt x="3343" y="507"/>
                      <a:pt x="3799" y="302"/>
                    </a:cubicBezTo>
                    <a:cubicBezTo>
                      <a:pt x="4067" y="181"/>
                      <a:pt x="4367" y="135"/>
                      <a:pt x="4670" y="135"/>
                    </a:cubicBezTo>
                    <a:cubicBezTo>
                      <a:pt x="5694" y="135"/>
                      <a:pt x="6758" y="664"/>
                      <a:pt x="6773" y="670"/>
                    </a:cubicBezTo>
                    <a:cubicBezTo>
                      <a:pt x="6783" y="675"/>
                      <a:pt x="6793" y="677"/>
                      <a:pt x="6803" y="677"/>
                    </a:cubicBezTo>
                    <a:cubicBezTo>
                      <a:pt x="6827" y="677"/>
                      <a:pt x="6849" y="664"/>
                      <a:pt x="6861" y="642"/>
                    </a:cubicBezTo>
                    <a:cubicBezTo>
                      <a:pt x="6876" y="610"/>
                      <a:pt x="6864" y="567"/>
                      <a:pt x="6833" y="551"/>
                    </a:cubicBezTo>
                    <a:cubicBezTo>
                      <a:pt x="6775" y="524"/>
                      <a:pt x="5724" y="1"/>
                      <a:pt x="46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2"/>
              <p:cNvSpPr/>
              <p:nvPr/>
            </p:nvSpPr>
            <p:spPr>
              <a:xfrm>
                <a:off x="3111250" y="3711925"/>
                <a:ext cx="133100" cy="37950"/>
              </a:xfrm>
              <a:custGeom>
                <a:avLst/>
                <a:gdLst/>
                <a:ahLst/>
                <a:cxnLst/>
                <a:rect l="l" t="t" r="r" b="b"/>
                <a:pathLst>
                  <a:path w="5324" h="1518" extrusionOk="0">
                    <a:moveTo>
                      <a:pt x="2127" y="0"/>
                    </a:moveTo>
                    <a:cubicBezTo>
                      <a:pt x="992" y="0"/>
                      <a:pt x="70" y="335"/>
                      <a:pt x="52" y="341"/>
                    </a:cubicBezTo>
                    <a:cubicBezTo>
                      <a:pt x="20" y="353"/>
                      <a:pt x="0" y="393"/>
                      <a:pt x="12" y="425"/>
                    </a:cubicBezTo>
                    <a:cubicBezTo>
                      <a:pt x="24" y="452"/>
                      <a:pt x="49" y="468"/>
                      <a:pt x="76" y="468"/>
                    </a:cubicBezTo>
                    <a:cubicBezTo>
                      <a:pt x="83" y="468"/>
                      <a:pt x="91" y="467"/>
                      <a:pt x="99" y="464"/>
                    </a:cubicBezTo>
                    <a:cubicBezTo>
                      <a:pt x="115" y="458"/>
                      <a:pt x="1018" y="131"/>
                      <a:pt x="2126" y="131"/>
                    </a:cubicBezTo>
                    <a:cubicBezTo>
                      <a:pt x="3153" y="131"/>
                      <a:pt x="4357" y="412"/>
                      <a:pt x="5197" y="1490"/>
                    </a:cubicBezTo>
                    <a:cubicBezTo>
                      <a:pt x="5213" y="1510"/>
                      <a:pt x="5232" y="1518"/>
                      <a:pt x="5252" y="1518"/>
                    </a:cubicBezTo>
                    <a:cubicBezTo>
                      <a:pt x="5264" y="1518"/>
                      <a:pt x="5280" y="1514"/>
                      <a:pt x="5292" y="1502"/>
                    </a:cubicBezTo>
                    <a:cubicBezTo>
                      <a:pt x="5319" y="1482"/>
                      <a:pt x="5323" y="1438"/>
                      <a:pt x="5304" y="1411"/>
                    </a:cubicBezTo>
                    <a:cubicBezTo>
                      <a:pt x="4430" y="291"/>
                      <a:pt x="3186" y="0"/>
                      <a:pt x="21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2"/>
              <p:cNvSpPr/>
              <p:nvPr/>
            </p:nvSpPr>
            <p:spPr>
              <a:xfrm>
                <a:off x="3156875" y="3659875"/>
                <a:ext cx="41725" cy="59500"/>
              </a:xfrm>
              <a:custGeom>
                <a:avLst/>
                <a:gdLst/>
                <a:ahLst/>
                <a:cxnLst/>
                <a:rect l="l" t="t" r="r" b="b"/>
                <a:pathLst>
                  <a:path w="1669" h="2380" extrusionOk="0">
                    <a:moveTo>
                      <a:pt x="131" y="1"/>
                    </a:moveTo>
                    <a:cubicBezTo>
                      <a:pt x="92" y="1"/>
                      <a:pt x="68" y="3"/>
                      <a:pt x="64" y="3"/>
                    </a:cubicBezTo>
                    <a:cubicBezTo>
                      <a:pt x="29" y="7"/>
                      <a:pt x="1" y="43"/>
                      <a:pt x="9" y="79"/>
                    </a:cubicBezTo>
                    <a:cubicBezTo>
                      <a:pt x="13" y="112"/>
                      <a:pt x="40" y="134"/>
                      <a:pt x="72" y="134"/>
                    </a:cubicBezTo>
                    <a:cubicBezTo>
                      <a:pt x="75" y="134"/>
                      <a:pt x="78" y="134"/>
                      <a:pt x="80" y="134"/>
                    </a:cubicBezTo>
                    <a:cubicBezTo>
                      <a:pt x="81" y="134"/>
                      <a:pt x="101" y="131"/>
                      <a:pt x="135" y="131"/>
                    </a:cubicBezTo>
                    <a:cubicBezTo>
                      <a:pt x="244" y="131"/>
                      <a:pt x="500" y="157"/>
                      <a:pt x="765" y="368"/>
                    </a:cubicBezTo>
                    <a:cubicBezTo>
                      <a:pt x="1185" y="708"/>
                      <a:pt x="1451" y="1382"/>
                      <a:pt x="1534" y="2316"/>
                    </a:cubicBezTo>
                    <a:cubicBezTo>
                      <a:pt x="1534" y="2352"/>
                      <a:pt x="1566" y="2380"/>
                      <a:pt x="1597" y="2380"/>
                    </a:cubicBezTo>
                    <a:lnTo>
                      <a:pt x="1605" y="2380"/>
                    </a:lnTo>
                    <a:cubicBezTo>
                      <a:pt x="1641" y="2376"/>
                      <a:pt x="1669" y="2344"/>
                      <a:pt x="1665" y="2308"/>
                    </a:cubicBezTo>
                    <a:cubicBezTo>
                      <a:pt x="1581" y="1318"/>
                      <a:pt x="1304" y="633"/>
                      <a:pt x="845" y="265"/>
                    </a:cubicBezTo>
                    <a:cubicBezTo>
                      <a:pt x="548" y="28"/>
                      <a:pt x="258" y="1"/>
                      <a:pt x="1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2"/>
              <p:cNvSpPr/>
              <p:nvPr/>
            </p:nvSpPr>
            <p:spPr>
              <a:xfrm>
                <a:off x="2613250" y="3769800"/>
                <a:ext cx="201250" cy="192275"/>
              </a:xfrm>
              <a:custGeom>
                <a:avLst/>
                <a:gdLst/>
                <a:ahLst/>
                <a:cxnLst/>
                <a:rect l="l" t="t" r="r" b="b"/>
                <a:pathLst>
                  <a:path w="8050" h="7691" extrusionOk="0">
                    <a:moveTo>
                      <a:pt x="6639" y="0"/>
                    </a:moveTo>
                    <a:cubicBezTo>
                      <a:pt x="6202" y="0"/>
                      <a:pt x="5823" y="109"/>
                      <a:pt x="5506" y="328"/>
                    </a:cubicBezTo>
                    <a:cubicBezTo>
                      <a:pt x="4504" y="1021"/>
                      <a:pt x="4481" y="2534"/>
                      <a:pt x="4477" y="2601"/>
                    </a:cubicBezTo>
                    <a:cubicBezTo>
                      <a:pt x="4568" y="4340"/>
                      <a:pt x="4160" y="5651"/>
                      <a:pt x="3268" y="6503"/>
                    </a:cubicBezTo>
                    <a:cubicBezTo>
                      <a:pt x="2268" y="7454"/>
                      <a:pt x="910" y="7561"/>
                      <a:pt x="343" y="7561"/>
                    </a:cubicBezTo>
                    <a:cubicBezTo>
                      <a:pt x="178" y="7561"/>
                      <a:pt x="80" y="7552"/>
                      <a:pt x="76" y="7552"/>
                    </a:cubicBezTo>
                    <a:cubicBezTo>
                      <a:pt x="73" y="7552"/>
                      <a:pt x="71" y="7552"/>
                      <a:pt x="68" y="7552"/>
                    </a:cubicBezTo>
                    <a:cubicBezTo>
                      <a:pt x="35" y="7552"/>
                      <a:pt x="4" y="7575"/>
                      <a:pt x="1" y="7612"/>
                    </a:cubicBezTo>
                    <a:cubicBezTo>
                      <a:pt x="1" y="7647"/>
                      <a:pt x="25" y="7679"/>
                      <a:pt x="60" y="7683"/>
                    </a:cubicBezTo>
                    <a:cubicBezTo>
                      <a:pt x="64" y="7683"/>
                      <a:pt x="167" y="7691"/>
                      <a:pt x="341" y="7691"/>
                    </a:cubicBezTo>
                    <a:cubicBezTo>
                      <a:pt x="932" y="7691"/>
                      <a:pt x="2326" y="7580"/>
                      <a:pt x="3356" y="6598"/>
                    </a:cubicBezTo>
                    <a:cubicBezTo>
                      <a:pt x="4279" y="5722"/>
                      <a:pt x="4702" y="4372"/>
                      <a:pt x="4611" y="2597"/>
                    </a:cubicBezTo>
                    <a:cubicBezTo>
                      <a:pt x="4611" y="2581"/>
                      <a:pt x="4635" y="1088"/>
                      <a:pt x="5582" y="438"/>
                    </a:cubicBezTo>
                    <a:cubicBezTo>
                      <a:pt x="5878" y="234"/>
                      <a:pt x="6233" y="132"/>
                      <a:pt x="6644" y="132"/>
                    </a:cubicBezTo>
                    <a:cubicBezTo>
                      <a:pt x="7030" y="132"/>
                      <a:pt x="7467" y="222"/>
                      <a:pt x="7950" y="403"/>
                    </a:cubicBezTo>
                    <a:cubicBezTo>
                      <a:pt x="7958" y="405"/>
                      <a:pt x="7966" y="407"/>
                      <a:pt x="7974" y="407"/>
                    </a:cubicBezTo>
                    <a:cubicBezTo>
                      <a:pt x="8002" y="407"/>
                      <a:pt x="8028" y="391"/>
                      <a:pt x="8037" y="363"/>
                    </a:cubicBezTo>
                    <a:cubicBezTo>
                      <a:pt x="8049" y="328"/>
                      <a:pt x="8033" y="292"/>
                      <a:pt x="7998" y="280"/>
                    </a:cubicBezTo>
                    <a:cubicBezTo>
                      <a:pt x="7497" y="94"/>
                      <a:pt x="7044" y="0"/>
                      <a:pt x="663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2"/>
              <p:cNvSpPr/>
              <p:nvPr/>
            </p:nvSpPr>
            <p:spPr>
              <a:xfrm>
                <a:off x="2639200" y="3823650"/>
                <a:ext cx="89850" cy="20800"/>
              </a:xfrm>
              <a:custGeom>
                <a:avLst/>
                <a:gdLst/>
                <a:ahLst/>
                <a:cxnLst/>
                <a:rect l="l" t="t" r="r" b="b"/>
                <a:pathLst>
                  <a:path w="3594" h="832" extrusionOk="0">
                    <a:moveTo>
                      <a:pt x="2123" y="0"/>
                    </a:moveTo>
                    <a:cubicBezTo>
                      <a:pt x="1145" y="0"/>
                      <a:pt x="112" y="527"/>
                      <a:pt x="44" y="562"/>
                    </a:cubicBezTo>
                    <a:cubicBezTo>
                      <a:pt x="12" y="578"/>
                      <a:pt x="1" y="617"/>
                      <a:pt x="16" y="649"/>
                    </a:cubicBezTo>
                    <a:cubicBezTo>
                      <a:pt x="27" y="671"/>
                      <a:pt x="50" y="686"/>
                      <a:pt x="73" y="686"/>
                    </a:cubicBezTo>
                    <a:cubicBezTo>
                      <a:pt x="84" y="686"/>
                      <a:pt x="94" y="683"/>
                      <a:pt x="103" y="677"/>
                    </a:cubicBezTo>
                    <a:cubicBezTo>
                      <a:pt x="121" y="669"/>
                      <a:pt x="1161" y="140"/>
                      <a:pt x="2122" y="140"/>
                    </a:cubicBezTo>
                    <a:cubicBezTo>
                      <a:pt x="2653" y="140"/>
                      <a:pt x="3160" y="301"/>
                      <a:pt x="3458" y="800"/>
                    </a:cubicBezTo>
                    <a:cubicBezTo>
                      <a:pt x="3474" y="819"/>
                      <a:pt x="3494" y="831"/>
                      <a:pt x="3518" y="831"/>
                    </a:cubicBezTo>
                    <a:cubicBezTo>
                      <a:pt x="3530" y="831"/>
                      <a:pt x="3542" y="827"/>
                      <a:pt x="3549" y="823"/>
                    </a:cubicBezTo>
                    <a:cubicBezTo>
                      <a:pt x="3581" y="804"/>
                      <a:pt x="3593" y="764"/>
                      <a:pt x="3573" y="732"/>
                    </a:cubicBezTo>
                    <a:cubicBezTo>
                      <a:pt x="3241" y="178"/>
                      <a:pt x="2692" y="0"/>
                      <a:pt x="21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2"/>
              <p:cNvSpPr/>
              <p:nvPr/>
            </p:nvSpPr>
            <p:spPr>
              <a:xfrm>
                <a:off x="2756050" y="3501600"/>
                <a:ext cx="77650" cy="215500"/>
              </a:xfrm>
              <a:custGeom>
                <a:avLst/>
                <a:gdLst/>
                <a:ahLst/>
                <a:cxnLst/>
                <a:rect l="l" t="t" r="r" b="b"/>
                <a:pathLst>
                  <a:path w="3106" h="8620" extrusionOk="0">
                    <a:moveTo>
                      <a:pt x="3029" y="1"/>
                    </a:moveTo>
                    <a:cubicBezTo>
                      <a:pt x="3021" y="1"/>
                      <a:pt x="3014" y="2"/>
                      <a:pt x="3007" y="5"/>
                    </a:cubicBezTo>
                    <a:cubicBezTo>
                      <a:pt x="1379" y="686"/>
                      <a:pt x="436" y="1530"/>
                      <a:pt x="214" y="2516"/>
                    </a:cubicBezTo>
                    <a:cubicBezTo>
                      <a:pt x="64" y="3173"/>
                      <a:pt x="254" y="3768"/>
                      <a:pt x="456" y="4397"/>
                    </a:cubicBezTo>
                    <a:cubicBezTo>
                      <a:pt x="693" y="5130"/>
                      <a:pt x="935" y="5887"/>
                      <a:pt x="733" y="6889"/>
                    </a:cubicBezTo>
                    <a:cubicBezTo>
                      <a:pt x="618" y="7459"/>
                      <a:pt x="381" y="8006"/>
                      <a:pt x="20" y="8517"/>
                    </a:cubicBezTo>
                    <a:cubicBezTo>
                      <a:pt x="0" y="8544"/>
                      <a:pt x="8" y="8588"/>
                      <a:pt x="40" y="8608"/>
                    </a:cubicBezTo>
                    <a:cubicBezTo>
                      <a:pt x="48" y="8616"/>
                      <a:pt x="64" y="8620"/>
                      <a:pt x="76" y="8620"/>
                    </a:cubicBezTo>
                    <a:cubicBezTo>
                      <a:pt x="95" y="8620"/>
                      <a:pt x="119" y="8608"/>
                      <a:pt x="131" y="8592"/>
                    </a:cubicBezTo>
                    <a:cubicBezTo>
                      <a:pt x="499" y="8065"/>
                      <a:pt x="745" y="7503"/>
                      <a:pt x="864" y="6917"/>
                    </a:cubicBezTo>
                    <a:cubicBezTo>
                      <a:pt x="1070" y="5879"/>
                      <a:pt x="812" y="5071"/>
                      <a:pt x="583" y="4358"/>
                    </a:cubicBezTo>
                    <a:cubicBezTo>
                      <a:pt x="385" y="3748"/>
                      <a:pt x="198" y="3170"/>
                      <a:pt x="341" y="2544"/>
                    </a:cubicBezTo>
                    <a:cubicBezTo>
                      <a:pt x="555" y="1601"/>
                      <a:pt x="1470" y="789"/>
                      <a:pt x="3058" y="128"/>
                    </a:cubicBezTo>
                    <a:cubicBezTo>
                      <a:pt x="3090" y="112"/>
                      <a:pt x="3106" y="76"/>
                      <a:pt x="3094" y="40"/>
                    </a:cubicBezTo>
                    <a:cubicBezTo>
                      <a:pt x="3082" y="16"/>
                      <a:pt x="3055" y="1"/>
                      <a:pt x="30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2"/>
              <p:cNvSpPr/>
              <p:nvPr/>
            </p:nvSpPr>
            <p:spPr>
              <a:xfrm>
                <a:off x="3062425" y="3795450"/>
                <a:ext cx="40525" cy="107425"/>
              </a:xfrm>
              <a:custGeom>
                <a:avLst/>
                <a:gdLst/>
                <a:ahLst/>
                <a:cxnLst/>
                <a:rect l="l" t="t" r="r" b="b"/>
                <a:pathLst>
                  <a:path w="1621" h="4297" extrusionOk="0">
                    <a:moveTo>
                      <a:pt x="262" y="1"/>
                    </a:moveTo>
                    <a:cubicBezTo>
                      <a:pt x="248" y="1"/>
                      <a:pt x="235" y="5"/>
                      <a:pt x="222" y="15"/>
                    </a:cubicBezTo>
                    <a:cubicBezTo>
                      <a:pt x="194" y="34"/>
                      <a:pt x="186" y="78"/>
                      <a:pt x="210" y="106"/>
                    </a:cubicBezTo>
                    <a:cubicBezTo>
                      <a:pt x="1458" y="1825"/>
                      <a:pt x="36" y="4173"/>
                      <a:pt x="20" y="4197"/>
                    </a:cubicBezTo>
                    <a:cubicBezTo>
                      <a:pt x="0" y="4229"/>
                      <a:pt x="12" y="4269"/>
                      <a:pt x="44" y="4288"/>
                    </a:cubicBezTo>
                    <a:cubicBezTo>
                      <a:pt x="52" y="4292"/>
                      <a:pt x="64" y="4296"/>
                      <a:pt x="76" y="4296"/>
                    </a:cubicBezTo>
                    <a:cubicBezTo>
                      <a:pt x="99" y="4296"/>
                      <a:pt x="119" y="4284"/>
                      <a:pt x="135" y="4265"/>
                    </a:cubicBezTo>
                    <a:cubicBezTo>
                      <a:pt x="147" y="4241"/>
                      <a:pt x="1620" y="1817"/>
                      <a:pt x="317" y="30"/>
                    </a:cubicBezTo>
                    <a:cubicBezTo>
                      <a:pt x="303" y="11"/>
                      <a:pt x="283" y="1"/>
                      <a:pt x="2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2"/>
              <p:cNvSpPr/>
              <p:nvPr/>
            </p:nvSpPr>
            <p:spPr>
              <a:xfrm>
                <a:off x="2827650" y="3869800"/>
                <a:ext cx="77150" cy="52875"/>
              </a:xfrm>
              <a:custGeom>
                <a:avLst/>
                <a:gdLst/>
                <a:ahLst/>
                <a:cxnLst/>
                <a:rect l="l" t="t" r="r" b="b"/>
                <a:pathLst>
                  <a:path w="3086" h="2115" extrusionOk="0">
                    <a:moveTo>
                      <a:pt x="73" y="0"/>
                    </a:moveTo>
                    <a:cubicBezTo>
                      <a:pt x="63" y="0"/>
                      <a:pt x="53" y="3"/>
                      <a:pt x="44" y="7"/>
                    </a:cubicBezTo>
                    <a:cubicBezTo>
                      <a:pt x="12" y="27"/>
                      <a:pt x="0" y="67"/>
                      <a:pt x="20" y="98"/>
                    </a:cubicBezTo>
                    <a:cubicBezTo>
                      <a:pt x="1117" y="2055"/>
                      <a:pt x="2998" y="2114"/>
                      <a:pt x="3018" y="2114"/>
                    </a:cubicBezTo>
                    <a:lnTo>
                      <a:pt x="3022" y="2114"/>
                    </a:lnTo>
                    <a:cubicBezTo>
                      <a:pt x="3058" y="2114"/>
                      <a:pt x="3086" y="2087"/>
                      <a:pt x="3086" y="2047"/>
                    </a:cubicBezTo>
                    <a:cubicBezTo>
                      <a:pt x="3086" y="2011"/>
                      <a:pt x="3058" y="1984"/>
                      <a:pt x="3022" y="1980"/>
                    </a:cubicBezTo>
                    <a:cubicBezTo>
                      <a:pt x="3002" y="1980"/>
                      <a:pt x="1192" y="1924"/>
                      <a:pt x="135" y="35"/>
                    </a:cubicBezTo>
                    <a:cubicBezTo>
                      <a:pt x="121" y="13"/>
                      <a:pt x="97" y="0"/>
                      <a:pt x="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2"/>
              <p:cNvSpPr/>
              <p:nvPr/>
            </p:nvSpPr>
            <p:spPr>
              <a:xfrm>
                <a:off x="2489675" y="3475875"/>
                <a:ext cx="43000" cy="88550"/>
              </a:xfrm>
              <a:custGeom>
                <a:avLst/>
                <a:gdLst/>
                <a:ahLst/>
                <a:cxnLst/>
                <a:rect l="l" t="t" r="r" b="b"/>
                <a:pathLst>
                  <a:path w="1720" h="3542" extrusionOk="0">
                    <a:moveTo>
                      <a:pt x="769" y="1"/>
                    </a:moveTo>
                    <a:cubicBezTo>
                      <a:pt x="743" y="1"/>
                      <a:pt x="715" y="19"/>
                      <a:pt x="706" y="48"/>
                    </a:cubicBezTo>
                    <a:cubicBezTo>
                      <a:pt x="702" y="67"/>
                      <a:pt x="1" y="2234"/>
                      <a:pt x="1605" y="3525"/>
                    </a:cubicBezTo>
                    <a:cubicBezTo>
                      <a:pt x="1617" y="3537"/>
                      <a:pt x="1632" y="3541"/>
                      <a:pt x="1644" y="3541"/>
                    </a:cubicBezTo>
                    <a:cubicBezTo>
                      <a:pt x="1664" y="3541"/>
                      <a:pt x="1684" y="3533"/>
                      <a:pt x="1696" y="3517"/>
                    </a:cubicBezTo>
                    <a:cubicBezTo>
                      <a:pt x="1720" y="3490"/>
                      <a:pt x="1716" y="3446"/>
                      <a:pt x="1688" y="3422"/>
                    </a:cubicBezTo>
                    <a:cubicBezTo>
                      <a:pt x="155" y="2190"/>
                      <a:pt x="824" y="111"/>
                      <a:pt x="832" y="87"/>
                    </a:cubicBezTo>
                    <a:cubicBezTo>
                      <a:pt x="844" y="55"/>
                      <a:pt x="824" y="16"/>
                      <a:pt x="789" y="4"/>
                    </a:cubicBezTo>
                    <a:cubicBezTo>
                      <a:pt x="783" y="2"/>
                      <a:pt x="776" y="1"/>
                      <a:pt x="7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2"/>
              <p:cNvSpPr/>
              <p:nvPr/>
            </p:nvSpPr>
            <p:spPr>
              <a:xfrm>
                <a:off x="2621975" y="3441700"/>
                <a:ext cx="123700" cy="61925"/>
              </a:xfrm>
              <a:custGeom>
                <a:avLst/>
                <a:gdLst/>
                <a:ahLst/>
                <a:cxnLst/>
                <a:rect l="l" t="t" r="r" b="b"/>
                <a:pathLst>
                  <a:path w="4948" h="2477" extrusionOk="0">
                    <a:moveTo>
                      <a:pt x="4278" y="1"/>
                    </a:moveTo>
                    <a:cubicBezTo>
                      <a:pt x="2696" y="1"/>
                      <a:pt x="1516" y="343"/>
                      <a:pt x="765" y="1026"/>
                    </a:cubicBezTo>
                    <a:cubicBezTo>
                      <a:pt x="48" y="1672"/>
                      <a:pt x="4" y="2377"/>
                      <a:pt x="4" y="2409"/>
                    </a:cubicBezTo>
                    <a:cubicBezTo>
                      <a:pt x="0" y="2444"/>
                      <a:pt x="32" y="2476"/>
                      <a:pt x="68" y="2476"/>
                    </a:cubicBezTo>
                    <a:lnTo>
                      <a:pt x="72" y="2476"/>
                    </a:lnTo>
                    <a:cubicBezTo>
                      <a:pt x="103" y="2476"/>
                      <a:pt x="135" y="2448"/>
                      <a:pt x="135" y="2413"/>
                    </a:cubicBezTo>
                    <a:cubicBezTo>
                      <a:pt x="135" y="2409"/>
                      <a:pt x="179" y="1731"/>
                      <a:pt x="852" y="1121"/>
                    </a:cubicBezTo>
                    <a:cubicBezTo>
                      <a:pt x="1582" y="462"/>
                      <a:pt x="2736" y="132"/>
                      <a:pt x="4286" y="132"/>
                    </a:cubicBezTo>
                    <a:cubicBezTo>
                      <a:pt x="4477" y="132"/>
                      <a:pt x="4674" y="137"/>
                      <a:pt x="4876" y="147"/>
                    </a:cubicBezTo>
                    <a:cubicBezTo>
                      <a:pt x="4878" y="147"/>
                      <a:pt x="4881" y="147"/>
                      <a:pt x="4883" y="147"/>
                    </a:cubicBezTo>
                    <a:cubicBezTo>
                      <a:pt x="4916" y="147"/>
                      <a:pt x="4944" y="121"/>
                      <a:pt x="4947" y="88"/>
                    </a:cubicBezTo>
                    <a:cubicBezTo>
                      <a:pt x="4947" y="48"/>
                      <a:pt x="4920" y="20"/>
                      <a:pt x="4884" y="16"/>
                    </a:cubicBezTo>
                    <a:cubicBezTo>
                      <a:pt x="4676" y="6"/>
                      <a:pt x="4474" y="1"/>
                      <a:pt x="427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2"/>
              <p:cNvSpPr/>
              <p:nvPr/>
            </p:nvSpPr>
            <p:spPr>
              <a:xfrm>
                <a:off x="2738725" y="3380425"/>
                <a:ext cx="16450" cy="98925"/>
              </a:xfrm>
              <a:custGeom>
                <a:avLst/>
                <a:gdLst/>
                <a:ahLst/>
                <a:cxnLst/>
                <a:rect l="l" t="t" r="r" b="b"/>
                <a:pathLst>
                  <a:path w="658" h="3957" extrusionOk="0">
                    <a:moveTo>
                      <a:pt x="581" y="0"/>
                    </a:moveTo>
                    <a:cubicBezTo>
                      <a:pt x="553" y="0"/>
                      <a:pt x="529" y="19"/>
                      <a:pt x="519" y="47"/>
                    </a:cubicBezTo>
                    <a:cubicBezTo>
                      <a:pt x="515" y="63"/>
                      <a:pt x="0" y="1838"/>
                      <a:pt x="214" y="3897"/>
                    </a:cubicBezTo>
                    <a:cubicBezTo>
                      <a:pt x="218" y="3933"/>
                      <a:pt x="246" y="3957"/>
                      <a:pt x="281" y="3957"/>
                    </a:cubicBezTo>
                    <a:lnTo>
                      <a:pt x="285" y="3957"/>
                    </a:lnTo>
                    <a:cubicBezTo>
                      <a:pt x="325" y="3953"/>
                      <a:pt x="349" y="3921"/>
                      <a:pt x="345" y="3885"/>
                    </a:cubicBezTo>
                    <a:cubicBezTo>
                      <a:pt x="131" y="1853"/>
                      <a:pt x="642" y="103"/>
                      <a:pt x="646" y="87"/>
                    </a:cubicBezTo>
                    <a:cubicBezTo>
                      <a:pt x="658" y="51"/>
                      <a:pt x="638" y="12"/>
                      <a:pt x="602" y="4"/>
                    </a:cubicBezTo>
                    <a:cubicBezTo>
                      <a:pt x="595" y="1"/>
                      <a:pt x="588" y="0"/>
                      <a:pt x="5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2"/>
              <p:cNvSpPr/>
              <p:nvPr/>
            </p:nvSpPr>
            <p:spPr>
              <a:xfrm>
                <a:off x="2463250" y="3763075"/>
                <a:ext cx="79825" cy="52750"/>
              </a:xfrm>
              <a:custGeom>
                <a:avLst/>
                <a:gdLst/>
                <a:ahLst/>
                <a:cxnLst/>
                <a:rect l="l" t="t" r="r" b="b"/>
                <a:pathLst>
                  <a:path w="3193" h="2110" extrusionOk="0">
                    <a:moveTo>
                      <a:pt x="3121" y="1"/>
                    </a:moveTo>
                    <a:cubicBezTo>
                      <a:pt x="3091" y="1"/>
                      <a:pt x="3064" y="20"/>
                      <a:pt x="3054" y="50"/>
                    </a:cubicBezTo>
                    <a:cubicBezTo>
                      <a:pt x="2535" y="1947"/>
                      <a:pt x="91" y="1979"/>
                      <a:pt x="63" y="1979"/>
                    </a:cubicBezTo>
                    <a:cubicBezTo>
                      <a:pt x="28" y="1979"/>
                      <a:pt x="0" y="2011"/>
                      <a:pt x="0" y="2046"/>
                    </a:cubicBezTo>
                    <a:cubicBezTo>
                      <a:pt x="0" y="2082"/>
                      <a:pt x="28" y="2110"/>
                      <a:pt x="63" y="2110"/>
                    </a:cubicBezTo>
                    <a:cubicBezTo>
                      <a:pt x="91" y="2110"/>
                      <a:pt x="2638" y="2078"/>
                      <a:pt x="3181" y="86"/>
                    </a:cubicBezTo>
                    <a:cubicBezTo>
                      <a:pt x="3192" y="50"/>
                      <a:pt x="3173" y="14"/>
                      <a:pt x="3137" y="2"/>
                    </a:cubicBezTo>
                    <a:cubicBezTo>
                      <a:pt x="3132" y="1"/>
                      <a:pt x="3127" y="1"/>
                      <a:pt x="31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2"/>
              <p:cNvSpPr/>
              <p:nvPr/>
            </p:nvSpPr>
            <p:spPr>
              <a:xfrm>
                <a:off x="2881500" y="3582225"/>
                <a:ext cx="18350" cy="60125"/>
              </a:xfrm>
              <a:custGeom>
                <a:avLst/>
                <a:gdLst/>
                <a:ahLst/>
                <a:cxnLst/>
                <a:rect l="l" t="t" r="r" b="b"/>
                <a:pathLst>
                  <a:path w="734" h="2405" extrusionOk="0">
                    <a:moveTo>
                      <a:pt x="662" y="1"/>
                    </a:moveTo>
                    <a:cubicBezTo>
                      <a:pt x="641" y="1"/>
                      <a:pt x="619" y="10"/>
                      <a:pt x="607" y="28"/>
                    </a:cubicBezTo>
                    <a:cubicBezTo>
                      <a:pt x="1" y="871"/>
                      <a:pt x="215" y="2285"/>
                      <a:pt x="227" y="2349"/>
                    </a:cubicBezTo>
                    <a:cubicBezTo>
                      <a:pt x="231" y="2380"/>
                      <a:pt x="258" y="2404"/>
                      <a:pt x="290" y="2404"/>
                    </a:cubicBezTo>
                    <a:lnTo>
                      <a:pt x="302" y="2400"/>
                    </a:lnTo>
                    <a:cubicBezTo>
                      <a:pt x="337" y="2396"/>
                      <a:pt x="361" y="2361"/>
                      <a:pt x="353" y="2325"/>
                    </a:cubicBezTo>
                    <a:cubicBezTo>
                      <a:pt x="353" y="2313"/>
                      <a:pt x="139" y="903"/>
                      <a:pt x="714" y="103"/>
                    </a:cubicBezTo>
                    <a:cubicBezTo>
                      <a:pt x="734" y="75"/>
                      <a:pt x="730" y="36"/>
                      <a:pt x="698" y="12"/>
                    </a:cubicBezTo>
                    <a:cubicBezTo>
                      <a:pt x="687" y="4"/>
                      <a:pt x="675" y="1"/>
                      <a:pt x="6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2"/>
              <p:cNvSpPr/>
              <p:nvPr/>
            </p:nvSpPr>
            <p:spPr>
              <a:xfrm>
                <a:off x="2842000" y="3386800"/>
                <a:ext cx="75875" cy="75225"/>
              </a:xfrm>
              <a:custGeom>
                <a:avLst/>
                <a:gdLst/>
                <a:ahLst/>
                <a:cxnLst/>
                <a:rect l="l" t="t" r="r" b="b"/>
                <a:pathLst>
                  <a:path w="3035" h="3009" extrusionOk="0">
                    <a:moveTo>
                      <a:pt x="2957" y="0"/>
                    </a:moveTo>
                    <a:cubicBezTo>
                      <a:pt x="2938" y="0"/>
                      <a:pt x="2918" y="10"/>
                      <a:pt x="2904" y="26"/>
                    </a:cubicBezTo>
                    <a:cubicBezTo>
                      <a:pt x="2892" y="46"/>
                      <a:pt x="1573" y="1852"/>
                      <a:pt x="40" y="2886"/>
                    </a:cubicBezTo>
                    <a:cubicBezTo>
                      <a:pt x="12" y="2906"/>
                      <a:pt x="0" y="2949"/>
                      <a:pt x="24" y="2977"/>
                    </a:cubicBezTo>
                    <a:cubicBezTo>
                      <a:pt x="36" y="2997"/>
                      <a:pt x="56" y="3009"/>
                      <a:pt x="76" y="3009"/>
                    </a:cubicBezTo>
                    <a:cubicBezTo>
                      <a:pt x="91" y="3009"/>
                      <a:pt x="103" y="3005"/>
                      <a:pt x="115" y="2997"/>
                    </a:cubicBezTo>
                    <a:cubicBezTo>
                      <a:pt x="1664" y="1947"/>
                      <a:pt x="2999" y="125"/>
                      <a:pt x="3011" y="105"/>
                    </a:cubicBezTo>
                    <a:cubicBezTo>
                      <a:pt x="3034" y="77"/>
                      <a:pt x="3027" y="34"/>
                      <a:pt x="2995" y="14"/>
                    </a:cubicBezTo>
                    <a:cubicBezTo>
                      <a:pt x="2984" y="4"/>
                      <a:pt x="2970" y="0"/>
                      <a:pt x="29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2"/>
              <p:cNvSpPr/>
              <p:nvPr/>
            </p:nvSpPr>
            <p:spPr>
              <a:xfrm>
                <a:off x="2783775" y="3684100"/>
                <a:ext cx="149150" cy="129450"/>
              </a:xfrm>
              <a:custGeom>
                <a:avLst/>
                <a:gdLst/>
                <a:ahLst/>
                <a:cxnLst/>
                <a:rect l="l" t="t" r="r" b="b"/>
                <a:pathLst>
                  <a:path w="5966" h="5178" extrusionOk="0">
                    <a:moveTo>
                      <a:pt x="2868" y="1"/>
                    </a:moveTo>
                    <a:cubicBezTo>
                      <a:pt x="1399" y="1"/>
                      <a:pt x="167" y="987"/>
                      <a:pt x="40" y="2314"/>
                    </a:cubicBezTo>
                    <a:cubicBezTo>
                      <a:pt x="0" y="2714"/>
                      <a:pt x="68" y="3102"/>
                      <a:pt x="218" y="3455"/>
                    </a:cubicBezTo>
                    <a:cubicBezTo>
                      <a:pt x="515" y="3494"/>
                      <a:pt x="836" y="3581"/>
                      <a:pt x="1177" y="3708"/>
                    </a:cubicBezTo>
                    <a:cubicBezTo>
                      <a:pt x="1212" y="3720"/>
                      <a:pt x="1228" y="3756"/>
                      <a:pt x="1216" y="3791"/>
                    </a:cubicBezTo>
                    <a:cubicBezTo>
                      <a:pt x="1204" y="3819"/>
                      <a:pt x="1181" y="3835"/>
                      <a:pt x="1153" y="3835"/>
                    </a:cubicBezTo>
                    <a:cubicBezTo>
                      <a:pt x="1145" y="3835"/>
                      <a:pt x="1137" y="3835"/>
                      <a:pt x="1129" y="3831"/>
                    </a:cubicBezTo>
                    <a:cubicBezTo>
                      <a:pt x="828" y="3720"/>
                      <a:pt x="547" y="3641"/>
                      <a:pt x="286" y="3597"/>
                    </a:cubicBezTo>
                    <a:lnTo>
                      <a:pt x="286" y="3597"/>
                    </a:lnTo>
                    <a:cubicBezTo>
                      <a:pt x="701" y="4437"/>
                      <a:pt x="1601" y="5059"/>
                      <a:pt x="2690" y="5166"/>
                    </a:cubicBezTo>
                    <a:cubicBezTo>
                      <a:pt x="2797" y="5174"/>
                      <a:pt x="2900" y="5178"/>
                      <a:pt x="3003" y="5178"/>
                    </a:cubicBezTo>
                    <a:cubicBezTo>
                      <a:pt x="4468" y="5178"/>
                      <a:pt x="5704" y="4191"/>
                      <a:pt x="5831" y="2864"/>
                    </a:cubicBezTo>
                    <a:cubicBezTo>
                      <a:pt x="5965" y="1442"/>
                      <a:pt x="4777" y="167"/>
                      <a:pt x="3181" y="17"/>
                    </a:cubicBezTo>
                    <a:cubicBezTo>
                      <a:pt x="3074" y="5"/>
                      <a:pt x="2971" y="1"/>
                      <a:pt x="28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2"/>
              <p:cNvSpPr/>
              <p:nvPr/>
            </p:nvSpPr>
            <p:spPr>
              <a:xfrm>
                <a:off x="2789225" y="3770450"/>
                <a:ext cx="25275" cy="9525"/>
              </a:xfrm>
              <a:custGeom>
                <a:avLst/>
                <a:gdLst/>
                <a:ahLst/>
                <a:cxnLst/>
                <a:rect l="l" t="t" r="r" b="b"/>
                <a:pathLst>
                  <a:path w="1011" h="381" extrusionOk="0">
                    <a:moveTo>
                      <a:pt x="0" y="1"/>
                    </a:moveTo>
                    <a:lnTo>
                      <a:pt x="0" y="1"/>
                    </a:lnTo>
                    <a:cubicBezTo>
                      <a:pt x="20" y="52"/>
                      <a:pt x="44" y="100"/>
                      <a:pt x="68" y="143"/>
                    </a:cubicBezTo>
                    <a:cubicBezTo>
                      <a:pt x="329" y="187"/>
                      <a:pt x="610" y="266"/>
                      <a:pt x="911" y="377"/>
                    </a:cubicBezTo>
                    <a:cubicBezTo>
                      <a:pt x="919" y="381"/>
                      <a:pt x="927" y="381"/>
                      <a:pt x="935" y="381"/>
                    </a:cubicBezTo>
                    <a:cubicBezTo>
                      <a:pt x="963" y="381"/>
                      <a:pt x="986" y="365"/>
                      <a:pt x="998" y="337"/>
                    </a:cubicBezTo>
                    <a:cubicBezTo>
                      <a:pt x="1010" y="302"/>
                      <a:pt x="994" y="266"/>
                      <a:pt x="959" y="254"/>
                    </a:cubicBezTo>
                    <a:cubicBezTo>
                      <a:pt x="618" y="127"/>
                      <a:pt x="297" y="40"/>
                      <a:pt x="0" y="1"/>
                    </a:cubicBezTo>
                    <a:close/>
                  </a:path>
                </a:pathLst>
              </a:custGeom>
              <a:solidFill>
                <a:srgbClr val="9484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2"/>
              <p:cNvSpPr/>
              <p:nvPr/>
            </p:nvSpPr>
            <p:spPr>
              <a:xfrm>
                <a:off x="2458000" y="3630425"/>
                <a:ext cx="147050" cy="129450"/>
              </a:xfrm>
              <a:custGeom>
                <a:avLst/>
                <a:gdLst/>
                <a:ahLst/>
                <a:cxnLst/>
                <a:rect l="l" t="t" r="r" b="b"/>
                <a:pathLst>
                  <a:path w="5882" h="5178" extrusionOk="0">
                    <a:moveTo>
                      <a:pt x="2856" y="1"/>
                    </a:moveTo>
                    <a:cubicBezTo>
                      <a:pt x="1390" y="1"/>
                      <a:pt x="155" y="987"/>
                      <a:pt x="28" y="2314"/>
                    </a:cubicBezTo>
                    <a:cubicBezTo>
                      <a:pt x="0" y="2603"/>
                      <a:pt x="28" y="2880"/>
                      <a:pt x="99" y="3150"/>
                    </a:cubicBezTo>
                    <a:cubicBezTo>
                      <a:pt x="467" y="3316"/>
                      <a:pt x="864" y="3423"/>
                      <a:pt x="1287" y="3447"/>
                    </a:cubicBezTo>
                    <a:cubicBezTo>
                      <a:pt x="1339" y="3451"/>
                      <a:pt x="1390" y="3451"/>
                      <a:pt x="1446" y="3451"/>
                    </a:cubicBezTo>
                    <a:cubicBezTo>
                      <a:pt x="2725" y="3451"/>
                      <a:pt x="3985" y="2631"/>
                      <a:pt x="5189" y="1015"/>
                    </a:cubicBezTo>
                    <a:cubicBezTo>
                      <a:pt x="4710" y="472"/>
                      <a:pt x="3993" y="92"/>
                      <a:pt x="3169" y="17"/>
                    </a:cubicBezTo>
                    <a:cubicBezTo>
                      <a:pt x="3062" y="5"/>
                      <a:pt x="2959" y="1"/>
                      <a:pt x="2856" y="1"/>
                    </a:cubicBezTo>
                    <a:close/>
                    <a:moveTo>
                      <a:pt x="5276" y="1118"/>
                    </a:moveTo>
                    <a:cubicBezTo>
                      <a:pt x="4048" y="2754"/>
                      <a:pt x="2761" y="3582"/>
                      <a:pt x="1442" y="3582"/>
                    </a:cubicBezTo>
                    <a:cubicBezTo>
                      <a:pt x="1390" y="3582"/>
                      <a:pt x="1335" y="3582"/>
                      <a:pt x="1279" y="3578"/>
                    </a:cubicBezTo>
                    <a:cubicBezTo>
                      <a:pt x="879" y="3558"/>
                      <a:pt x="503" y="3463"/>
                      <a:pt x="151" y="3316"/>
                    </a:cubicBezTo>
                    <a:lnTo>
                      <a:pt x="151" y="3316"/>
                    </a:lnTo>
                    <a:cubicBezTo>
                      <a:pt x="495" y="4291"/>
                      <a:pt x="1470" y="5047"/>
                      <a:pt x="2678" y="5162"/>
                    </a:cubicBezTo>
                    <a:cubicBezTo>
                      <a:pt x="2785" y="5174"/>
                      <a:pt x="2888" y="5178"/>
                      <a:pt x="2991" y="5178"/>
                    </a:cubicBezTo>
                    <a:cubicBezTo>
                      <a:pt x="4456" y="5178"/>
                      <a:pt x="5692" y="4192"/>
                      <a:pt x="5819" y="2865"/>
                    </a:cubicBezTo>
                    <a:cubicBezTo>
                      <a:pt x="5882" y="2223"/>
                      <a:pt x="5672" y="1609"/>
                      <a:pt x="5276" y="111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2"/>
              <p:cNvSpPr/>
              <p:nvPr/>
            </p:nvSpPr>
            <p:spPr>
              <a:xfrm>
                <a:off x="2460475" y="3655775"/>
                <a:ext cx="129425" cy="64200"/>
              </a:xfrm>
              <a:custGeom>
                <a:avLst/>
                <a:gdLst/>
                <a:ahLst/>
                <a:cxnLst/>
                <a:rect l="l" t="t" r="r" b="b"/>
                <a:pathLst>
                  <a:path w="5177" h="2568" extrusionOk="0">
                    <a:moveTo>
                      <a:pt x="5090" y="1"/>
                    </a:moveTo>
                    <a:cubicBezTo>
                      <a:pt x="3886" y="1617"/>
                      <a:pt x="2626" y="2437"/>
                      <a:pt x="1347" y="2437"/>
                    </a:cubicBezTo>
                    <a:cubicBezTo>
                      <a:pt x="1291" y="2437"/>
                      <a:pt x="1240" y="2437"/>
                      <a:pt x="1188" y="2433"/>
                    </a:cubicBezTo>
                    <a:cubicBezTo>
                      <a:pt x="765" y="2409"/>
                      <a:pt x="368" y="2302"/>
                      <a:pt x="0" y="2136"/>
                    </a:cubicBezTo>
                    <a:lnTo>
                      <a:pt x="0" y="2136"/>
                    </a:lnTo>
                    <a:cubicBezTo>
                      <a:pt x="16" y="2191"/>
                      <a:pt x="36" y="2247"/>
                      <a:pt x="52" y="2302"/>
                    </a:cubicBezTo>
                    <a:cubicBezTo>
                      <a:pt x="404" y="2449"/>
                      <a:pt x="780" y="2544"/>
                      <a:pt x="1180" y="2564"/>
                    </a:cubicBezTo>
                    <a:cubicBezTo>
                      <a:pt x="1236" y="2568"/>
                      <a:pt x="1291" y="2568"/>
                      <a:pt x="1343" y="2568"/>
                    </a:cubicBezTo>
                    <a:cubicBezTo>
                      <a:pt x="2662" y="2568"/>
                      <a:pt x="3949" y="1740"/>
                      <a:pt x="5177" y="104"/>
                    </a:cubicBezTo>
                    <a:cubicBezTo>
                      <a:pt x="5149" y="68"/>
                      <a:pt x="5122" y="33"/>
                      <a:pt x="509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2"/>
              <p:cNvSpPr/>
              <p:nvPr/>
            </p:nvSpPr>
            <p:spPr>
              <a:xfrm>
                <a:off x="2803475" y="3635950"/>
                <a:ext cx="65075" cy="62175"/>
              </a:xfrm>
              <a:custGeom>
                <a:avLst/>
                <a:gdLst/>
                <a:ahLst/>
                <a:cxnLst/>
                <a:rect l="l" t="t" r="r" b="b"/>
                <a:pathLst>
                  <a:path w="2603" h="2487" extrusionOk="0">
                    <a:moveTo>
                      <a:pt x="1302" y="0"/>
                    </a:moveTo>
                    <a:cubicBezTo>
                      <a:pt x="669" y="0"/>
                      <a:pt x="128" y="481"/>
                      <a:pt x="68" y="1127"/>
                    </a:cubicBezTo>
                    <a:cubicBezTo>
                      <a:pt x="1" y="1808"/>
                      <a:pt x="504" y="2414"/>
                      <a:pt x="1185" y="2481"/>
                    </a:cubicBezTo>
                    <a:cubicBezTo>
                      <a:pt x="1224" y="2485"/>
                      <a:pt x="1263" y="2487"/>
                      <a:pt x="1301" y="2487"/>
                    </a:cubicBezTo>
                    <a:cubicBezTo>
                      <a:pt x="1938" y="2487"/>
                      <a:pt x="2480" y="2003"/>
                      <a:pt x="2540" y="1360"/>
                    </a:cubicBezTo>
                    <a:cubicBezTo>
                      <a:pt x="2603" y="679"/>
                      <a:pt x="2104" y="69"/>
                      <a:pt x="1419" y="6"/>
                    </a:cubicBezTo>
                    <a:cubicBezTo>
                      <a:pt x="1379" y="2"/>
                      <a:pt x="1341" y="0"/>
                      <a:pt x="13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2"/>
              <p:cNvSpPr/>
              <p:nvPr/>
            </p:nvSpPr>
            <p:spPr>
              <a:xfrm>
                <a:off x="2547400" y="3597300"/>
                <a:ext cx="65200" cy="62125"/>
              </a:xfrm>
              <a:custGeom>
                <a:avLst/>
                <a:gdLst/>
                <a:ahLst/>
                <a:cxnLst/>
                <a:rect l="l" t="t" r="r" b="b"/>
                <a:pathLst>
                  <a:path w="2608" h="2485" extrusionOk="0">
                    <a:moveTo>
                      <a:pt x="1300" y="1"/>
                    </a:moveTo>
                    <a:cubicBezTo>
                      <a:pt x="666" y="1"/>
                      <a:pt x="128" y="484"/>
                      <a:pt x="68" y="1124"/>
                    </a:cubicBezTo>
                    <a:cubicBezTo>
                      <a:pt x="1" y="1809"/>
                      <a:pt x="504" y="2415"/>
                      <a:pt x="1185" y="2479"/>
                    </a:cubicBezTo>
                    <a:cubicBezTo>
                      <a:pt x="1226" y="2483"/>
                      <a:pt x="1267" y="2485"/>
                      <a:pt x="1308" y="2485"/>
                    </a:cubicBezTo>
                    <a:cubicBezTo>
                      <a:pt x="1941" y="2485"/>
                      <a:pt x="2480" y="2002"/>
                      <a:pt x="2540" y="1362"/>
                    </a:cubicBezTo>
                    <a:cubicBezTo>
                      <a:pt x="2607" y="676"/>
                      <a:pt x="2104" y="70"/>
                      <a:pt x="1423" y="7"/>
                    </a:cubicBezTo>
                    <a:cubicBezTo>
                      <a:pt x="1381" y="3"/>
                      <a:pt x="1340" y="1"/>
                      <a:pt x="13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2"/>
              <p:cNvSpPr/>
              <p:nvPr/>
            </p:nvSpPr>
            <p:spPr>
              <a:xfrm>
                <a:off x="2596025" y="3668900"/>
                <a:ext cx="192025" cy="70275"/>
              </a:xfrm>
              <a:custGeom>
                <a:avLst/>
                <a:gdLst/>
                <a:ahLst/>
                <a:cxnLst/>
                <a:rect l="l" t="t" r="r" b="b"/>
                <a:pathLst>
                  <a:path w="7681" h="2811" extrusionOk="0">
                    <a:moveTo>
                      <a:pt x="3469" y="0"/>
                    </a:moveTo>
                    <a:cubicBezTo>
                      <a:pt x="1617" y="0"/>
                      <a:pt x="359" y="1117"/>
                      <a:pt x="107" y="1357"/>
                    </a:cubicBezTo>
                    <a:cubicBezTo>
                      <a:pt x="5" y="1460"/>
                      <a:pt x="1" y="1627"/>
                      <a:pt x="104" y="1734"/>
                    </a:cubicBezTo>
                    <a:cubicBezTo>
                      <a:pt x="154" y="1786"/>
                      <a:pt x="223" y="1813"/>
                      <a:pt x="292" y="1813"/>
                    </a:cubicBezTo>
                    <a:cubicBezTo>
                      <a:pt x="359" y="1813"/>
                      <a:pt x="425" y="1788"/>
                      <a:pt x="476" y="1738"/>
                    </a:cubicBezTo>
                    <a:cubicBezTo>
                      <a:pt x="698" y="1523"/>
                      <a:pt x="1819" y="530"/>
                      <a:pt x="3465" y="530"/>
                    </a:cubicBezTo>
                    <a:cubicBezTo>
                      <a:pt x="3608" y="530"/>
                      <a:pt x="3755" y="537"/>
                      <a:pt x="3906" y="553"/>
                    </a:cubicBezTo>
                    <a:cubicBezTo>
                      <a:pt x="5993" y="779"/>
                      <a:pt x="7039" y="2486"/>
                      <a:pt x="7154" y="2680"/>
                    </a:cubicBezTo>
                    <a:cubicBezTo>
                      <a:pt x="7201" y="2763"/>
                      <a:pt x="7289" y="2811"/>
                      <a:pt x="7380" y="2811"/>
                    </a:cubicBezTo>
                    <a:cubicBezTo>
                      <a:pt x="7427" y="2811"/>
                      <a:pt x="7471" y="2799"/>
                      <a:pt x="7514" y="2775"/>
                    </a:cubicBezTo>
                    <a:cubicBezTo>
                      <a:pt x="7641" y="2700"/>
                      <a:pt x="7681" y="2542"/>
                      <a:pt x="7609" y="2415"/>
                    </a:cubicBezTo>
                    <a:cubicBezTo>
                      <a:pt x="7483" y="2197"/>
                      <a:pt x="6310" y="280"/>
                      <a:pt x="3961" y="26"/>
                    </a:cubicBezTo>
                    <a:cubicBezTo>
                      <a:pt x="3793" y="9"/>
                      <a:pt x="3629"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2"/>
              <p:cNvSpPr/>
              <p:nvPr/>
            </p:nvSpPr>
            <p:spPr>
              <a:xfrm>
                <a:off x="2464925" y="3230200"/>
                <a:ext cx="109150" cy="156450"/>
              </a:xfrm>
              <a:custGeom>
                <a:avLst/>
                <a:gdLst/>
                <a:ahLst/>
                <a:cxnLst/>
                <a:rect l="l" t="t" r="r" b="b"/>
                <a:pathLst>
                  <a:path w="4366" h="6258" extrusionOk="0">
                    <a:moveTo>
                      <a:pt x="2278" y="0"/>
                    </a:moveTo>
                    <a:cubicBezTo>
                      <a:pt x="503" y="2575"/>
                      <a:pt x="0" y="4947"/>
                      <a:pt x="816" y="5720"/>
                    </a:cubicBezTo>
                    <a:cubicBezTo>
                      <a:pt x="1043" y="5931"/>
                      <a:pt x="1611" y="6257"/>
                      <a:pt x="2290" y="6257"/>
                    </a:cubicBezTo>
                    <a:cubicBezTo>
                      <a:pt x="2360" y="6257"/>
                      <a:pt x="2431" y="6254"/>
                      <a:pt x="2504" y="6246"/>
                    </a:cubicBezTo>
                    <a:cubicBezTo>
                      <a:pt x="2983" y="6199"/>
                      <a:pt x="3387" y="5989"/>
                      <a:pt x="3561" y="5838"/>
                    </a:cubicBezTo>
                    <a:cubicBezTo>
                      <a:pt x="4365" y="5145"/>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2"/>
              <p:cNvSpPr/>
              <p:nvPr/>
            </p:nvSpPr>
            <p:spPr>
              <a:xfrm>
                <a:off x="2661675" y="3161175"/>
                <a:ext cx="109150" cy="156450"/>
              </a:xfrm>
              <a:custGeom>
                <a:avLst/>
                <a:gdLst/>
                <a:ahLst/>
                <a:cxnLst/>
                <a:rect l="l" t="t" r="r" b="b"/>
                <a:pathLst>
                  <a:path w="4366" h="6258" extrusionOk="0">
                    <a:moveTo>
                      <a:pt x="2278" y="0"/>
                    </a:moveTo>
                    <a:cubicBezTo>
                      <a:pt x="504" y="2575"/>
                      <a:pt x="1" y="4948"/>
                      <a:pt x="821" y="5720"/>
                    </a:cubicBezTo>
                    <a:cubicBezTo>
                      <a:pt x="1043" y="5932"/>
                      <a:pt x="1611" y="6258"/>
                      <a:pt x="2290" y="6258"/>
                    </a:cubicBezTo>
                    <a:cubicBezTo>
                      <a:pt x="2361" y="6258"/>
                      <a:pt x="2432" y="6254"/>
                      <a:pt x="2504" y="6247"/>
                    </a:cubicBezTo>
                    <a:cubicBezTo>
                      <a:pt x="2987" y="6199"/>
                      <a:pt x="3387" y="5989"/>
                      <a:pt x="3565" y="5839"/>
                    </a:cubicBezTo>
                    <a:cubicBezTo>
                      <a:pt x="4366" y="5146"/>
                      <a:pt x="3827" y="2757"/>
                      <a:pt x="2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2"/>
              <p:cNvSpPr/>
              <p:nvPr/>
            </p:nvSpPr>
            <p:spPr>
              <a:xfrm>
                <a:off x="3171050" y="3392575"/>
                <a:ext cx="71525" cy="102575"/>
              </a:xfrm>
              <a:custGeom>
                <a:avLst/>
                <a:gdLst/>
                <a:ahLst/>
                <a:cxnLst/>
                <a:rect l="l" t="t" r="r" b="b"/>
                <a:pathLst>
                  <a:path w="2861" h="4103" extrusionOk="0">
                    <a:moveTo>
                      <a:pt x="1494" y="1"/>
                    </a:moveTo>
                    <a:cubicBezTo>
                      <a:pt x="329" y="1688"/>
                      <a:pt x="0" y="3245"/>
                      <a:pt x="535" y="3748"/>
                    </a:cubicBezTo>
                    <a:cubicBezTo>
                      <a:pt x="683" y="3889"/>
                      <a:pt x="1059" y="4103"/>
                      <a:pt x="1509" y="4103"/>
                    </a:cubicBezTo>
                    <a:cubicBezTo>
                      <a:pt x="1552" y="4103"/>
                      <a:pt x="1596" y="4101"/>
                      <a:pt x="1640" y="4096"/>
                    </a:cubicBezTo>
                    <a:cubicBezTo>
                      <a:pt x="1957" y="4061"/>
                      <a:pt x="2218" y="3926"/>
                      <a:pt x="2333" y="3827"/>
                    </a:cubicBezTo>
                    <a:cubicBezTo>
                      <a:pt x="2860" y="3372"/>
                      <a:pt x="2508" y="1807"/>
                      <a:pt x="1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2"/>
              <p:cNvSpPr/>
              <p:nvPr/>
            </p:nvSpPr>
            <p:spPr>
              <a:xfrm>
                <a:off x="2375900" y="2966950"/>
                <a:ext cx="503950" cy="216325"/>
              </a:xfrm>
              <a:custGeom>
                <a:avLst/>
                <a:gdLst/>
                <a:ahLst/>
                <a:cxnLst/>
                <a:rect l="l" t="t" r="r" b="b"/>
                <a:pathLst>
                  <a:path w="20158" h="8653" extrusionOk="0">
                    <a:moveTo>
                      <a:pt x="10734" y="0"/>
                    </a:moveTo>
                    <a:cubicBezTo>
                      <a:pt x="9107" y="0"/>
                      <a:pt x="7301" y="1261"/>
                      <a:pt x="6742" y="3413"/>
                    </a:cubicBezTo>
                    <a:cubicBezTo>
                      <a:pt x="6678" y="3376"/>
                      <a:pt x="6166" y="3092"/>
                      <a:pt x="5533" y="3092"/>
                    </a:cubicBezTo>
                    <a:cubicBezTo>
                      <a:pt x="5268" y="3092"/>
                      <a:pt x="4982" y="3142"/>
                      <a:pt x="4698" y="3282"/>
                    </a:cubicBezTo>
                    <a:cubicBezTo>
                      <a:pt x="3799" y="3725"/>
                      <a:pt x="3312" y="4886"/>
                      <a:pt x="3648" y="6031"/>
                    </a:cubicBezTo>
                    <a:cubicBezTo>
                      <a:pt x="3275" y="5822"/>
                      <a:pt x="2862" y="5717"/>
                      <a:pt x="2454" y="5717"/>
                    </a:cubicBezTo>
                    <a:cubicBezTo>
                      <a:pt x="2048" y="5717"/>
                      <a:pt x="1647" y="5821"/>
                      <a:pt x="1296" y="6031"/>
                    </a:cubicBezTo>
                    <a:cubicBezTo>
                      <a:pt x="436" y="6546"/>
                      <a:pt x="1" y="7611"/>
                      <a:pt x="246" y="8653"/>
                    </a:cubicBezTo>
                    <a:lnTo>
                      <a:pt x="19124" y="8653"/>
                    </a:lnTo>
                    <a:cubicBezTo>
                      <a:pt x="20157" y="6720"/>
                      <a:pt x="19595" y="4438"/>
                      <a:pt x="18054" y="3413"/>
                    </a:cubicBezTo>
                    <a:cubicBezTo>
                      <a:pt x="17480" y="3030"/>
                      <a:pt x="16798" y="2841"/>
                      <a:pt x="16095" y="2841"/>
                    </a:cubicBezTo>
                    <a:cubicBezTo>
                      <a:pt x="15386" y="2841"/>
                      <a:pt x="14656" y="3033"/>
                      <a:pt x="13994" y="3413"/>
                    </a:cubicBezTo>
                    <a:cubicBezTo>
                      <a:pt x="13804" y="1864"/>
                      <a:pt x="12885" y="549"/>
                      <a:pt x="11638" y="141"/>
                    </a:cubicBezTo>
                    <a:cubicBezTo>
                      <a:pt x="11350" y="46"/>
                      <a:pt x="11045" y="0"/>
                      <a:pt x="107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2"/>
              <p:cNvSpPr/>
              <p:nvPr/>
            </p:nvSpPr>
            <p:spPr>
              <a:xfrm>
                <a:off x="2448375" y="3092850"/>
                <a:ext cx="379575" cy="90825"/>
              </a:xfrm>
              <a:custGeom>
                <a:avLst/>
                <a:gdLst/>
                <a:ahLst/>
                <a:cxnLst/>
                <a:rect l="l" t="t" r="r" b="b"/>
                <a:pathLst>
                  <a:path w="15183" h="3633" extrusionOk="0">
                    <a:moveTo>
                      <a:pt x="7948" y="0"/>
                    </a:moveTo>
                    <a:cubicBezTo>
                      <a:pt x="7611" y="0"/>
                      <a:pt x="7258" y="46"/>
                      <a:pt x="6897" y="155"/>
                    </a:cubicBezTo>
                    <a:cubicBezTo>
                      <a:pt x="5982" y="428"/>
                      <a:pt x="5356" y="1003"/>
                      <a:pt x="4988" y="1446"/>
                    </a:cubicBezTo>
                    <a:cubicBezTo>
                      <a:pt x="4458" y="1331"/>
                      <a:pt x="3983" y="1282"/>
                      <a:pt x="3558" y="1282"/>
                    </a:cubicBezTo>
                    <a:cubicBezTo>
                      <a:pt x="2275" y="1282"/>
                      <a:pt x="1451" y="1732"/>
                      <a:pt x="951" y="2175"/>
                    </a:cubicBezTo>
                    <a:cubicBezTo>
                      <a:pt x="223" y="2817"/>
                      <a:pt x="13" y="3565"/>
                      <a:pt x="1" y="3597"/>
                    </a:cubicBezTo>
                    <a:lnTo>
                      <a:pt x="132" y="3633"/>
                    </a:lnTo>
                    <a:cubicBezTo>
                      <a:pt x="132" y="3625"/>
                      <a:pt x="342" y="2888"/>
                      <a:pt x="1043" y="2270"/>
                    </a:cubicBezTo>
                    <a:cubicBezTo>
                      <a:pt x="1685" y="1702"/>
                      <a:pt x="2538" y="1415"/>
                      <a:pt x="3555" y="1415"/>
                    </a:cubicBezTo>
                    <a:cubicBezTo>
                      <a:pt x="4006" y="1415"/>
                      <a:pt x="4489" y="1472"/>
                      <a:pt x="5000" y="1585"/>
                    </a:cubicBezTo>
                    <a:lnTo>
                      <a:pt x="5039" y="1593"/>
                    </a:lnTo>
                    <a:lnTo>
                      <a:pt x="5063" y="1561"/>
                    </a:lnTo>
                    <a:cubicBezTo>
                      <a:pt x="5419" y="1125"/>
                      <a:pt x="6029" y="551"/>
                      <a:pt x="6936" y="282"/>
                    </a:cubicBezTo>
                    <a:cubicBezTo>
                      <a:pt x="7284" y="177"/>
                      <a:pt x="7624" y="133"/>
                      <a:pt x="7949" y="133"/>
                    </a:cubicBezTo>
                    <a:cubicBezTo>
                      <a:pt x="9646" y="133"/>
                      <a:pt x="10953" y="1331"/>
                      <a:pt x="11016" y="1391"/>
                    </a:cubicBezTo>
                    <a:lnTo>
                      <a:pt x="11048" y="1418"/>
                    </a:lnTo>
                    <a:lnTo>
                      <a:pt x="11087" y="1403"/>
                    </a:lnTo>
                    <a:cubicBezTo>
                      <a:pt x="11300" y="1311"/>
                      <a:pt x="11738" y="1156"/>
                      <a:pt x="12281" y="1156"/>
                    </a:cubicBezTo>
                    <a:cubicBezTo>
                      <a:pt x="12578" y="1156"/>
                      <a:pt x="12907" y="1202"/>
                      <a:pt x="13246" y="1331"/>
                    </a:cubicBezTo>
                    <a:cubicBezTo>
                      <a:pt x="14755" y="1906"/>
                      <a:pt x="15040" y="3557"/>
                      <a:pt x="15052" y="3625"/>
                    </a:cubicBezTo>
                    <a:lnTo>
                      <a:pt x="15183" y="3605"/>
                    </a:lnTo>
                    <a:cubicBezTo>
                      <a:pt x="15171" y="3530"/>
                      <a:pt x="14870" y="1807"/>
                      <a:pt x="13290" y="1205"/>
                    </a:cubicBezTo>
                    <a:cubicBezTo>
                      <a:pt x="12935" y="1071"/>
                      <a:pt x="12592" y="1022"/>
                      <a:pt x="12282" y="1022"/>
                    </a:cubicBezTo>
                    <a:cubicBezTo>
                      <a:pt x="11746" y="1022"/>
                      <a:pt x="11309" y="1166"/>
                      <a:pt x="11076" y="1264"/>
                    </a:cubicBezTo>
                    <a:cubicBezTo>
                      <a:pt x="10852" y="1067"/>
                      <a:pt x="9577" y="0"/>
                      <a:pt x="79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2"/>
              <p:cNvSpPr/>
              <p:nvPr/>
            </p:nvSpPr>
            <p:spPr>
              <a:xfrm>
                <a:off x="3021525" y="3215350"/>
                <a:ext cx="398000" cy="178750"/>
              </a:xfrm>
              <a:custGeom>
                <a:avLst/>
                <a:gdLst/>
                <a:ahLst/>
                <a:cxnLst/>
                <a:rect l="l" t="t" r="r" b="b"/>
                <a:pathLst>
                  <a:path w="15920" h="7150" extrusionOk="0">
                    <a:moveTo>
                      <a:pt x="8442" y="1"/>
                    </a:moveTo>
                    <a:cubicBezTo>
                      <a:pt x="6949" y="1"/>
                      <a:pt x="5435" y="1061"/>
                      <a:pt x="4936" y="2765"/>
                    </a:cubicBezTo>
                    <a:cubicBezTo>
                      <a:pt x="4526" y="2629"/>
                      <a:pt x="4111" y="2564"/>
                      <a:pt x="3708" y="2564"/>
                    </a:cubicBezTo>
                    <a:cubicBezTo>
                      <a:pt x="2502" y="2564"/>
                      <a:pt x="1397" y="3140"/>
                      <a:pt x="824" y="4096"/>
                    </a:cubicBezTo>
                    <a:cubicBezTo>
                      <a:pt x="0" y="5466"/>
                      <a:pt x="658" y="6995"/>
                      <a:pt x="729" y="7149"/>
                    </a:cubicBezTo>
                    <a:lnTo>
                      <a:pt x="14660" y="7149"/>
                    </a:lnTo>
                    <a:cubicBezTo>
                      <a:pt x="15800" y="6230"/>
                      <a:pt x="15919" y="4563"/>
                      <a:pt x="15032" y="3565"/>
                    </a:cubicBezTo>
                    <a:cubicBezTo>
                      <a:pt x="14574" y="3050"/>
                      <a:pt x="13907" y="2774"/>
                      <a:pt x="13222" y="2774"/>
                    </a:cubicBezTo>
                    <a:cubicBezTo>
                      <a:pt x="12709" y="2774"/>
                      <a:pt x="12187" y="2928"/>
                      <a:pt x="11733" y="3252"/>
                    </a:cubicBezTo>
                    <a:cubicBezTo>
                      <a:pt x="11574" y="1711"/>
                      <a:pt x="10544" y="448"/>
                      <a:pt x="9213" y="99"/>
                    </a:cubicBezTo>
                    <a:cubicBezTo>
                      <a:pt x="8961" y="33"/>
                      <a:pt x="8702" y="1"/>
                      <a:pt x="8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2"/>
              <p:cNvSpPr/>
              <p:nvPr/>
            </p:nvSpPr>
            <p:spPr>
              <a:xfrm>
                <a:off x="3079950" y="3306975"/>
                <a:ext cx="314900" cy="87425"/>
              </a:xfrm>
              <a:custGeom>
                <a:avLst/>
                <a:gdLst/>
                <a:ahLst/>
                <a:cxnLst/>
                <a:rect l="l" t="t" r="r" b="b"/>
                <a:pathLst>
                  <a:path w="12596" h="3497" extrusionOk="0">
                    <a:moveTo>
                      <a:pt x="5871" y="0"/>
                    </a:moveTo>
                    <a:cubicBezTo>
                      <a:pt x="4770" y="0"/>
                      <a:pt x="3684" y="687"/>
                      <a:pt x="3129" y="1789"/>
                    </a:cubicBezTo>
                    <a:cubicBezTo>
                      <a:pt x="2782" y="1496"/>
                      <a:pt x="2354" y="1343"/>
                      <a:pt x="1925" y="1343"/>
                    </a:cubicBezTo>
                    <a:cubicBezTo>
                      <a:pt x="1670" y="1343"/>
                      <a:pt x="1414" y="1397"/>
                      <a:pt x="1173" y="1508"/>
                    </a:cubicBezTo>
                    <a:cubicBezTo>
                      <a:pt x="428" y="1849"/>
                      <a:pt x="0" y="2664"/>
                      <a:pt x="131" y="3492"/>
                    </a:cubicBezTo>
                    <a:lnTo>
                      <a:pt x="262" y="3472"/>
                    </a:lnTo>
                    <a:cubicBezTo>
                      <a:pt x="143" y="2700"/>
                      <a:pt x="539" y="1944"/>
                      <a:pt x="1228" y="1627"/>
                    </a:cubicBezTo>
                    <a:cubicBezTo>
                      <a:pt x="1450" y="1525"/>
                      <a:pt x="1685" y="1476"/>
                      <a:pt x="1921" y="1476"/>
                    </a:cubicBezTo>
                    <a:cubicBezTo>
                      <a:pt x="2347" y="1476"/>
                      <a:pt x="2772" y="1637"/>
                      <a:pt x="3106" y="1944"/>
                    </a:cubicBezTo>
                    <a:lnTo>
                      <a:pt x="3173" y="2007"/>
                    </a:lnTo>
                    <a:lnTo>
                      <a:pt x="3209" y="1924"/>
                    </a:lnTo>
                    <a:cubicBezTo>
                      <a:pt x="3728" y="823"/>
                      <a:pt x="4793" y="130"/>
                      <a:pt x="5873" y="130"/>
                    </a:cubicBezTo>
                    <a:cubicBezTo>
                      <a:pt x="6052" y="130"/>
                      <a:pt x="6232" y="149"/>
                      <a:pt x="6409" y="189"/>
                    </a:cubicBezTo>
                    <a:cubicBezTo>
                      <a:pt x="7728" y="482"/>
                      <a:pt x="8287" y="1773"/>
                      <a:pt x="8346" y="1920"/>
                    </a:cubicBezTo>
                    <a:lnTo>
                      <a:pt x="8390" y="2039"/>
                    </a:lnTo>
                    <a:lnTo>
                      <a:pt x="8461" y="1932"/>
                    </a:lnTo>
                    <a:cubicBezTo>
                      <a:pt x="8898" y="1271"/>
                      <a:pt x="9628" y="900"/>
                      <a:pt x="10345" y="900"/>
                    </a:cubicBezTo>
                    <a:cubicBezTo>
                      <a:pt x="10693" y="900"/>
                      <a:pt x="11038" y="987"/>
                      <a:pt x="11344" y="1171"/>
                    </a:cubicBezTo>
                    <a:cubicBezTo>
                      <a:pt x="12077" y="1615"/>
                      <a:pt x="12453" y="2558"/>
                      <a:pt x="12259" y="3469"/>
                    </a:cubicBezTo>
                    <a:lnTo>
                      <a:pt x="12390" y="3496"/>
                    </a:lnTo>
                    <a:cubicBezTo>
                      <a:pt x="12596" y="2530"/>
                      <a:pt x="12192" y="1528"/>
                      <a:pt x="11412" y="1060"/>
                    </a:cubicBezTo>
                    <a:cubicBezTo>
                      <a:pt x="11084" y="863"/>
                      <a:pt x="10716" y="769"/>
                      <a:pt x="10345" y="769"/>
                    </a:cubicBezTo>
                    <a:cubicBezTo>
                      <a:pt x="9621" y="769"/>
                      <a:pt x="8886" y="1125"/>
                      <a:pt x="8417" y="1761"/>
                    </a:cubicBezTo>
                    <a:cubicBezTo>
                      <a:pt x="8247" y="1397"/>
                      <a:pt x="7649" y="332"/>
                      <a:pt x="6437" y="62"/>
                    </a:cubicBezTo>
                    <a:cubicBezTo>
                      <a:pt x="6250" y="20"/>
                      <a:pt x="6060" y="0"/>
                      <a:pt x="58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2"/>
              <p:cNvSpPr/>
              <p:nvPr/>
            </p:nvSpPr>
            <p:spPr>
              <a:xfrm>
                <a:off x="2867550" y="3137100"/>
                <a:ext cx="169450" cy="263525"/>
              </a:xfrm>
              <a:custGeom>
                <a:avLst/>
                <a:gdLst/>
                <a:ahLst/>
                <a:cxnLst/>
                <a:rect l="l" t="t" r="r" b="b"/>
                <a:pathLst>
                  <a:path w="6778" h="10541" extrusionOk="0">
                    <a:moveTo>
                      <a:pt x="3015" y="1"/>
                    </a:moveTo>
                    <a:lnTo>
                      <a:pt x="0" y="5273"/>
                    </a:lnTo>
                    <a:lnTo>
                      <a:pt x="2262" y="5273"/>
                    </a:lnTo>
                    <a:lnTo>
                      <a:pt x="0" y="10541"/>
                    </a:lnTo>
                    <a:lnTo>
                      <a:pt x="6777" y="3764"/>
                    </a:lnTo>
                    <a:lnTo>
                      <a:pt x="4520" y="3764"/>
                    </a:lnTo>
                    <a:lnTo>
                      <a:pt x="677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theme/theme1.xml><?xml version="1.0" encoding="utf-8"?>
<a:theme xmlns:a="http://schemas.openxmlformats.org/drawingml/2006/main" name="Mental Health Awareness and Self-Care - Health - 10th Grade by Slidesgo">
  <a:themeElements>
    <a:clrScheme name="Simple Light">
      <a:dk1>
        <a:srgbClr val="140755"/>
      </a:dk1>
      <a:lt1>
        <a:srgbClr val="FFFFFF"/>
      </a:lt1>
      <a:dk2>
        <a:srgbClr val="C4BFFA"/>
      </a:dk2>
      <a:lt2>
        <a:srgbClr val="4239A0"/>
      </a:lt2>
      <a:accent1>
        <a:srgbClr val="FFBACD"/>
      </a:accent1>
      <a:accent2>
        <a:srgbClr val="F76B95"/>
      </a:accent2>
      <a:accent3>
        <a:srgbClr val="DFDDFC"/>
      </a:accent3>
      <a:accent4>
        <a:srgbClr val="6E61F4"/>
      </a:accent4>
      <a:accent5>
        <a:srgbClr val="C1DF96"/>
      </a:accent5>
      <a:accent6>
        <a:srgbClr val="F0D574"/>
      </a:accent6>
      <a:hlink>
        <a:srgbClr val="1407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688</TotalTime>
  <Words>1521</Words>
  <Application>Microsoft Office PowerPoint</Application>
  <PresentationFormat>On-screen Show (16:9)</PresentationFormat>
  <Paragraphs>162</Paragraphs>
  <Slides>26</Slides>
  <Notes>26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DM Sans</vt:lpstr>
      <vt:lpstr>Bitter</vt:lpstr>
      <vt:lpstr>Anaheim</vt:lpstr>
      <vt:lpstr>Poppins</vt:lpstr>
      <vt:lpstr>Times New Roman</vt:lpstr>
      <vt:lpstr>Arial</vt:lpstr>
      <vt:lpstr>Nunito Light</vt:lpstr>
      <vt:lpstr>Calibri</vt:lpstr>
      <vt:lpstr>Mental Health Awareness and Self-Care - Health - 10th Grade by Slidesgo</vt:lpstr>
      <vt:lpstr>Exploring Mental Health Data </vt:lpstr>
      <vt:lpstr>Table of contents</vt:lpstr>
      <vt:lpstr>Introduction</vt:lpstr>
      <vt:lpstr>Introduction</vt:lpstr>
      <vt:lpstr>Related Work</vt:lpstr>
      <vt:lpstr>Related work</vt:lpstr>
      <vt:lpstr>Project Objectives</vt:lpstr>
      <vt:lpstr>Objectives</vt:lpstr>
      <vt:lpstr>Data Collection &amp; Dataset</vt:lpstr>
      <vt:lpstr>Data Collection </vt:lpstr>
      <vt:lpstr>Overview of DataSet</vt:lpstr>
      <vt:lpstr>Methods</vt:lpstr>
      <vt:lpstr>Baseline Models</vt:lpstr>
      <vt:lpstr>Proposed Methods </vt:lpstr>
      <vt:lpstr>Results</vt:lpstr>
      <vt:lpstr>Model’s Performance Metrics</vt:lpstr>
      <vt:lpstr>Model’s Performance Metrics</vt:lpstr>
      <vt:lpstr>Confusion Matrix</vt:lpstr>
      <vt:lpstr>Discussions and Observations</vt:lpstr>
      <vt:lpstr>PowerPoint Presentation</vt:lpstr>
      <vt:lpstr>Feature Importance</vt:lpstr>
      <vt:lpstr>Depression Statistics based on data and model prediction</vt:lpstr>
      <vt:lpstr>More Observations</vt:lpstr>
      <vt:lpstr>Our team</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Enyojo Alabi</dc:creator>
  <cp:lastModifiedBy>Enyojo Alabi</cp:lastModifiedBy>
  <cp:revision>2</cp:revision>
  <dcterms:modified xsi:type="dcterms:W3CDTF">2024-12-02T17:24:27Z</dcterms:modified>
</cp:coreProperties>
</file>