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16061" y="576072"/>
            <a:ext cx="8915399" cy="2262781"/>
          </a:xfrm>
        </p:spPr>
        <p:txBody>
          <a:bodyPr/>
          <a:lstStyle/>
          <a:p>
            <a:r>
              <a:rPr lang="fr-CH" dirty="0" smtClean="0">
                <a:solidFill>
                  <a:srgbClr val="FF0000"/>
                </a:solidFill>
              </a:rPr>
              <a:t>OC Pizzeria</a:t>
            </a:r>
            <a:endParaRPr lang="fr-CH" dirty="0">
              <a:solidFill>
                <a:srgbClr val="FF000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890965" y="3158891"/>
            <a:ext cx="8915399" cy="1126283"/>
          </a:xfrm>
        </p:spPr>
        <p:txBody>
          <a:bodyPr/>
          <a:lstStyle/>
          <a:p>
            <a:r>
              <a:rPr lang="fr-CH" dirty="0" smtClean="0"/>
              <a:t>Spécification fonctionnelle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463448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>
                <a:solidFill>
                  <a:srgbClr val="FF0000"/>
                </a:solidFill>
              </a:rPr>
              <a:t>Contexte</a:t>
            </a:r>
            <a:endParaRPr lang="fr-CH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92925" y="1600200"/>
            <a:ext cx="8915400" cy="4864608"/>
          </a:xfrm>
        </p:spPr>
        <p:txBody>
          <a:bodyPr>
            <a:normAutofit/>
          </a:bodyPr>
          <a:lstStyle/>
          <a:p>
            <a:r>
              <a:rPr lang="fr-CH" dirty="0" smtClean="0"/>
              <a:t>Nécessité d’une gestion efficace d’un groupe de </a:t>
            </a:r>
            <a:r>
              <a:rPr lang="fr-CH" dirty="0" smtClean="0"/>
              <a:t>Pizzéria</a:t>
            </a:r>
            <a:endParaRPr lang="fr-CH" dirty="0" smtClean="0"/>
          </a:p>
          <a:p>
            <a:r>
              <a:rPr lang="fr-CH" dirty="0"/>
              <a:t>C</a:t>
            </a:r>
            <a:r>
              <a:rPr lang="fr-CH" dirty="0" smtClean="0"/>
              <a:t>ommande en ligne, par téléphone ou sur place</a:t>
            </a:r>
            <a:endParaRPr lang="fr-CH" dirty="0" smtClean="0"/>
          </a:p>
          <a:p>
            <a:r>
              <a:rPr lang="fr-CH" dirty="0" smtClean="0"/>
              <a:t>Une suivie en temps réel des commandes </a:t>
            </a:r>
            <a:r>
              <a:rPr lang="fr-CH" dirty="0" smtClean="0"/>
              <a:t>passées</a:t>
            </a:r>
            <a:endParaRPr lang="fr-CH" dirty="0" smtClean="0"/>
          </a:p>
          <a:p>
            <a:r>
              <a:rPr lang="fr-CH" dirty="0" smtClean="0"/>
              <a:t>Une suivie en temps réel du stock des ingrédients </a:t>
            </a:r>
          </a:p>
          <a:p>
            <a:r>
              <a:rPr lang="fr-CH" dirty="0" smtClean="0"/>
              <a:t>Aides mémoire réalisation de Pizza.</a:t>
            </a:r>
            <a:endParaRPr lang="fr-CH" dirty="0" smtClean="0"/>
          </a:p>
          <a:p>
            <a:endParaRPr lang="fr-CH" dirty="0" smtClean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71137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>
                <a:solidFill>
                  <a:srgbClr val="FF0000"/>
                </a:solidFill>
              </a:rPr>
              <a:t>Objectif: analyser les besoins du client</a:t>
            </a:r>
            <a:endParaRPr lang="fr-CH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CH" dirty="0" smtClean="0"/>
          </a:p>
          <a:p>
            <a:r>
              <a:rPr lang="fr-CH" dirty="0" smtClean="0"/>
              <a:t>Dégager les règles de gestions fonctionnelles</a:t>
            </a:r>
          </a:p>
          <a:p>
            <a:r>
              <a:rPr lang="fr-CH" dirty="0" smtClean="0"/>
              <a:t>Décrire le processus de prise de commande, de la réservation à la livraison</a:t>
            </a:r>
          </a:p>
          <a:p>
            <a:r>
              <a:rPr lang="fr-CH" dirty="0" smtClean="0"/>
              <a:t>Détailler les fonctionnalités du système à mettre en place</a:t>
            </a:r>
          </a:p>
          <a:p>
            <a:r>
              <a:rPr lang="fr-CH" dirty="0" smtClean="0"/>
              <a:t>Choisir une solution technique </a:t>
            </a:r>
            <a:r>
              <a:rPr lang="fr-CH" dirty="0" smtClean="0"/>
              <a:t>adaptée</a:t>
            </a:r>
          </a:p>
          <a:p>
            <a:r>
              <a:rPr lang="fr-CH" dirty="0" smtClean="0"/>
              <a:t>Analyse basée sur des diagrammes UML (Langage de modélisation).</a:t>
            </a:r>
            <a:endParaRPr lang="fr-CH" dirty="0" smtClean="0"/>
          </a:p>
          <a:p>
            <a:pPr marL="0" indent="0">
              <a:buNone/>
            </a:pPr>
            <a:endParaRPr lang="fr-CH" dirty="0" smtClean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63420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>
                <a:solidFill>
                  <a:srgbClr val="FF0000"/>
                </a:solidFill>
              </a:rPr>
              <a:t>Contrainte</a:t>
            </a:r>
            <a:endParaRPr lang="fr-CH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Le </a:t>
            </a:r>
            <a:r>
              <a:rPr lang="fr-CH" dirty="0" smtClean="0"/>
              <a:t>groupe </a:t>
            </a:r>
            <a:r>
              <a:rPr lang="fr-CH" dirty="0" smtClean="0"/>
              <a:t>est composé de 5 pizzerias et </a:t>
            </a:r>
            <a:r>
              <a:rPr lang="fr-CH" dirty="0" smtClean="0"/>
              <a:t>compte s’agrandir</a:t>
            </a:r>
            <a:r>
              <a:rPr lang="fr-CH" dirty="0" smtClean="0"/>
              <a:t>. </a:t>
            </a:r>
          </a:p>
          <a:p>
            <a:r>
              <a:rPr lang="fr-CH" dirty="0" smtClean="0"/>
              <a:t>Nous devons en tenir compte et proposer une solution évolutives</a:t>
            </a:r>
            <a:endParaRPr lang="fr-CH" dirty="0" smtClean="0"/>
          </a:p>
          <a:p>
            <a:r>
              <a:rPr lang="fr-CH" dirty="0" smtClean="0"/>
              <a:t>Dans </a:t>
            </a:r>
            <a:r>
              <a:rPr lang="fr-CH" dirty="0" smtClean="0"/>
              <a:t>la gestion des commandes, des stocks, livraison</a:t>
            </a:r>
          </a:p>
          <a:p>
            <a:r>
              <a:rPr lang="fr-CH" dirty="0" smtClean="0"/>
              <a:t>La conception d’un site internet, fiable, avec une ergonomie bien soignée</a:t>
            </a:r>
          </a:p>
          <a:p>
            <a:r>
              <a:rPr lang="fr-CH" dirty="0" smtClean="0"/>
              <a:t>Avec</a:t>
            </a:r>
            <a:r>
              <a:rPr lang="fr-CH" dirty="0" smtClean="0"/>
              <a:t> </a:t>
            </a:r>
            <a:r>
              <a:rPr lang="fr-CH" dirty="0" smtClean="0"/>
              <a:t>un système d’optimisation du temps de livraison de la commande</a:t>
            </a:r>
          </a:p>
          <a:p>
            <a:r>
              <a:rPr lang="fr-CH" dirty="0" smtClean="0"/>
              <a:t>Un outils de gestion fiable des stocks.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30362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>
                <a:solidFill>
                  <a:srgbClr val="FF0000"/>
                </a:solidFill>
              </a:rPr>
              <a:t>Fonctionnalités</a:t>
            </a:r>
            <a:endParaRPr lang="fr-CH" dirty="0">
              <a:solidFill>
                <a:srgbClr val="FF0000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133" y="1325880"/>
            <a:ext cx="5568427" cy="5111496"/>
          </a:xfrm>
        </p:spPr>
      </p:pic>
    </p:spTree>
    <p:extLst>
      <p:ext uri="{BB962C8B-B14F-4D97-AF65-F5344CB8AC3E}">
        <p14:creationId xmlns:p14="http://schemas.microsoft.com/office/powerpoint/2010/main" val="371640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37762"/>
          </a:xfrm>
        </p:spPr>
        <p:txBody>
          <a:bodyPr>
            <a:normAutofit fontScale="90000"/>
          </a:bodyPr>
          <a:lstStyle/>
          <a:p>
            <a:r>
              <a:rPr lang="fr-CH" dirty="0" smtClean="0">
                <a:solidFill>
                  <a:srgbClr val="FF0000"/>
                </a:solidFill>
              </a:rPr>
              <a:t>Fonctionnalités: </a:t>
            </a:r>
            <a:r>
              <a:rPr lang="fr-CH" sz="2700" dirty="0" smtClean="0">
                <a:solidFill>
                  <a:srgbClr val="FF0000"/>
                </a:solidFill>
              </a:rPr>
              <a:t>diagramme de packages</a:t>
            </a:r>
            <a:endParaRPr lang="fr-CH" sz="2700" dirty="0">
              <a:solidFill>
                <a:srgbClr val="FF0000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338" y="1676400"/>
            <a:ext cx="6156959" cy="4925568"/>
          </a:xfrm>
        </p:spPr>
      </p:pic>
    </p:spTree>
    <p:extLst>
      <p:ext uri="{BB962C8B-B14F-4D97-AF65-F5344CB8AC3E}">
        <p14:creationId xmlns:p14="http://schemas.microsoft.com/office/powerpoint/2010/main" val="196613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4327"/>
          </a:xfrm>
        </p:spPr>
        <p:txBody>
          <a:bodyPr/>
          <a:lstStyle/>
          <a:p>
            <a:r>
              <a:rPr lang="fr-CH" dirty="0" smtClean="0">
                <a:solidFill>
                  <a:srgbClr val="FF0000"/>
                </a:solidFill>
              </a:rPr>
              <a:t>Diagramme d’état d’une commande</a:t>
            </a:r>
            <a:endParaRPr lang="fr-CH" dirty="0">
              <a:solidFill>
                <a:srgbClr val="FF0000"/>
              </a:solidFill>
            </a:endParaRPr>
          </a:p>
        </p:txBody>
      </p:sp>
      <p:pic>
        <p:nvPicPr>
          <p:cNvPr id="10" name="Espace réservé du contenu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648" y="1507288"/>
            <a:ext cx="7263664" cy="4404562"/>
          </a:xfrm>
        </p:spPr>
      </p:pic>
    </p:spTree>
    <p:extLst>
      <p:ext uri="{BB962C8B-B14F-4D97-AF65-F5344CB8AC3E}">
        <p14:creationId xmlns:p14="http://schemas.microsoft.com/office/powerpoint/2010/main" val="277342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>
                <a:solidFill>
                  <a:srgbClr val="FF0000"/>
                </a:solidFill>
              </a:rPr>
              <a:t>Solution</a:t>
            </a:r>
            <a:endParaRPr lang="fr-CH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Conception d’une application web portative.</a:t>
            </a:r>
          </a:p>
          <a:p>
            <a:r>
              <a:rPr lang="fr-CH" dirty="0"/>
              <a:t>En langage </a:t>
            </a:r>
            <a:r>
              <a:rPr lang="fr-CH" dirty="0" smtClean="0"/>
              <a:t>Java </a:t>
            </a:r>
            <a:r>
              <a:rPr lang="fr-CH" dirty="0" smtClean="0"/>
              <a:t>Server Faces (JSF), </a:t>
            </a:r>
          </a:p>
          <a:p>
            <a:r>
              <a:rPr lang="fr-CH" dirty="0" smtClean="0"/>
              <a:t>Facilite de développement d’interface d’utilisateurs Web.</a:t>
            </a:r>
            <a:endParaRPr lang="fr-FR" dirty="0" smtClean="0"/>
          </a:p>
          <a:p>
            <a:r>
              <a:rPr lang="fr-FR" dirty="0" smtClean="0"/>
              <a:t>L’application intègrera une base de donnée relationnelle, qui sera exploitée par </a:t>
            </a:r>
            <a:r>
              <a:rPr lang="fr-FR" dirty="0" err="1" smtClean="0"/>
              <a:t>sql</a:t>
            </a:r>
            <a:r>
              <a:rPr lang="fr-FR" dirty="0" smtClean="0"/>
              <a:t>.</a:t>
            </a:r>
            <a:endParaRPr lang="fr-CH" dirty="0" smtClean="0"/>
          </a:p>
          <a:p>
            <a:r>
              <a:rPr lang="fr-CH" dirty="0" smtClean="0"/>
              <a:t>L’application sera multiplateforme, </a:t>
            </a:r>
            <a:endParaRPr lang="fr-CH" dirty="0" smtClean="0"/>
          </a:p>
          <a:p>
            <a:r>
              <a:rPr lang="fr-CH" dirty="0" smtClean="0"/>
              <a:t>Utilisation sur </a:t>
            </a:r>
            <a:r>
              <a:rPr lang="fr-CH" dirty="0" smtClean="0"/>
              <a:t>divers </a:t>
            </a:r>
            <a:r>
              <a:rPr lang="fr-CH" dirty="0" smtClean="0"/>
              <a:t>type d’appareils </a:t>
            </a:r>
            <a:r>
              <a:rPr lang="fr-CH" dirty="0" smtClean="0"/>
              <a:t>électroniques</a:t>
            </a:r>
          </a:p>
          <a:p>
            <a:endParaRPr lang="fr-CH" dirty="0" smtClean="0"/>
          </a:p>
          <a:p>
            <a:endParaRPr lang="fr-CH" dirty="0" smtClean="0"/>
          </a:p>
          <a:p>
            <a:endParaRPr lang="fr-CH" dirty="0" smtClean="0"/>
          </a:p>
          <a:p>
            <a:pPr marL="0" indent="0">
              <a:buNone/>
            </a:pPr>
            <a:endParaRPr lang="fr-CH" dirty="0" smtClean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940917138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538</TotalTime>
  <Words>217</Words>
  <Application>Microsoft Office PowerPoint</Application>
  <PresentationFormat>Grand écran</PresentationFormat>
  <Paragraphs>35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Brin</vt:lpstr>
      <vt:lpstr>OC Pizzeria</vt:lpstr>
      <vt:lpstr>Contexte</vt:lpstr>
      <vt:lpstr>Objectif: analyser les besoins du client</vt:lpstr>
      <vt:lpstr>Contrainte</vt:lpstr>
      <vt:lpstr>Fonctionnalités</vt:lpstr>
      <vt:lpstr>Fonctionnalités: diagramme de packages</vt:lpstr>
      <vt:lpstr>Diagramme d’état d’une commande</vt:lpstr>
      <vt:lpstr>Solution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 Pizzeria</dc:title>
  <dc:creator>Roan T</dc:creator>
  <cp:lastModifiedBy>Roan T</cp:lastModifiedBy>
  <cp:revision>40</cp:revision>
  <dcterms:created xsi:type="dcterms:W3CDTF">2018-12-12T08:24:10Z</dcterms:created>
  <dcterms:modified xsi:type="dcterms:W3CDTF">2018-12-20T15:15:08Z</dcterms:modified>
</cp:coreProperties>
</file>