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416" y="-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OC Pizzeria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Spécification fonctionnelle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344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600200"/>
            <a:ext cx="8915400" cy="4864608"/>
          </a:xfrm>
        </p:spPr>
        <p:txBody>
          <a:bodyPr>
            <a:normAutofit/>
          </a:bodyPr>
          <a:lstStyle/>
          <a:p>
            <a:r>
              <a:rPr lang="fr-CH" dirty="0" smtClean="0"/>
              <a:t>Nécessité d’une gestion efficace d’un groupe de Pizzéria</a:t>
            </a:r>
          </a:p>
          <a:p>
            <a:r>
              <a:rPr lang="fr-CH" dirty="0" smtClean="0"/>
              <a:t>La gestion des commandes, de leur réception à la livraison, passant par sa réalisation </a:t>
            </a:r>
          </a:p>
          <a:p>
            <a:r>
              <a:rPr lang="fr-CH" dirty="0" smtClean="0"/>
              <a:t>Les commandes se feront en ligne, par téléphone tout comme sur place des commandes. Aussi, le payement peut se faire en ligne</a:t>
            </a:r>
          </a:p>
          <a:p>
            <a:r>
              <a:rPr lang="fr-CH" dirty="0" smtClean="0"/>
              <a:t>Modification ou annulation des commandes passées et en attentes de réalisation</a:t>
            </a:r>
          </a:p>
          <a:p>
            <a:r>
              <a:rPr lang="fr-CH" dirty="0" smtClean="0"/>
              <a:t>Une suivie en temps réel des commandes passées, en préparations</a:t>
            </a:r>
          </a:p>
          <a:p>
            <a:r>
              <a:rPr lang="fr-CH" dirty="0" smtClean="0"/>
              <a:t>Une suivie en temps réel du stock des ingrédients restant pour la réalisation des pizzas</a:t>
            </a:r>
          </a:p>
          <a:p>
            <a:r>
              <a:rPr lang="fr-CH" dirty="0" smtClean="0"/>
              <a:t>Proposition d’une aide mémoire aux pizzaiolos indiquant le recette pour chaque pizza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113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Objectif: analyser les besoins du 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Dégager les règles de gestions fonctionnelles</a:t>
            </a:r>
          </a:p>
          <a:p>
            <a:r>
              <a:rPr lang="fr-CH" dirty="0" smtClean="0"/>
              <a:t>Décrire le processus de prise de commande, de la réservation à la livraison</a:t>
            </a:r>
          </a:p>
          <a:p>
            <a:r>
              <a:rPr lang="fr-CH" dirty="0" smtClean="0"/>
              <a:t>Détailler les fonctionnalités du système à mettre en place</a:t>
            </a:r>
          </a:p>
          <a:p>
            <a:r>
              <a:rPr lang="fr-CH" dirty="0" smtClean="0"/>
              <a:t>Choisir une solution technique adaptée</a:t>
            </a:r>
          </a:p>
          <a:p>
            <a:r>
              <a:rPr lang="fr-CH" dirty="0" smtClean="0"/>
              <a:t>Nous nous baserons sur des diagrammes UML pour notre analyse.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42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Contrainte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groupe est composé de 5 pizzerias et compte s’agrandir. Nous devons en tenir compte et proposer une solution évolutives:</a:t>
            </a:r>
          </a:p>
          <a:p>
            <a:r>
              <a:rPr lang="fr-CH" dirty="0" smtClean="0"/>
              <a:t>Dans la gestion des commandes, des stocks, livraison</a:t>
            </a:r>
          </a:p>
          <a:p>
            <a:r>
              <a:rPr lang="fr-CH" dirty="0" smtClean="0"/>
              <a:t>La conception d’un site internet, fiable, avec une ergonomie bien soignée</a:t>
            </a:r>
          </a:p>
          <a:p>
            <a:r>
              <a:rPr lang="fr-CH" dirty="0" smtClean="0"/>
              <a:t>Mettre en place un système d’optimisation du temps de livraison de la commande</a:t>
            </a:r>
          </a:p>
          <a:p>
            <a:r>
              <a:rPr lang="fr-CH" dirty="0" smtClean="0"/>
              <a:t>Un outils de gestion fiable des stocks.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36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33" y="1325880"/>
            <a:ext cx="5568427" cy="5111496"/>
          </a:xfrm>
        </p:spPr>
      </p:pic>
    </p:spTree>
    <p:extLst>
      <p:ext uri="{BB962C8B-B14F-4D97-AF65-F5344CB8AC3E}">
        <p14:creationId xmlns:p14="http://schemas.microsoft.com/office/powerpoint/2010/main" val="3716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Fonctionnalités: </a:t>
            </a:r>
            <a:r>
              <a:rPr lang="fr-CH" sz="2700" dirty="0" smtClean="0"/>
              <a:t>diagramme de packages</a:t>
            </a:r>
            <a:endParaRPr lang="fr-CH" sz="27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8" y="1676400"/>
            <a:ext cx="6156959" cy="4925568"/>
          </a:xfrm>
        </p:spPr>
      </p:pic>
    </p:spTree>
    <p:extLst>
      <p:ext uri="{BB962C8B-B14F-4D97-AF65-F5344CB8AC3E}">
        <p14:creationId xmlns:p14="http://schemas.microsoft.com/office/powerpoint/2010/main" val="19661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7118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Fonctionnalités: </a:t>
            </a:r>
            <a:r>
              <a:rPr lang="fr-CH" sz="3100" dirty="0" smtClean="0"/>
              <a:t>gestion de commande</a:t>
            </a:r>
            <a:endParaRPr lang="fr-CH" sz="31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87" y="1467625"/>
            <a:ext cx="6862705" cy="5074942"/>
          </a:xfrm>
        </p:spPr>
      </p:pic>
    </p:spTree>
    <p:extLst>
      <p:ext uri="{BB962C8B-B14F-4D97-AF65-F5344CB8AC3E}">
        <p14:creationId xmlns:p14="http://schemas.microsoft.com/office/powerpoint/2010/main" val="8807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327"/>
          </a:xfrm>
        </p:spPr>
        <p:txBody>
          <a:bodyPr/>
          <a:lstStyle/>
          <a:p>
            <a:r>
              <a:rPr lang="fr-CH" dirty="0" smtClean="0"/>
              <a:t>Diagramme d’état d’une commande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0" y="1530350"/>
            <a:ext cx="6759185" cy="4479925"/>
          </a:xfrm>
        </p:spPr>
      </p:pic>
    </p:spTree>
    <p:extLst>
      <p:ext uri="{BB962C8B-B14F-4D97-AF65-F5344CB8AC3E}">
        <p14:creationId xmlns:p14="http://schemas.microsoft.com/office/powerpoint/2010/main" val="2773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312221"/>
            <a:ext cx="8911687" cy="524206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Diagramme d’activité: </a:t>
            </a:r>
            <a:r>
              <a:rPr lang="fr-CH" sz="2700" dirty="0" smtClean="0"/>
              <a:t>gestion commande</a:t>
            </a:r>
            <a:endParaRPr lang="fr-CH" sz="27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38" y="1033113"/>
            <a:ext cx="5004392" cy="5425464"/>
          </a:xfrm>
        </p:spPr>
      </p:pic>
    </p:spTree>
    <p:extLst>
      <p:ext uri="{BB962C8B-B14F-4D97-AF65-F5344CB8AC3E}">
        <p14:creationId xmlns:p14="http://schemas.microsoft.com/office/powerpoint/2010/main" val="38260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242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OC Pizzeria</vt:lpstr>
      <vt:lpstr>Contexte</vt:lpstr>
      <vt:lpstr>Objectif: analyser les besoins du client</vt:lpstr>
      <vt:lpstr>Contrainte</vt:lpstr>
      <vt:lpstr>Fonctionnalités</vt:lpstr>
      <vt:lpstr>Fonctionnalités: diagramme de packages</vt:lpstr>
      <vt:lpstr>Fonctionnalités: gestion de commande</vt:lpstr>
      <vt:lpstr>Diagramme d’état d’une commande</vt:lpstr>
      <vt:lpstr>Diagramme d’activité: gestion commande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Pizzeria</dc:title>
  <dc:creator>Roan T</dc:creator>
  <cp:lastModifiedBy>Roan T</cp:lastModifiedBy>
  <cp:revision>16</cp:revision>
  <dcterms:created xsi:type="dcterms:W3CDTF">2018-12-12T08:24:10Z</dcterms:created>
  <dcterms:modified xsi:type="dcterms:W3CDTF">2018-12-12T12:18:30Z</dcterms:modified>
</cp:coreProperties>
</file>