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67" r:id="rId4"/>
    <p:sldId id="269" r:id="rId5"/>
    <p:sldId id="270" r:id="rId6"/>
    <p:sldId id="258" r:id="rId7"/>
    <p:sldId id="272" r:id="rId8"/>
    <p:sldId id="260" r:id="rId9"/>
    <p:sldId id="262" r:id="rId10"/>
    <p:sldId id="26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7B419-61BB-489E-B95A-1D2FB96660EE}" type="datetimeFigureOut">
              <a:rPr lang="fr-CH" smtClean="0"/>
              <a:t>22.03.2019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A96AB-6622-46D6-BC3B-6786311D802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248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A96AB-6622-46D6-BC3B-6786311D802C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108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8D8-18F0-40F6-BD7F-FA196E21A344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FFC1-B3C5-40F6-B209-58A9337DB2EE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D3A4-D89A-4120-9D78-B8251E6E29EF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019A-725B-4E3B-B35E-2355D822FC3A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BD2E-C7A6-4D90-AE86-79476A8CF9D1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38D-526A-4FC3-8555-377912AA1F67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692-741B-4580-B497-9F2A9A68702F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DCFC-5717-439F-BD59-19B1B8E8ACCF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D77E-0DD1-4942-BBF2-4B037049BC7D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B548-2BDF-461A-B0EF-F17693D47BAD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6F8C-81B3-4657-BBDD-DFA8A8B07A51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66-4FF0-43DA-A1EF-64900065413D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6647-2325-4BB1-A2C9-A7BA8CA5357C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959D-2783-4F08-8A4A-1405F0869B9F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8AC1-1A34-45F1-8A71-9389FA10A6CF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9359-DBEE-42B1-BA0D-9144DA075C0B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F75F4-8DAE-43B9-BB4E-193C0CEBBF00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6061" y="576072"/>
            <a:ext cx="8915399" cy="2262781"/>
          </a:xfrm>
        </p:spPr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OC Pizzeria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90965" y="3158891"/>
            <a:ext cx="8915399" cy="1126283"/>
          </a:xfrm>
        </p:spPr>
        <p:txBody>
          <a:bodyPr/>
          <a:lstStyle/>
          <a:p>
            <a:r>
              <a:rPr lang="fr-CH" dirty="0" smtClean="0"/>
              <a:t>Spécification fonctionnelle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4327"/>
          </a:xfrm>
        </p:spPr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Diagramme d’état d’une commande</a:t>
            </a:r>
            <a:endParaRPr lang="fr-CH" dirty="0">
              <a:solidFill>
                <a:srgbClr val="FF0000"/>
              </a:solidFill>
            </a:endParaRP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48" y="1507288"/>
            <a:ext cx="7263664" cy="4404562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034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>Solution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38348" y="1292352"/>
            <a:ext cx="8915400" cy="4815840"/>
          </a:xfrm>
        </p:spPr>
        <p:txBody>
          <a:bodyPr/>
          <a:lstStyle/>
          <a:p>
            <a:endParaRPr lang="fr-CH" dirty="0" smtClean="0"/>
          </a:p>
          <a:p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19" y="1915907"/>
            <a:ext cx="5097188" cy="339194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472" y="1152144"/>
            <a:ext cx="2468088" cy="12340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472" y="2531330"/>
            <a:ext cx="2468088" cy="86544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172" y="3901550"/>
            <a:ext cx="2320388" cy="1182513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7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6906"/>
          </a:xfrm>
        </p:spPr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71716" y="368078"/>
            <a:ext cx="8911687" cy="573754"/>
          </a:xfrm>
        </p:spPr>
        <p:txBody>
          <a:bodyPr>
            <a:normAutofit fontScale="90000"/>
          </a:bodyPr>
          <a:lstStyle/>
          <a:p>
            <a:r>
              <a:rPr lang="fr-CH" sz="2400" dirty="0" smtClean="0">
                <a:solidFill>
                  <a:srgbClr val="FF0000"/>
                </a:solidFill>
              </a:rPr>
              <a:t>Gestion commande de pizza par en ligne ou par téléphone</a:t>
            </a:r>
            <a:r>
              <a:rPr lang="fr-CH" sz="2400" dirty="0" smtClean="0"/>
              <a:t>.</a:t>
            </a:r>
            <a:endParaRPr lang="fr-CH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22" y="1947660"/>
            <a:ext cx="1136650" cy="9906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8" y="4073893"/>
            <a:ext cx="1332483" cy="116127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740" y="3012714"/>
            <a:ext cx="1136650" cy="990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77" y="4055359"/>
            <a:ext cx="1136650" cy="9906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231" y="1882668"/>
            <a:ext cx="1136650" cy="9906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16" y="1262921"/>
            <a:ext cx="2513708" cy="1150341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8151247" y="2863623"/>
            <a:ext cx="846159" cy="5340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8133072" y="3436738"/>
            <a:ext cx="1728669" cy="518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7549714" y="2893692"/>
            <a:ext cx="583357" cy="52409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8024107" y="3447276"/>
            <a:ext cx="101875" cy="9697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 flipV="1">
            <a:off x="8125982" y="3423781"/>
            <a:ext cx="1055557" cy="71487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55" y="3081468"/>
            <a:ext cx="1425735" cy="1214515"/>
          </a:xfrm>
          <a:prstGeom prst="rect">
            <a:avLst/>
          </a:prstGeom>
        </p:spPr>
      </p:pic>
      <p:cxnSp>
        <p:nvCxnSpPr>
          <p:cNvPr id="16" name="Connecteur droit avec flèche 15"/>
          <p:cNvCxnSpPr/>
          <p:nvPr/>
        </p:nvCxnSpPr>
        <p:spPr>
          <a:xfrm>
            <a:off x="3842844" y="2432072"/>
            <a:ext cx="1063273" cy="638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3428676" y="3739209"/>
            <a:ext cx="1405609" cy="50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6609580" y="3452908"/>
            <a:ext cx="1394078" cy="45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05" y="2698920"/>
            <a:ext cx="1693893" cy="1701455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90" y="5191665"/>
            <a:ext cx="1984300" cy="1174548"/>
          </a:xfrm>
          <a:prstGeom prst="rect">
            <a:avLst/>
          </a:prstGeom>
        </p:spPr>
      </p:pic>
      <p:cxnSp>
        <p:nvCxnSpPr>
          <p:cNvPr id="38" name="Connecteur droit avec flèche 37"/>
          <p:cNvCxnSpPr/>
          <p:nvPr/>
        </p:nvCxnSpPr>
        <p:spPr>
          <a:xfrm flipV="1">
            <a:off x="4131480" y="4297994"/>
            <a:ext cx="961728" cy="786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9773" y="633254"/>
            <a:ext cx="8911687" cy="610330"/>
          </a:xfrm>
        </p:spPr>
        <p:txBody>
          <a:bodyPr>
            <a:normAutofit fontScale="90000"/>
          </a:bodyPr>
          <a:lstStyle/>
          <a:p>
            <a:r>
              <a:rPr lang="fr-CH" sz="2700" dirty="0" smtClean="0">
                <a:solidFill>
                  <a:srgbClr val="FF0000"/>
                </a:solidFill>
              </a:rPr>
              <a:t>Suivie de commande et des ingrédients en temps réel</a:t>
            </a:r>
            <a:r>
              <a:rPr lang="fr-CH" dirty="0" smtClean="0"/>
              <a:t>.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9773" y="3151661"/>
            <a:ext cx="8852852" cy="2359152"/>
          </a:xfrm>
        </p:spPr>
        <p:txBody>
          <a:bodyPr>
            <a:normAutofit lnSpcReduction="10000"/>
          </a:bodyPr>
          <a:lstStyle/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r>
              <a:rPr lang="fr-CH" dirty="0" smtClean="0"/>
              <a:t>Suivre le commande en temps réel.</a:t>
            </a:r>
          </a:p>
          <a:p>
            <a:r>
              <a:rPr lang="fr-CH" dirty="0" smtClean="0"/>
              <a:t>Se faire livrer sa Pizza ou retirer sur place</a:t>
            </a:r>
          </a:p>
          <a:p>
            <a:r>
              <a:rPr lang="fr-CH" dirty="0" smtClean="0"/>
              <a:t>De même que le stock des ingrédients.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218" y="1711641"/>
            <a:ext cx="4303078" cy="2151539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6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55765" y="560102"/>
            <a:ext cx="8911687" cy="656050"/>
          </a:xfrm>
        </p:spPr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Réaliser un aide-mémoire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55765" y="4273296"/>
            <a:ext cx="8915400" cy="1816608"/>
          </a:xfrm>
        </p:spPr>
        <p:txBody>
          <a:bodyPr/>
          <a:lstStyle/>
          <a:p>
            <a:r>
              <a:rPr lang="fr-CH" dirty="0" smtClean="0"/>
              <a:t>Réaliser un aide-mémoire pour les Pizzaiolo.</a:t>
            </a:r>
          </a:p>
          <a:p>
            <a:r>
              <a:rPr lang="fr-CH" dirty="0" smtClean="0"/>
              <a:t>Actualiser le stock des ingrédients </a:t>
            </a:r>
          </a:p>
          <a:p>
            <a:r>
              <a:rPr lang="fr-CH" dirty="0" smtClean="0"/>
              <a:t>Réaliser une carte de menu de la pizzeria.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1592580"/>
            <a:ext cx="3121152" cy="230428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Objectif: analyser les besoins du client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 smtClean="0"/>
          </a:p>
          <a:p>
            <a:r>
              <a:rPr lang="fr-CH" dirty="0" smtClean="0"/>
              <a:t>Dégager les règles de gestions fonctionnelles</a:t>
            </a:r>
          </a:p>
          <a:p>
            <a:r>
              <a:rPr lang="fr-CH" dirty="0" smtClean="0"/>
              <a:t>De la prise de commande, de la réservation à la livraison</a:t>
            </a:r>
          </a:p>
          <a:p>
            <a:r>
              <a:rPr lang="fr-CH" dirty="0" smtClean="0"/>
              <a:t>Détailler les fonctionnalités du système à mettre en place</a:t>
            </a:r>
          </a:p>
          <a:p>
            <a:r>
              <a:rPr lang="fr-CH" dirty="0" smtClean="0"/>
              <a:t>Choisir une solution technique adaptée</a:t>
            </a:r>
          </a:p>
          <a:p>
            <a:r>
              <a:rPr lang="fr-CH" dirty="0" smtClean="0"/>
              <a:t>Analyse basée sur des diagrammes UML (Langage de modélisation).</a:t>
            </a:r>
          </a:p>
          <a:p>
            <a:pPr marL="0" indent="0">
              <a:buNone/>
            </a:pP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5466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Contrainte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99733" y="3568882"/>
            <a:ext cx="8915400" cy="4587240"/>
          </a:xfrm>
        </p:spPr>
        <p:txBody>
          <a:bodyPr/>
          <a:lstStyle/>
          <a:p>
            <a:r>
              <a:rPr lang="fr-CH" dirty="0" smtClean="0"/>
              <a:t>Objectif de s’agrandir</a:t>
            </a:r>
          </a:p>
          <a:p>
            <a:r>
              <a:rPr lang="fr-CH" dirty="0" smtClean="0"/>
              <a:t> Rapide</a:t>
            </a:r>
          </a:p>
          <a:p>
            <a:r>
              <a:rPr lang="fr-CH" dirty="0" smtClean="0"/>
              <a:t>Outils de gestion de stock fiable.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721" y="1243836"/>
            <a:ext cx="1686064" cy="167857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67" y="712689"/>
            <a:ext cx="1136650" cy="9906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27" y="1852392"/>
            <a:ext cx="1136650" cy="990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020" y="2781138"/>
            <a:ext cx="1136650" cy="9906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519" y="595885"/>
            <a:ext cx="1136650" cy="9906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 flipV="1">
            <a:off x="7659450" y="2177428"/>
            <a:ext cx="846159" cy="5340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 flipV="1">
            <a:off x="4729815" y="2115669"/>
            <a:ext cx="3667526" cy="554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8070472" y="1561102"/>
            <a:ext cx="806548" cy="122003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8473746" y="2171120"/>
            <a:ext cx="1674589" cy="8720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8473746" y="1525842"/>
            <a:ext cx="484368" cy="64527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23" y="2518548"/>
            <a:ext cx="1136650" cy="990600"/>
          </a:xfrm>
          <a:prstGeom prst="rect">
            <a:avLst/>
          </a:prstGeom>
        </p:spPr>
      </p:pic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5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Fonctionnalités</a:t>
            </a:r>
            <a:endParaRPr lang="fr-CH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33" y="1325880"/>
            <a:ext cx="5568427" cy="5111496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7762"/>
          </a:xfrm>
        </p:spPr>
        <p:txBody>
          <a:bodyPr>
            <a:normAutofit fontScale="90000"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>Fonctionnalités: </a:t>
            </a:r>
            <a:r>
              <a:rPr lang="fr-CH" sz="2700" dirty="0" smtClean="0">
                <a:solidFill>
                  <a:srgbClr val="FF0000"/>
                </a:solidFill>
              </a:rPr>
              <a:t>diagramme de packages</a:t>
            </a:r>
            <a:endParaRPr lang="fr-CH" sz="2700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38" y="1676400"/>
            <a:ext cx="6156959" cy="4925568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1125</TotalTime>
  <Words>160</Words>
  <Application>Microsoft Office PowerPoint</Application>
  <PresentationFormat>Grand écran</PresentationFormat>
  <Paragraphs>42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Brin</vt:lpstr>
      <vt:lpstr>OC Pizzeria</vt:lpstr>
      <vt:lpstr>Sommaire</vt:lpstr>
      <vt:lpstr>Gestion commande de pizza par en ligne ou par téléphone.</vt:lpstr>
      <vt:lpstr>Suivie de commande et des ingrédients en temps réel.</vt:lpstr>
      <vt:lpstr>Réaliser un aide-mémoire</vt:lpstr>
      <vt:lpstr>Objectif: analyser les besoins du client</vt:lpstr>
      <vt:lpstr>Contrainte</vt:lpstr>
      <vt:lpstr>Fonctionnalités</vt:lpstr>
      <vt:lpstr>Fonctionnalités: diagramme de packages</vt:lpstr>
      <vt:lpstr>Diagramme d’état d’une commande</vt:lpstr>
      <vt:lpstr>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 Pizzeria</dc:title>
  <dc:creator>Roan T</dc:creator>
  <cp:lastModifiedBy>Roan T</cp:lastModifiedBy>
  <cp:revision>61</cp:revision>
  <dcterms:created xsi:type="dcterms:W3CDTF">2018-12-12T08:24:10Z</dcterms:created>
  <dcterms:modified xsi:type="dcterms:W3CDTF">2019-03-22T20:29:57Z</dcterms:modified>
</cp:coreProperties>
</file>