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6061" y="576072"/>
            <a:ext cx="8915399" cy="2262781"/>
          </a:xfrm>
        </p:spPr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OC Pizzeria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90965" y="3158891"/>
            <a:ext cx="8915399" cy="1126283"/>
          </a:xfrm>
        </p:spPr>
        <p:txBody>
          <a:bodyPr/>
          <a:lstStyle/>
          <a:p>
            <a:r>
              <a:rPr lang="fr-CH" dirty="0" smtClean="0"/>
              <a:t>Spécification fonctionnelle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6344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Contexte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1600200"/>
            <a:ext cx="8915400" cy="4864608"/>
          </a:xfrm>
        </p:spPr>
        <p:txBody>
          <a:bodyPr>
            <a:normAutofit/>
          </a:bodyPr>
          <a:lstStyle/>
          <a:p>
            <a:r>
              <a:rPr lang="fr-CH" dirty="0" smtClean="0"/>
              <a:t>Nécessité d’une gestion efficace d’un groupe de Pizzéria</a:t>
            </a:r>
          </a:p>
          <a:p>
            <a:r>
              <a:rPr lang="fr-CH" dirty="0" smtClean="0"/>
              <a:t>La gestion des commandes, de leur réception à la livraison, passant par sa réalisation </a:t>
            </a:r>
          </a:p>
          <a:p>
            <a:r>
              <a:rPr lang="fr-CH" dirty="0" smtClean="0"/>
              <a:t>Les commandes se feront en ligne, par téléphone tout comme sur place des commandes. Aussi, le payement peut se faire en ligne</a:t>
            </a:r>
          </a:p>
          <a:p>
            <a:r>
              <a:rPr lang="fr-CH" dirty="0" smtClean="0"/>
              <a:t>Modification ou annulation des commandes passées et en attentes de réalisation</a:t>
            </a:r>
          </a:p>
          <a:p>
            <a:r>
              <a:rPr lang="fr-CH" dirty="0" smtClean="0"/>
              <a:t>Une suivie en temps réel des commandes passées, en préparations</a:t>
            </a:r>
          </a:p>
          <a:p>
            <a:r>
              <a:rPr lang="fr-CH" dirty="0" smtClean="0"/>
              <a:t>Une suivie en temps réel du stock des ingrédients restant pour la réalisation des pizzas</a:t>
            </a:r>
          </a:p>
          <a:p>
            <a:r>
              <a:rPr lang="fr-CH" dirty="0" smtClean="0"/>
              <a:t>Proposition d’une aide mémoire aux pizzaiolos indiquant le recette pour chaque pizza</a:t>
            </a:r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1137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Objectif: analyser les besoins du client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 smtClean="0"/>
          </a:p>
          <a:p>
            <a:r>
              <a:rPr lang="fr-CH" dirty="0" smtClean="0"/>
              <a:t>Dégager les règles de gestions fonctionnelles</a:t>
            </a:r>
          </a:p>
          <a:p>
            <a:r>
              <a:rPr lang="fr-CH" dirty="0" smtClean="0"/>
              <a:t>Décrire le processus de prise de commande, de la réservation à la livraison</a:t>
            </a:r>
          </a:p>
          <a:p>
            <a:r>
              <a:rPr lang="fr-CH" dirty="0" smtClean="0"/>
              <a:t>Détailler les fonctionnalités du système à mettre en place</a:t>
            </a:r>
          </a:p>
          <a:p>
            <a:r>
              <a:rPr lang="fr-CH" dirty="0" smtClean="0"/>
              <a:t>Choisir une solution technique adaptée</a:t>
            </a:r>
          </a:p>
          <a:p>
            <a:r>
              <a:rPr lang="fr-CH" dirty="0" smtClean="0"/>
              <a:t>Nous nous baserons sur des diagrammes UML pour notre analyse.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3420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Contrainte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groupe est composé de 5 pizzerias et compte s’agrandir. Nous devons en tenir compte et proposer une solution évolutives:</a:t>
            </a:r>
          </a:p>
          <a:p>
            <a:r>
              <a:rPr lang="fr-CH" dirty="0" smtClean="0"/>
              <a:t>Dans la gestion des commandes, des stocks, livraison</a:t>
            </a:r>
          </a:p>
          <a:p>
            <a:r>
              <a:rPr lang="fr-CH" dirty="0" smtClean="0"/>
              <a:t>La conception d’un site internet, fiable, avec une ergonomie bien soignée</a:t>
            </a:r>
          </a:p>
          <a:p>
            <a:r>
              <a:rPr lang="fr-CH" dirty="0" smtClean="0"/>
              <a:t>Mettre en place un système d’optimisation du temps de livraison de la commande</a:t>
            </a:r>
          </a:p>
          <a:p>
            <a:r>
              <a:rPr lang="fr-CH" dirty="0" smtClean="0"/>
              <a:t>Un outils de gestion fiable des stocks.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0362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Fonctionnalités</a:t>
            </a:r>
            <a:endParaRPr lang="fr-CH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133" y="1325880"/>
            <a:ext cx="5568427" cy="5111496"/>
          </a:xfrm>
        </p:spPr>
      </p:pic>
    </p:spTree>
    <p:extLst>
      <p:ext uri="{BB962C8B-B14F-4D97-AF65-F5344CB8AC3E}">
        <p14:creationId xmlns:p14="http://schemas.microsoft.com/office/powerpoint/2010/main" val="37164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7762"/>
          </a:xfrm>
        </p:spPr>
        <p:txBody>
          <a:bodyPr>
            <a:normAutofit fontScale="90000"/>
          </a:bodyPr>
          <a:lstStyle/>
          <a:p>
            <a:r>
              <a:rPr lang="fr-CH" dirty="0" smtClean="0">
                <a:solidFill>
                  <a:srgbClr val="FF0000"/>
                </a:solidFill>
              </a:rPr>
              <a:t>Fonctionnalités: </a:t>
            </a:r>
            <a:r>
              <a:rPr lang="fr-CH" sz="2700" dirty="0" smtClean="0">
                <a:solidFill>
                  <a:srgbClr val="FF0000"/>
                </a:solidFill>
              </a:rPr>
              <a:t>diagramme de packages</a:t>
            </a:r>
            <a:endParaRPr lang="fr-CH" sz="2700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338" y="1676400"/>
            <a:ext cx="6156959" cy="4925568"/>
          </a:xfrm>
        </p:spPr>
      </p:pic>
    </p:spTree>
    <p:extLst>
      <p:ext uri="{BB962C8B-B14F-4D97-AF65-F5344CB8AC3E}">
        <p14:creationId xmlns:p14="http://schemas.microsoft.com/office/powerpoint/2010/main" val="196613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4327"/>
          </a:xfrm>
        </p:spPr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Diagramme d’état d’une commande</a:t>
            </a:r>
            <a:endParaRPr lang="fr-CH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72" y="1557782"/>
            <a:ext cx="6759185" cy="4479925"/>
          </a:xfrm>
        </p:spPr>
      </p:pic>
    </p:spTree>
    <p:extLst>
      <p:ext uri="{BB962C8B-B14F-4D97-AF65-F5344CB8AC3E}">
        <p14:creationId xmlns:p14="http://schemas.microsoft.com/office/powerpoint/2010/main" val="27734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Solution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Conception d’une application web portative.</a:t>
            </a:r>
          </a:p>
          <a:p>
            <a:r>
              <a:rPr lang="fr-CH" dirty="0"/>
              <a:t>En langage </a:t>
            </a:r>
            <a:r>
              <a:rPr lang="fr-CH" dirty="0" smtClean="0"/>
              <a:t>JSF car </a:t>
            </a:r>
            <a:r>
              <a:rPr lang="fr-FR" dirty="0" smtClean="0"/>
              <a:t>propose une </a:t>
            </a:r>
            <a:r>
              <a:rPr lang="fr-FR" dirty="0"/>
              <a:t>bonne péréquation entre la conception d’interfaces simples et la création de client Web </a:t>
            </a:r>
            <a:r>
              <a:rPr lang="fr-FR" dirty="0" smtClean="0"/>
              <a:t>riches.</a:t>
            </a:r>
          </a:p>
          <a:p>
            <a:r>
              <a:rPr lang="fr-FR" dirty="0" smtClean="0"/>
              <a:t>L’application intègrera une base de donnée relationnelle, qui sera exploitée par </a:t>
            </a:r>
            <a:r>
              <a:rPr lang="fr-FR" dirty="0" err="1" smtClean="0"/>
              <a:t>sql</a:t>
            </a:r>
            <a:r>
              <a:rPr lang="fr-FR" dirty="0" smtClean="0"/>
              <a:t>.</a:t>
            </a:r>
            <a:endParaRPr lang="fr-CH" dirty="0" smtClean="0"/>
          </a:p>
          <a:p>
            <a:r>
              <a:rPr lang="fr-CH" dirty="0" smtClean="0"/>
              <a:t>L’application sera multiplateforme, permettant ainsi une large utilisation par des détenteur des divers appareils </a:t>
            </a:r>
            <a:r>
              <a:rPr lang="fr-CH" dirty="0" err="1" smtClean="0"/>
              <a:t>électronics</a:t>
            </a:r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40917138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472</TotalTime>
  <Words>290</Words>
  <Application>Microsoft Office PowerPoint</Application>
  <PresentationFormat>Grand écran</PresentationFormat>
  <Paragraphs>34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Brin</vt:lpstr>
      <vt:lpstr>OC Pizzeria</vt:lpstr>
      <vt:lpstr>Contexte</vt:lpstr>
      <vt:lpstr>Objectif: analyser les besoins du client</vt:lpstr>
      <vt:lpstr>Contrainte</vt:lpstr>
      <vt:lpstr>Fonctionnalités</vt:lpstr>
      <vt:lpstr>Fonctionnalités: diagramme de packages</vt:lpstr>
      <vt:lpstr>Diagramme d’état d’une commande</vt:lpstr>
      <vt:lpstr>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 Pizzeria</dc:title>
  <dc:creator>Roan T</dc:creator>
  <cp:lastModifiedBy>Roan T</cp:lastModifiedBy>
  <cp:revision>25</cp:revision>
  <dcterms:created xsi:type="dcterms:W3CDTF">2018-12-12T08:24:10Z</dcterms:created>
  <dcterms:modified xsi:type="dcterms:W3CDTF">2018-12-12T21:29:50Z</dcterms:modified>
</cp:coreProperties>
</file>