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DBDB-F0E2-4A35-87A8-9DC7B8EAEA22}" type="datetimeFigureOut">
              <a:rPr lang="zh-CN" altLang="en-US" smtClean="0"/>
              <a:t>2013-6-8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AEC0-CFD0-4DEE-B1C8-083D9C9E0B8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+盛大游戏(竖)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72400" y="5954320"/>
            <a:ext cx="651252" cy="674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556792"/>
            <a:ext cx="115212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USER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420888"/>
            <a:ext cx="115212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USER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3284984"/>
            <a:ext cx="115212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USER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653136"/>
            <a:ext cx="115212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USER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412776"/>
            <a:ext cx="864096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Proxy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976" y="3429000"/>
            <a:ext cx="864096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Proxy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5936" y="764704"/>
            <a:ext cx="1512168" cy="48965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79712" y="620688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Web Server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9712" y="1556792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Web Server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9712" y="2492896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Web Server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9712" y="3356992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Web Server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79712" y="4221088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Web Server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79712" y="5157192"/>
            <a:ext cx="115212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Web Server</a:t>
            </a:r>
            <a:endParaRPr lang="zh-CN" altLang="en-US" dirty="0">
              <a:latin typeface="Consolas" pitchFamily="49" charset="0"/>
            </a:endParaRPr>
          </a:p>
        </p:txBody>
      </p:sp>
      <p:cxnSp>
        <p:nvCxnSpPr>
          <p:cNvPr id="26" name="直接箭头连接符 25"/>
          <p:cNvCxnSpPr>
            <a:stCxn id="19" idx="3"/>
          </p:cNvCxnSpPr>
          <p:nvPr/>
        </p:nvCxnSpPr>
        <p:spPr>
          <a:xfrm>
            <a:off x="3131840" y="9087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</p:cNvCxnSpPr>
          <p:nvPr/>
        </p:nvCxnSpPr>
        <p:spPr>
          <a:xfrm>
            <a:off x="3131840" y="1844824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</p:cNvCxnSpPr>
          <p:nvPr/>
        </p:nvCxnSpPr>
        <p:spPr>
          <a:xfrm>
            <a:off x="3131840" y="2780928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3"/>
          </p:cNvCxnSpPr>
          <p:nvPr/>
        </p:nvCxnSpPr>
        <p:spPr>
          <a:xfrm>
            <a:off x="3131840" y="3645024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3"/>
          </p:cNvCxnSpPr>
          <p:nvPr/>
        </p:nvCxnSpPr>
        <p:spPr>
          <a:xfrm flipV="1">
            <a:off x="3131840" y="4437112"/>
            <a:ext cx="10081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</p:cNvCxnSpPr>
          <p:nvPr/>
        </p:nvCxnSpPr>
        <p:spPr>
          <a:xfrm flipV="1">
            <a:off x="3131840" y="501317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156176" y="764704"/>
            <a:ext cx="1728192" cy="496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Data store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5364088" y="2780928"/>
            <a:ext cx="1080120" cy="4320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499992" y="6093296"/>
            <a:ext cx="266429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itchFamily="49" charset="0"/>
              </a:rPr>
              <a:t>Heartbeat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42" name="上箭头 41"/>
          <p:cNvSpPr/>
          <p:nvPr/>
        </p:nvSpPr>
        <p:spPr>
          <a:xfrm>
            <a:off x="6444208" y="4149080"/>
            <a:ext cx="432048" cy="2088232"/>
          </a:xfrm>
          <a:prstGeom prst="up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盛大游戏PPT模板小清新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盛大游戏PPT模板小清新版</Template>
  <TotalTime>164</TotalTime>
  <Words>21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盛大游戏PPT模板小清新版</vt:lpstr>
      <vt:lpstr>幻灯片 1</vt:lpstr>
    </vt:vector>
  </TitlesOfParts>
  <Company>上海盛大网络发展有限公司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weienze.enze</dc:creator>
  <cp:lastModifiedBy>weienze.enze</cp:lastModifiedBy>
  <cp:revision>6</cp:revision>
  <dcterms:created xsi:type="dcterms:W3CDTF">2013-06-08T08:57:49Z</dcterms:created>
  <dcterms:modified xsi:type="dcterms:W3CDTF">2013-06-08T11:42:09Z</dcterms:modified>
</cp:coreProperties>
</file>