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6" d="100"/>
          <a:sy n="66" d="100"/>
        </p:scale>
        <p:origin x="102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5ABB-E9C1-4ECF-B178-A2BB693747C2}" type="datetimeFigureOut">
              <a:rPr lang="en-KE" smtClean="0"/>
              <a:t>10/04/2024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6D72-7192-47AE-A514-E6802526AA3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554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hundredPercentStackedBarChart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489ab0-780f-48f5-94ad-8ccb746e89b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489ab0-780f-48f5-94ad-8ccb746e89b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Graph1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4/10/2024 12:10:18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4/10/2024 11:16:48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undredPercentStackedBarChart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Graph1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Emmanuel Enzeyi</cp:lastModifiedBy>
  <cp:revision>4</cp:revision>
  <dcterms:created xsi:type="dcterms:W3CDTF">2016-09-04T11:54:55Z</dcterms:created>
  <dcterms:modified xsi:type="dcterms:W3CDTF">2024-04-10T12:11:48Z</dcterms:modified>
</cp:coreProperties>
</file>