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67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glsFHi7Z051eHIqcQyxYDhZ3vZ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0dd6a90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20dd6a90d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655142fb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655142fb6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655142fb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655142fb6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FERIAS CHILE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-2614125" y="16928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13" y="1611253"/>
            <a:ext cx="11605575" cy="467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 txBox="1"/>
          <p:nvPr/>
        </p:nvSpPr>
        <p:spPr>
          <a:xfrm>
            <a:off x="-3197500" y="73500"/>
            <a:ext cx="12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UTILIZADAS</a:t>
            </a:r>
            <a:endParaRPr/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625" y="2728375"/>
            <a:ext cx="3270877" cy="324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0550" y="2790850"/>
            <a:ext cx="3141400" cy="3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2025" y="1731925"/>
            <a:ext cx="870075" cy="8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7425" y="2546976"/>
            <a:ext cx="2268200" cy="2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30925" y="1757675"/>
            <a:ext cx="950475" cy="8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7350" y="1761625"/>
            <a:ext cx="785352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63375" y="1761641"/>
            <a:ext cx="785349" cy="78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/>
        </p:nvSpPr>
        <p:spPr>
          <a:xfrm>
            <a:off x="1" y="99289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</a:t>
            </a:r>
            <a:endParaRPr/>
          </a:p>
        </p:txBody>
      </p:sp>
      <p:sp>
        <p:nvSpPr>
          <p:cNvPr id="177" name="Google Shape;177;p12"/>
          <p:cNvSpPr txBox="1"/>
          <p:nvPr/>
        </p:nvSpPr>
        <p:spPr>
          <a:xfrm>
            <a:off x="1022175" y="2749800"/>
            <a:ext cx="4528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DESCONOCIMIENTO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6463850" y="2749800"/>
            <a:ext cx="4528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SIN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VÍNCULOS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PREVIOS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-12" y="2687067"/>
            <a:ext cx="1219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sz="7000"/>
          </a:p>
        </p:txBody>
      </p:sp>
      <p:cxnSp>
        <p:nvCxnSpPr>
          <p:cNvPr id="185" name="Google Shape;185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10599" y="207550"/>
            <a:ext cx="564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539375" y="3992475"/>
            <a:ext cx="29358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JEREMY ZUÑIGA SEPULVEDA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  Developer Team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808538" y="4131650"/>
            <a:ext cx="29358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ENZO DIAZ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ALVAREZ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Developer Team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315363" y="4069500"/>
            <a:ext cx="29358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MANASÉS</a:t>
            </a:r>
            <a:r>
              <a:rPr lang="es-CL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VERGARA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Scrum Master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Developer Team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36716" l="9819" r="10928" t="0"/>
          <a:stretch/>
        </p:blipFill>
        <p:spPr>
          <a:xfrm>
            <a:off x="4966813" y="1680975"/>
            <a:ext cx="1937311" cy="20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3190" r="2416" t="12967"/>
          <a:stretch/>
        </p:blipFill>
        <p:spPr>
          <a:xfrm>
            <a:off x="8888975" y="1680975"/>
            <a:ext cx="1937299" cy="211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6">
            <a:alphaModFix/>
          </a:blip>
          <a:srcRect b="0" l="0" r="10658" t="26351"/>
          <a:stretch/>
        </p:blipFill>
        <p:spPr>
          <a:xfrm>
            <a:off x="1496475" y="1712425"/>
            <a:ext cx="1876695" cy="2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2" name="Google Shape;102;g320dd6a90d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320dd6a90d7_0_2"/>
          <p:cNvSpPr txBox="1"/>
          <p:nvPr/>
        </p:nvSpPr>
        <p:spPr>
          <a:xfrm>
            <a:off x="-116350" y="240262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320dd6a90d7_0_2"/>
          <p:cNvSpPr txBox="1"/>
          <p:nvPr/>
        </p:nvSpPr>
        <p:spPr>
          <a:xfrm>
            <a:off x="-116349" y="299301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FERIAS CHILE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863" y="814002"/>
            <a:ext cx="9081819" cy="556029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-4201150" y="11152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-3419850" y="11152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14540" y="1692609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dk1"/>
                </a:solidFill>
              </a:rPr>
              <a:t>Crear una plataforma digital que maneje los procesos </a:t>
            </a:r>
            <a:r>
              <a:rPr lang="es-CL" sz="1500">
                <a:solidFill>
                  <a:schemeClr val="dk1"/>
                </a:solidFill>
              </a:rPr>
              <a:t>estructuración</a:t>
            </a:r>
            <a:r>
              <a:rPr lang="es-CL" sz="1500">
                <a:solidFill>
                  <a:schemeClr val="dk1"/>
                </a:solidFill>
              </a:rPr>
              <a:t> y </a:t>
            </a:r>
            <a:r>
              <a:rPr lang="es-CL" sz="1500">
                <a:solidFill>
                  <a:schemeClr val="dk1"/>
                </a:solidFill>
              </a:rPr>
              <a:t>administración</a:t>
            </a:r>
            <a:r>
              <a:rPr lang="es-CL" sz="1500">
                <a:solidFill>
                  <a:schemeClr val="dk1"/>
                </a:solidFill>
              </a:rPr>
              <a:t> de las ferias, la venta de sus puestos y la  </a:t>
            </a:r>
            <a:r>
              <a:rPr lang="es-CL" sz="1500">
                <a:solidFill>
                  <a:schemeClr val="dk1"/>
                </a:solidFill>
              </a:rPr>
              <a:t>supervisión</a:t>
            </a:r>
            <a:r>
              <a:rPr lang="es-CL" sz="1500">
                <a:solidFill>
                  <a:schemeClr val="dk1"/>
                </a:solidFill>
              </a:rPr>
              <a:t> de los</a:t>
            </a:r>
            <a:r>
              <a:rPr lang="es-CL" sz="1500">
                <a:solidFill>
                  <a:schemeClr val="dk1"/>
                </a:solidFill>
              </a:rPr>
              <a:t> puestos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-49625" y="9869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" y="345562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4550" y="4289847"/>
            <a:ext cx="10962900" cy="215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1500">
                <a:solidFill>
                  <a:schemeClr val="dk1"/>
                </a:solidFill>
              </a:rPr>
              <a:t>Sistema de perfiles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1500">
                <a:solidFill>
                  <a:schemeClr val="dk1"/>
                </a:solidFill>
              </a:rPr>
              <a:t>Herramienta de creación y edición de planos de la feria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1500">
                <a:solidFill>
                  <a:schemeClr val="dk1"/>
                </a:solidFill>
              </a:rPr>
              <a:t>Panel de administrativo de la feria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1500">
                <a:solidFill>
                  <a:schemeClr val="dk1"/>
                </a:solidFill>
              </a:rPr>
              <a:t>Panel de empleabilidad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1500">
                <a:solidFill>
                  <a:schemeClr val="dk1"/>
                </a:solidFill>
              </a:rPr>
              <a:t>Feed tipo e-</a:t>
            </a:r>
            <a:r>
              <a:rPr lang="es-CL" sz="1500">
                <a:solidFill>
                  <a:schemeClr val="dk1"/>
                </a:solidFill>
              </a:rPr>
              <a:t>commerce</a:t>
            </a:r>
            <a:r>
              <a:rPr lang="es-CL" sz="1500">
                <a:solidFill>
                  <a:schemeClr val="dk1"/>
                </a:solidFill>
              </a:rPr>
              <a:t> que otorgue visibilidad a las ferias y a sus ventas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1500">
                <a:solidFill>
                  <a:schemeClr val="dk1"/>
                </a:solidFill>
              </a:rPr>
              <a:t>Panel de </a:t>
            </a:r>
            <a:r>
              <a:rPr lang="es-CL" sz="1500">
                <a:solidFill>
                  <a:schemeClr val="dk1"/>
                </a:solidFill>
              </a:rPr>
              <a:t>administración</a:t>
            </a:r>
            <a:r>
              <a:rPr lang="es-CL" sz="1500">
                <a:solidFill>
                  <a:schemeClr val="dk1"/>
                </a:solidFill>
              </a:rPr>
              <a:t> para empleados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6" name="Google Shape;126;g31655142fb6_3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1655142fb6_3_25"/>
          <p:cNvSpPr txBox="1"/>
          <p:nvPr/>
        </p:nvSpPr>
        <p:spPr>
          <a:xfrm>
            <a:off x="-3229625" y="11151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</a:t>
            </a:r>
            <a:endParaRPr/>
          </a:p>
        </p:txBody>
      </p:sp>
      <p:sp>
        <p:nvSpPr>
          <p:cNvPr id="128" name="Google Shape;128;g31655142fb6_3_25"/>
          <p:cNvSpPr txBox="1"/>
          <p:nvPr/>
        </p:nvSpPr>
        <p:spPr>
          <a:xfrm>
            <a:off x="810000" y="1129325"/>
            <a:ext cx="46452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, depende de internet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responsive.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Vistas orientadas a mobile: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 supervisor  –  mapa de ventas.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Modalidad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puesto: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existe compra por dia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de administración para empleados: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existe la vista para supervisor.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1655142fb6_3_25"/>
          <p:cNvSpPr txBox="1"/>
          <p:nvPr/>
        </p:nvSpPr>
        <p:spPr>
          <a:xfrm>
            <a:off x="5852000" y="1129325"/>
            <a:ext cx="52878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app mobile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orientada a dimensiones de pantalla grandes.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-3191375" y="1487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TRABAJO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163" y="2079003"/>
            <a:ext cx="6131676" cy="29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-3879549" y="7349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875" y="992900"/>
            <a:ext cx="9021900" cy="58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8" name="Google Shape;148;g31655142fb6_3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1655142fb6_3_9"/>
          <p:cNvSpPr txBox="1"/>
          <p:nvPr/>
        </p:nvSpPr>
        <p:spPr>
          <a:xfrm>
            <a:off x="-3879549" y="7349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31655142fb6_3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750" y="1080000"/>
            <a:ext cx="8749026" cy="57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