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16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1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3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5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95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1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1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B3D7-EBC8-4437-92B0-92CFB5246F3F}" type="datetimeFigureOut">
              <a:rPr lang="pt-BR" smtClean="0"/>
              <a:t>10/07/2013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2F69-F576-4AC4-8CA1-44CA4526B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3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7137" y="12068"/>
            <a:ext cx="12192000" cy="14046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54" y="2486403"/>
            <a:ext cx="1315687" cy="29267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41" y="2538701"/>
            <a:ext cx="940710" cy="28221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10" y="2590998"/>
            <a:ext cx="1163771" cy="282213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238" y="2607416"/>
            <a:ext cx="1089600" cy="280571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042" y="1934599"/>
            <a:ext cx="2242803" cy="423639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950" y="2036720"/>
            <a:ext cx="2109329" cy="4134277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502273" y="489397"/>
            <a:ext cx="4642557" cy="3090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96609" y="311034"/>
            <a:ext cx="798782" cy="73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70535" y="451543"/>
            <a:ext cx="4642557" cy="3090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46473" y="208015"/>
            <a:ext cx="1296624" cy="938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dirty="0" smtClean="0">
                <a:ln/>
                <a:solidFill>
                  <a:schemeClr val="accent3"/>
                </a:solidFill>
              </a:rPr>
              <a:t>99</a:t>
            </a:r>
            <a:endParaRPr lang="pt-B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0" y="6223295"/>
            <a:ext cx="12192000" cy="634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5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Enzo Marchiorato</dc:creator>
  <cp:lastModifiedBy>Enzo Marchiorato</cp:lastModifiedBy>
  <cp:revision>3</cp:revision>
  <dcterms:created xsi:type="dcterms:W3CDTF">2013-07-11T01:33:31Z</dcterms:created>
  <dcterms:modified xsi:type="dcterms:W3CDTF">2013-07-11T02:32:14Z</dcterms:modified>
</cp:coreProperties>
</file>